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724" y="-6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5546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58808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42903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40364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02129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27287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6/20/2024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05369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6/20/2024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8548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0505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63383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94749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0476457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llaJyoCodingPro/APSSDC_CSproject.git" TargetMode="External"/><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hyperlink" Target="https://github.com/decency07/mural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stockphoto-1412282189-612x612.jpg"/>
          <p:cNvPicPr>
            <a:picLocks noChangeAspect="1"/>
          </p:cNvPicPr>
          <p:nvPr/>
        </p:nvPicPr>
        <p:blipFill>
          <a:blip r:embed="rId2">
            <a:lum bright="-30000"/>
          </a:blip>
          <a:stretch>
            <a:fillRect/>
          </a:stretch>
        </p:blipFill>
        <p:spPr>
          <a:xfrm>
            <a:off x="0" y="-114550"/>
            <a:ext cx="12430084" cy="6972550"/>
          </a:xfrm>
          <a:prstGeom prst="rect">
            <a:avLst/>
          </a:prstGeom>
          <a:ln>
            <a:noFill/>
          </a:ln>
          <a:effectLst>
            <a:outerShdw blurRad="292100" dist="139700" dir="2700000" algn="tl" rotWithShape="0">
              <a:srgbClr val="333333">
                <a:alpha val="65000"/>
              </a:srgbClr>
            </a:outerShdw>
          </a:effectLst>
        </p:spPr>
      </p:pic>
      <p:sp>
        <p:nvSpPr>
          <p:cNvPr id="7" name="object 7"/>
          <p:cNvSpPr txBox="1">
            <a:spLocks noGrp="1"/>
          </p:cNvSpPr>
          <p:nvPr>
            <p:ph type="ctrTitle"/>
          </p:nvPr>
        </p:nvSpPr>
        <p:spPr>
          <a:xfrm>
            <a:off x="4667240" y="1357298"/>
            <a:ext cx="7286676" cy="509114"/>
          </a:xfrm>
          <a:prstGeom prst="rect">
            <a:avLst/>
          </a:prstGeom>
        </p:spPr>
        <p:txBody>
          <a:bodyPr vert="horz" wrap="square" lIns="0" tIns="16510" rIns="0" bIns="0" rtlCol="0">
            <a:spAutoFit/>
          </a:bodyPr>
          <a:lstStyle/>
          <a:p>
            <a:pPr marL="3213735">
              <a:lnSpc>
                <a:spcPct val="100000"/>
              </a:lnSpc>
              <a:spcBef>
                <a:spcPts val="130"/>
              </a:spcBef>
            </a:pPr>
            <a:r>
              <a:rPr lang="en-US" sz="3200" spc="15" dirty="0" smtClean="0">
                <a:solidFill>
                  <a:srgbClr val="FF0000"/>
                </a:solidFill>
              </a:rPr>
              <a:t> PANAPANA</a:t>
            </a:r>
            <a:r>
              <a:rPr lang="en-US" sz="3200" spc="15" dirty="0" smtClean="0"/>
              <a:t> </a:t>
            </a:r>
            <a:r>
              <a:rPr lang="en-US" sz="3200" spc="15" dirty="0" smtClean="0">
                <a:solidFill>
                  <a:srgbClr val="FF0000"/>
                </a:solidFill>
              </a:rPr>
              <a:t>MURALI</a:t>
            </a:r>
            <a:endParaRPr sz="3200" spc="15" dirty="0">
              <a:solidFill>
                <a:srgbClr val="FF0000"/>
              </a:solidFill>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2738414" y="4786322"/>
            <a:ext cx="7695818"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u="sng" spc="10" dirty="0">
                <a:solidFill>
                  <a:schemeClr val="bg1"/>
                </a:solidFill>
                <a:latin typeface="Sitka Small Semibold" pitchFamily="2" charset="0"/>
                <a:cs typeface="Trebuchet MS"/>
              </a:rPr>
              <a:t>KEYLOGGER AND SECURITY</a:t>
            </a:r>
            <a:endParaRPr sz="4000" u="sng" dirty="0">
              <a:solidFill>
                <a:schemeClr val="bg1"/>
              </a:solidFill>
              <a:latin typeface="Sitka Small Semibold" pitchFamily="2" charset="0"/>
              <a:cs typeface="Trebuchet MS"/>
            </a:endParaRPr>
          </a:p>
        </p:txBody>
      </p:sp>
      <p:sp>
        <p:nvSpPr>
          <p:cNvPr id="12" name="TextBox 11">
            <a:extLst>
              <a:ext uri="{FF2B5EF4-FFF2-40B4-BE49-F238E27FC236}">
                <a16:creationId xmlns="" xmlns:a16="http://schemas.microsoft.com/office/drawing/2014/main" id="{C511D180-ECCA-E050-779A-5EB2A0089389}"/>
              </a:ext>
            </a:extLst>
          </p:cNvPr>
          <p:cNvSpPr txBox="1"/>
          <p:nvPr/>
        </p:nvSpPr>
        <p:spPr>
          <a:xfrm>
            <a:off x="8167702" y="1928802"/>
            <a:ext cx="3571900" cy="461665"/>
          </a:xfrm>
          <a:prstGeom prst="rect">
            <a:avLst/>
          </a:prstGeom>
          <a:noFill/>
        </p:spPr>
        <p:txBody>
          <a:bodyPr wrap="square" rtlCol="0">
            <a:spAutoFit/>
          </a:bodyPr>
          <a:lstStyle/>
          <a:p>
            <a:pPr algn="r"/>
            <a:r>
              <a:rPr lang="en-US" sz="2400" dirty="0" smtClean="0">
                <a:solidFill>
                  <a:schemeClr val="bg1"/>
                </a:solidFill>
              </a:rPr>
              <a:t> APSSDC </a:t>
            </a:r>
            <a:r>
              <a:rPr lang="en-US" sz="2400" dirty="0">
                <a:solidFill>
                  <a:schemeClr val="bg1"/>
                </a:solidFill>
              </a:rPr>
              <a:t>CS FINAL PROJECT</a:t>
            </a:r>
            <a:endParaRPr lang="en-IN"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95340" y="642918"/>
            <a:ext cx="2437130" cy="690574"/>
          </a:xfrm>
          <a:prstGeom prst="rect">
            <a:avLst/>
          </a:prstGeom>
        </p:spPr>
        <p:txBody>
          <a:bodyPr vert="horz" wrap="square" lIns="0" tIns="13335" rIns="0" bIns="0" rtlCol="0">
            <a:spAutoFit/>
          </a:bodyPr>
          <a:lstStyle/>
          <a:p>
            <a:pPr marL="12700" algn="r">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Single Corner Rounded 9">
            <a:extLst>
              <a:ext uri="{FF2B5EF4-FFF2-40B4-BE49-F238E27FC236}">
                <a16:creationId xmlns="" xmlns:a16="http://schemas.microsoft.com/office/drawing/2014/main" id="{87A0F854-C609-46B9-6207-3F2E58041E7E}"/>
              </a:ext>
            </a:extLst>
          </p:cNvPr>
          <p:cNvSpPr/>
          <p:nvPr/>
        </p:nvSpPr>
        <p:spPr>
          <a:xfrm>
            <a:off x="1666844" y="200024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60000"/>
                  <a:lumOff val="40000"/>
                </a:schemeClr>
              </a:solidFill>
            </a:endParaRPr>
          </a:p>
        </p:txBody>
      </p:sp>
      <p:sp>
        <p:nvSpPr>
          <p:cNvPr id="11" name="TextBox 10">
            <a:extLst>
              <a:ext uri="{FF2B5EF4-FFF2-40B4-BE49-F238E27FC236}">
                <a16:creationId xmlns="" xmlns:a16="http://schemas.microsoft.com/office/drawing/2014/main" id="{6AFFD9AB-D0AE-BE0B-D68F-55EF7953C4D7}"/>
              </a:ext>
            </a:extLst>
          </p:cNvPr>
          <p:cNvSpPr txBox="1"/>
          <p:nvPr/>
        </p:nvSpPr>
        <p:spPr>
          <a:xfrm>
            <a:off x="1809720" y="2143116"/>
            <a:ext cx="7724805" cy="3416320"/>
          </a:xfrm>
          <a:prstGeom prst="rect">
            <a:avLst/>
          </a:prstGeom>
          <a:noFill/>
        </p:spPr>
        <p:txBody>
          <a:bodyPr wrap="square" rtlCol="0">
            <a:spAutoFit/>
          </a:bodyPr>
          <a:lstStyle/>
          <a:p>
            <a:r>
              <a:rPr lang="en-US" sz="3600" dirty="0"/>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786012.jpg"/>
          <p:cNvPicPr>
            <a:picLocks noChangeAspect="1"/>
          </p:cNvPicPr>
          <p:nvPr/>
        </p:nvPicPr>
        <p:blipFill>
          <a:blip r:embed="rId2">
            <a:lum bright="-20000"/>
          </a:blip>
          <a:stretch>
            <a:fillRect/>
          </a:stretch>
        </p:blipFill>
        <p:spPr>
          <a:xfrm>
            <a:off x="0" y="0"/>
            <a:ext cx="12668296" cy="8445531"/>
          </a:xfrm>
          <a:prstGeom prst="rect">
            <a:avLst/>
          </a:prstGeom>
        </p:spPr>
      </p:pic>
      <p:sp>
        <p:nvSpPr>
          <p:cNvPr id="2" name="TextBox 1">
            <a:extLst>
              <a:ext uri="{FF2B5EF4-FFF2-40B4-BE49-F238E27FC236}">
                <a16:creationId xmlns="" xmlns:a16="http://schemas.microsoft.com/office/drawing/2014/main" id="{7A9489B1-DB22-4A77-8568-7DBB34C923B1}"/>
              </a:ext>
            </a:extLst>
          </p:cNvPr>
          <p:cNvSpPr txBox="1"/>
          <p:nvPr/>
        </p:nvSpPr>
        <p:spPr>
          <a:xfrm>
            <a:off x="3167042" y="571480"/>
            <a:ext cx="6248400" cy="1200329"/>
          </a:xfrm>
          <a:prstGeom prst="rect">
            <a:avLst/>
          </a:prstGeom>
          <a:noFill/>
        </p:spPr>
        <p:txBody>
          <a:bodyPr wrap="square" rtlCol="0">
            <a:spAutoFit/>
          </a:bodyPr>
          <a:lstStyle/>
          <a:p>
            <a:pPr algn="r"/>
            <a:r>
              <a:rPr lang="en-US" sz="7200" dirty="0">
                <a:solidFill>
                  <a:schemeClr val="bg1"/>
                </a:solidFill>
                <a:latin typeface="Bahnschrift Condensed" panose="020B0502040204020203" pitchFamily="34" charset="0"/>
              </a:rPr>
              <a:t>Project Github Link</a:t>
            </a:r>
            <a:endParaRPr lang="en-IN" sz="7200" dirty="0">
              <a:solidFill>
                <a:schemeClr val="bg1"/>
              </a:solidFill>
              <a:latin typeface="Bahnschrift Condensed" panose="020B0502040204020203" pitchFamily="34" charset="0"/>
            </a:endParaRPr>
          </a:p>
        </p:txBody>
      </p:sp>
      <p:sp>
        <p:nvSpPr>
          <p:cNvPr id="3" name="TextBox 2">
            <a:hlinkClick r:id="rId3"/>
            <a:extLst>
              <a:ext uri="{FF2B5EF4-FFF2-40B4-BE49-F238E27FC236}">
                <a16:creationId xmlns="" xmlns:a16="http://schemas.microsoft.com/office/drawing/2014/main" id="{22EE19A5-D760-4612-5663-949CB96A9FD2}"/>
              </a:ext>
            </a:extLst>
          </p:cNvPr>
          <p:cNvSpPr txBox="1"/>
          <p:nvPr/>
        </p:nvSpPr>
        <p:spPr>
          <a:xfrm>
            <a:off x="2881290" y="1928802"/>
            <a:ext cx="7286676" cy="584775"/>
          </a:xfrm>
          <a:prstGeom prst="rect">
            <a:avLst/>
          </a:prstGeom>
          <a:noFill/>
        </p:spPr>
        <p:txBody>
          <a:bodyPr wrap="square" rtlCol="0">
            <a:spAutoFit/>
          </a:bodyPr>
          <a:lstStyle/>
          <a:p>
            <a:pPr algn="just"/>
            <a:r>
              <a:rPr lang="en-IN" sz="3200" u="sng" dirty="0" smtClean="0">
                <a:solidFill>
                  <a:schemeClr val="bg1"/>
                </a:solidFill>
                <a:hlinkClick r:id="rId4"/>
              </a:rPr>
              <a:t>https://github.com/decency07/murali.git</a:t>
            </a:r>
            <a:endParaRPr lang="en-IN" sz="3200" u="sng" dirty="0">
              <a:solidFill>
                <a:schemeClr val="bg1"/>
              </a:solidFill>
            </a:endParaRPr>
          </a:p>
        </p:txBody>
      </p:sp>
    </p:spTree>
    <p:extLst>
      <p:ext uri="{BB962C8B-B14F-4D97-AF65-F5344CB8AC3E}">
        <p14:creationId xmlns="" xmlns:p14="http://schemas.microsoft.com/office/powerpoint/2010/main" val="2945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1452530" y="1428736"/>
            <a:ext cx="3481067"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7170C571-CB35-8D85-2F78-FEE70D86C851}"/>
              </a:ext>
            </a:extLst>
          </p:cNvPr>
          <p:cNvSpPr txBox="1"/>
          <p:nvPr/>
        </p:nvSpPr>
        <p:spPr>
          <a:xfrm>
            <a:off x="1381092" y="2714620"/>
            <a:ext cx="8230932" cy="830997"/>
          </a:xfrm>
          <a:prstGeom prst="rect">
            <a:avLst/>
          </a:prstGeom>
          <a:noFill/>
        </p:spPr>
        <p:txBody>
          <a:bodyPr wrap="square" rtlCol="0">
            <a:spAutoFit/>
          </a:bodyPr>
          <a:lstStyle/>
          <a:p>
            <a:r>
              <a:rPr lang="en-US" sz="4800" b="1" dirty="0">
                <a:solidFill>
                  <a:srgbClr val="00B0F0"/>
                </a:solidFill>
                <a:effectLst>
                  <a:outerShdw blurRad="38100" dist="38100" dir="2700000" algn="tl">
                    <a:srgbClr val="000000">
                      <a:alpha val="43137"/>
                    </a:srgbClr>
                  </a:outerShdw>
                </a:effectLst>
              </a:rPr>
              <a:t>KEYLOGGER &amp; SECURITY</a:t>
            </a:r>
            <a:endParaRPr lang="en-IN" sz="4800" b="1" dirty="0">
              <a:solidFill>
                <a:srgbClr val="00B0F0"/>
              </a:solidFill>
              <a:effectLst>
                <a:outerShdw blurRad="38100" dist="38100" dir="2700000" algn="tl">
                  <a:srgbClr val="000000">
                    <a:alpha val="43137"/>
                  </a:srgbClr>
                </a:outerShdw>
              </a:effectLst>
            </a:endParaRPr>
          </a:p>
        </p:txBody>
      </p:sp>
      <p:pic>
        <p:nvPicPr>
          <p:cNvPr id="26" name="Picture 25" descr="6670922.jpg"/>
          <p:cNvPicPr>
            <a:picLocks noChangeAspect="1"/>
          </p:cNvPicPr>
          <p:nvPr/>
        </p:nvPicPr>
        <p:blipFill>
          <a:blip r:embed="rId4" cstate="print">
            <a:lum/>
          </a:blip>
          <a:srcRect r="4081" b="4082"/>
          <a:stretch>
            <a:fillRect/>
          </a:stretch>
        </p:blipFill>
        <p:spPr>
          <a:xfrm>
            <a:off x="7739074" y="2428868"/>
            <a:ext cx="3357586" cy="3357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024034" y="500042"/>
            <a:ext cx="2357120" cy="690574"/>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8" name="TextBox 27">
            <a:extLst>
              <a:ext uri="{FF2B5EF4-FFF2-40B4-BE49-F238E27FC236}">
                <a16:creationId xmlns="" xmlns:a16="http://schemas.microsoft.com/office/drawing/2014/main" id="{69DBC619-102C-2B1B-711F-0E6040A00249}"/>
              </a:ext>
            </a:extLst>
          </p:cNvPr>
          <p:cNvSpPr txBox="1"/>
          <p:nvPr/>
        </p:nvSpPr>
        <p:spPr>
          <a:xfrm>
            <a:off x="1666844" y="128586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Github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38216" y="100010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lang="en-IN" sz="4250" spc="20" dirty="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24BEF3F9-C81F-188D-B0D1-D2FB19626F5F}"/>
              </a:ext>
            </a:extLst>
          </p:cNvPr>
          <p:cNvSpPr txBox="1"/>
          <p:nvPr/>
        </p:nvSpPr>
        <p:spPr>
          <a:xfrm>
            <a:off x="952464" y="200024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66778" y="100010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t>PROJECT</a:t>
            </a:r>
            <a:r>
              <a:rPr lang="en-IN" sz="4250" spc="5" dirty="0" smtClean="0"/>
              <a:t> </a:t>
            </a:r>
            <a:r>
              <a:rPr sz="4250" spc="-20" smtClean="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a:extLst>
              <a:ext uri="{FF2B5EF4-FFF2-40B4-BE49-F238E27FC236}">
                <a16:creationId xmlns="" xmlns:a16="http://schemas.microsoft.com/office/drawing/2014/main" id="{DF49B0BF-4FC0-CA95-E0E8-4B7BDBBCE9F3}"/>
              </a:ext>
            </a:extLst>
          </p:cNvPr>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 xmlns:a16="http://schemas.microsoft.com/office/drawing/2014/main" id="{FD4637C9-FBD6-8009-8FD0-C363CE147992}"/>
              </a:ext>
            </a:extLst>
          </p:cNvPr>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 xmlns:a16="http://schemas.microsoft.com/office/drawing/2014/main"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 xmlns:a16="http://schemas.microsoft.com/office/drawing/2014/main" id="{BFA356D1-3B33-6702-C634-FFE71DE4A770}"/>
              </a:ext>
            </a:extLst>
          </p:cNvPr>
          <p:cNvSpPr txBox="1"/>
          <p:nvPr/>
        </p:nvSpPr>
        <p:spPr>
          <a:xfrm>
            <a:off x="1066800" y="4800600"/>
            <a:ext cx="10591800" cy="1569660"/>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p:txBody>
      </p:sp>
      <p:pic>
        <p:nvPicPr>
          <p:cNvPr id="11" name="Picture 10" descr="efe169af-3e07-454d-988a-3952ba919a26.jpg"/>
          <p:cNvPicPr>
            <a:picLocks noChangeAspect="1"/>
          </p:cNvPicPr>
          <p:nvPr/>
        </p:nvPicPr>
        <p:blipFill>
          <a:blip r:embed="rId3" cstate="print"/>
          <a:stretch>
            <a:fillRect/>
          </a:stretch>
        </p:blipFill>
        <p:spPr>
          <a:xfrm>
            <a:off x="8953520" y="500042"/>
            <a:ext cx="3142425" cy="31431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Rounded Corners 9">
            <a:extLst>
              <a:ext uri="{FF2B5EF4-FFF2-40B4-BE49-F238E27FC236}">
                <a16:creationId xmlns="" xmlns:a16="http://schemas.microsoft.com/office/drawing/2014/main"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 xmlns:a16="http://schemas.microsoft.com/office/drawing/2014/main"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l="3000" t="15388"/>
          <a:stretch>
            <a:fillRect/>
          </a:stretch>
        </p:blipFill>
        <p:spPr bwMode="auto">
          <a:xfrm>
            <a:off x="380960" y="2500306"/>
            <a:ext cx="2309586" cy="27495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a:extLst>
              <a:ext uri="{28A0092B-C50C-407E-A947-70E740481C1C}">
                <a14:useLocalDpi xmlns="" xmlns:a14="http://schemas.microsoft.com/office/drawing/2010/main" val="0"/>
              </a:ext>
            </a:extLst>
          </a:blip>
          <a:stretch>
            <a:fillRect/>
          </a:stretch>
        </p:blipFill>
        <p:spPr>
          <a:xfrm>
            <a:off x="0" y="3000372"/>
            <a:ext cx="2466975" cy="3366917"/>
          </a:xfrm>
          <a:prstGeom prst="rect">
            <a:avLst/>
          </a:prstGeom>
        </p:spPr>
      </p:pic>
      <p:sp>
        <p:nvSpPr>
          <p:cNvPr id="7" name="object 7"/>
          <p:cNvSpPr txBox="1">
            <a:spLocks noGrp="1"/>
          </p:cNvSpPr>
          <p:nvPr>
            <p:ph type="title"/>
          </p:nvPr>
        </p:nvSpPr>
        <p:spPr>
          <a:xfrm>
            <a:off x="2095472" y="571480"/>
            <a:ext cx="7543165" cy="678180"/>
          </a:xfrm>
          <a:prstGeom prst="rect">
            <a:avLst/>
          </a:prstGeom>
        </p:spPr>
        <p:txBody>
          <a:bodyPr vert="horz" wrap="square" lIns="0" tIns="16510" rIns="0" bIns="0" rtlCol="0">
            <a:spAutoFit/>
          </a:bodyPr>
          <a:lstStyle/>
          <a:p>
            <a:pPr marL="12700" algn="r">
              <a:lnSpc>
                <a:spcPct val="100000"/>
              </a:lnSpc>
              <a:spcBef>
                <a:spcPts val="130"/>
              </a:spcBef>
            </a:pPr>
            <a:r>
              <a:rPr sz="4250" b="1" spc="15" dirty="0"/>
              <a:t>THE</a:t>
            </a:r>
            <a:r>
              <a:rPr sz="4250" b="1" spc="20" dirty="0"/>
              <a:t> </a:t>
            </a:r>
            <a:r>
              <a:rPr sz="4250" b="1" spc="10" dirty="0"/>
              <a:t>WOW</a:t>
            </a:r>
            <a:r>
              <a:rPr sz="4250" b="1" spc="85" dirty="0"/>
              <a:t> </a:t>
            </a:r>
            <a:r>
              <a:rPr sz="4250" b="1" spc="10" dirty="0"/>
              <a:t>IN</a:t>
            </a:r>
            <a:r>
              <a:rPr sz="4250" b="1" spc="-5" dirty="0"/>
              <a:t> </a:t>
            </a:r>
            <a:r>
              <a:rPr sz="4250" b="1" spc="15" dirty="0"/>
              <a:t>YOUR</a:t>
            </a:r>
            <a:r>
              <a:rPr sz="4250" b="1" spc="-10" dirty="0"/>
              <a:t> </a:t>
            </a:r>
            <a:r>
              <a:rPr sz="4250" b="1" spc="20" dirty="0"/>
              <a:t>SOLUTION</a:t>
            </a:r>
            <a:endParaRPr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2" name="TextBox 11">
            <a:extLst>
              <a:ext uri="{FF2B5EF4-FFF2-40B4-BE49-F238E27FC236}">
                <a16:creationId xmlns="" xmlns:a16="http://schemas.microsoft.com/office/drawing/2014/main" id="{CDBE3450-BDFF-2F8B-67C1-950C763A3C73}"/>
              </a:ext>
            </a:extLst>
          </p:cNvPr>
          <p:cNvSpPr txBox="1"/>
          <p:nvPr/>
        </p:nvSpPr>
        <p:spPr>
          <a:xfrm>
            <a:off x="2452662" y="3643314"/>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pic>
        <p:nvPicPr>
          <p:cNvPr id="9" name="Picture 8" descr="Screenshot 2024-06-20 181515.png"/>
          <p:cNvPicPr>
            <a:picLocks noChangeAspect="1"/>
          </p:cNvPicPr>
          <p:nvPr/>
        </p:nvPicPr>
        <p:blipFill>
          <a:blip r:embed="rId3"/>
          <a:stretch>
            <a:fillRect/>
          </a:stretch>
        </p:blipFill>
        <p:spPr>
          <a:xfrm>
            <a:off x="1952596" y="1357298"/>
            <a:ext cx="8592750" cy="2229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166778" y="291147"/>
            <a:ext cx="3571899" cy="758190"/>
          </a:xfrm>
          <a:prstGeom prst="rect">
            <a:avLst/>
          </a:prstGeom>
        </p:spPr>
        <p:txBody>
          <a:bodyPr vert="horz" wrap="square" lIns="0" tIns="13335" rIns="0" bIns="0" rtlCol="0">
            <a:spAutoFit/>
          </a:bodyPr>
          <a:lstStyle/>
          <a:p>
            <a:pPr marL="12700" algn="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 xmlns:a16="http://schemas.microsoft.com/office/drawing/2014/main" id="{891CD7D5-6B52-AE39-3DDB-372AA2D6130E}"/>
              </a:ext>
            </a:extLst>
          </p:cNvPr>
          <p:cNvSpPr txBox="1"/>
          <p:nvPr/>
        </p:nvSpPr>
        <p:spPr>
          <a:xfrm>
            <a:off x="952464" y="1214422"/>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pic>
        <p:nvPicPr>
          <p:cNvPr id="7" name="Picture 6" descr="Screenshot_2024-06-20-18-21-29-71_40deb401b9ffe8e1df2f1cc5ba480b12.jpg"/>
          <p:cNvPicPr>
            <a:picLocks noChangeAspect="1"/>
          </p:cNvPicPr>
          <p:nvPr/>
        </p:nvPicPr>
        <p:blipFill>
          <a:blip r:embed="rId3" cstate="print"/>
          <a:srcRect t="32291" b="22917"/>
          <a:stretch>
            <a:fillRect/>
          </a:stretch>
        </p:blipFill>
        <p:spPr>
          <a:xfrm>
            <a:off x="8524892" y="3571876"/>
            <a:ext cx="3086100" cy="30718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TotalTime>
  <Words>417</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PANAPANA MURALI</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lenovo</cp:lastModifiedBy>
  <cp:revision>11</cp:revision>
  <dcterms:created xsi:type="dcterms:W3CDTF">2024-06-03T05:48:59Z</dcterms:created>
  <dcterms:modified xsi:type="dcterms:W3CDTF">2024-06-20T12:55:19Z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