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61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11" autoAdjust="0"/>
  </p:normalViewPr>
  <p:slideViewPr>
    <p:cSldViewPr>
      <p:cViewPr varScale="1">
        <p:scale>
          <a:sx n="127" d="100"/>
          <a:sy n="127" d="100"/>
        </p:scale>
        <p:origin x="834" y="114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10/24/2017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33" Type="http://schemas.openxmlformats.org/officeDocument/2006/relationships/image" Target="../media/image115.png"/><Relationship Id="rId2" Type="http://schemas.openxmlformats.org/officeDocument/2006/relationships/image" Target="../media/image8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32" Type="http://schemas.openxmlformats.org/officeDocument/2006/relationships/image" Target="../media/image114.png"/><Relationship Id="rId5" Type="http://schemas.openxmlformats.org/officeDocument/2006/relationships/image" Target="../media/image89.png"/><Relationship Id="rId23" Type="http://schemas.openxmlformats.org/officeDocument/2006/relationships/image" Target="../media/image991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717917" y="1737360"/>
            <a:ext cx="7786003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3BD5265-41AA-48EF-9501-7235BC5A6A68}"/>
              </a:ext>
            </a:extLst>
          </p:cNvPr>
          <p:cNvSpPr/>
          <p:nvPr/>
        </p:nvSpPr>
        <p:spPr bwMode="auto">
          <a:xfrm>
            <a:off x="5051993" y="2211937"/>
            <a:ext cx="3196120" cy="20237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29C3D4-5CFD-4D90-BAF4-ECE5F5237450}"/>
              </a:ext>
            </a:extLst>
          </p:cNvPr>
          <p:cNvSpPr/>
          <p:nvPr/>
        </p:nvSpPr>
        <p:spPr bwMode="auto">
          <a:xfrm>
            <a:off x="5339981" y="2348512"/>
            <a:ext cx="1046713" cy="1526015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5339982" y="2595483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5345901" y="2472358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9982" y="2339764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blipFill>
                <a:blip r:embed="rId5"/>
                <a:stretch>
                  <a:fillRect t="-2326" r="-4103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6354022" y="2559416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5339981" y="2339763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5341568" y="2339763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8120165" y="2339763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6082213" y="1594299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7237279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7429808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7622337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7814866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8007395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6852221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7044750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6082213" y="3081676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7237279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7429808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7622337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7814866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8007395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6852221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7044750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8861" y="3878814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345" y="3006650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  <a:blipFill>
                <a:blip r:embed="rId22"/>
                <a:stretch>
                  <a:fillRect t="-11905" r="-189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696C32-1C7E-413C-92D0-814BBDF8E57B}"/>
              </a:ext>
            </a:extLst>
          </p:cNvPr>
          <p:cNvCxnSpPr>
            <a:cxnSpLocks/>
          </p:cNvCxnSpPr>
          <p:nvPr/>
        </p:nvCxnSpPr>
        <p:spPr bwMode="auto">
          <a:xfrm>
            <a:off x="5339981" y="2290729"/>
            <a:ext cx="104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88E0B09-26B3-4273-8F78-FC8D82A0742B}"/>
              </a:ext>
            </a:extLst>
          </p:cNvPr>
          <p:cNvCxnSpPr>
            <a:cxnSpLocks/>
          </p:cNvCxnSpPr>
          <p:nvPr/>
        </p:nvCxnSpPr>
        <p:spPr bwMode="auto">
          <a:xfrm>
            <a:off x="6386694" y="2290729"/>
            <a:ext cx="1789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blipFill>
                <a:blip r:embed="rId32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allocated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blipFill>
                <a:blip r:embed="rId33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77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37369</TotalTime>
  <Words>83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Cambria Math</vt:lpstr>
      <vt:lpstr>Wingdings</vt:lpstr>
      <vt:lpstr>10 September 2009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573</cp:revision>
  <dcterms:created xsi:type="dcterms:W3CDTF">2009-08-07T17:57:40Z</dcterms:created>
  <dcterms:modified xsi:type="dcterms:W3CDTF">2017-10-24T14:50:05Z</dcterms:modified>
</cp:coreProperties>
</file>