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"/>
  </p:notesMasterIdLst>
  <p:handoutMasterIdLst>
    <p:handoutMasterId r:id="rId4"/>
  </p:handoutMasterIdLst>
  <p:sldIdLst>
    <p:sldId id="612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8">
          <p15:clr>
            <a:srgbClr val="A4A3A4"/>
          </p15:clr>
        </p15:guide>
        <p15:guide id="2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29FFFF"/>
    <a:srgbClr val="70FFFF"/>
    <a:srgbClr val="FF9900"/>
    <a:srgbClr val="FEFFFE"/>
    <a:srgbClr val="FEFEFF"/>
    <a:srgbClr val="FFFEFE"/>
    <a:srgbClr val="FFFDFF"/>
    <a:srgbClr val="FEFF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11" autoAdjust="0"/>
  </p:normalViewPr>
  <p:slideViewPr>
    <p:cSldViewPr>
      <p:cViewPr>
        <p:scale>
          <a:sx n="125" d="100"/>
          <a:sy n="125" d="100"/>
        </p:scale>
        <p:origin x="864" y="54"/>
      </p:cViewPr>
      <p:guideLst>
        <p:guide orient="horz" pos="1238"/>
        <p:guide pos="1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20"/>
    </p:cViewPr>
  </p:sorterViewPr>
  <p:notesViewPr>
    <p:cSldViewPr>
      <p:cViewPr varScale="1">
        <p:scale>
          <a:sx n="68" d="100"/>
          <a:sy n="68" d="100"/>
        </p:scale>
        <p:origin x="-1938" y="-108"/>
      </p:cViewPr>
      <p:guideLst>
        <p:guide orient="horz" pos="2880"/>
        <p:guide pos="2160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fld id="{540D9AF8-64AF-49C6-9ABA-0BEAEDEA7303}" type="datetime1">
              <a:rPr lang="en-US" altLang="ja-JP"/>
              <a:pPr>
                <a:defRPr/>
              </a:pPr>
              <a:t>10/27/2017</a:t>
            </a:fld>
            <a:endParaRPr lang="en-US" altLang="ja-JP"/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3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fld id="{5E3D69D4-ABA2-4B66-B905-526F81277E5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4993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887A25-E2AD-4B6B-A3FE-25A843380C5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8346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5" name="Picture 5" descr="R120_G137_B251-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100"/>
            </a:lvl1pPr>
          </a:lstStyle>
          <a:p>
            <a:pPr lvl="0"/>
            <a:r>
              <a:rPr lang="en-US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61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64864-87DE-46EE-B5E0-309D3DE4E2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284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7689D-25C5-42F7-ABFE-157A26835C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78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E3518-0C1A-4D4D-84BF-AAA3D609D2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239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3A8A-A5D1-49BB-A9F7-2FB5C02E1F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104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BF217-B6B8-4575-B9FD-67A68DE5970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356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BFF2C-4C01-40E9-B5A0-742CD60ACC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60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02DD0-E9FF-4E88-A6B6-3D32F63F438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59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BDF8B-AECC-4DC9-9C69-75A0A1A5F2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14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CF688-516B-4CFD-89D3-DB0957A347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74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2114D-2AE0-4691-817C-1AD945423F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IBM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155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endParaRPr lang="en-US" altLang="ja-JP" sz="1800" dirty="0">
              <a:solidFill>
                <a:schemeClr val="tx1"/>
              </a:solidFill>
            </a:endParaRPr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EC2A1BB4-C502-4770-8307-257679187A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6B01AFA-EAE2-45B3-A81E-F2B847129875}"/>
              </a:ext>
            </a:extLst>
          </p:cNvPr>
          <p:cNvSpPr/>
          <p:nvPr/>
        </p:nvSpPr>
        <p:spPr bwMode="auto">
          <a:xfrm>
            <a:off x="717917" y="1737360"/>
            <a:ext cx="7786003" cy="29033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73BD5265-41AA-48EF-9501-7235BC5A6A68}"/>
              </a:ext>
            </a:extLst>
          </p:cNvPr>
          <p:cNvSpPr/>
          <p:nvPr/>
        </p:nvSpPr>
        <p:spPr bwMode="auto">
          <a:xfrm>
            <a:off x="5051993" y="2211937"/>
            <a:ext cx="3196120" cy="20237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229C3D4-5CFD-4D90-BAF4-ECE5F5237450}"/>
              </a:ext>
            </a:extLst>
          </p:cNvPr>
          <p:cNvSpPr/>
          <p:nvPr/>
        </p:nvSpPr>
        <p:spPr bwMode="auto">
          <a:xfrm>
            <a:off x="5339981" y="2348512"/>
            <a:ext cx="1046713" cy="1526015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8A250-BF96-4D95-A11F-943492F2A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DF8B-AECC-4DC9-9C69-75A0A1A5F279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8A54E2-3EB0-4185-B530-C8B9ABE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EB0CB5C2-8F90-4111-8368-18ED72CDF5CE}"/>
              </a:ext>
            </a:extLst>
          </p:cNvPr>
          <p:cNvSpPr>
            <a:spLocks/>
          </p:cNvSpPr>
          <p:nvPr/>
        </p:nvSpPr>
        <p:spPr bwMode="auto">
          <a:xfrm>
            <a:off x="5339982" y="2595483"/>
            <a:ext cx="2841349" cy="1288066"/>
          </a:xfrm>
          <a:custGeom>
            <a:avLst/>
            <a:gdLst>
              <a:gd name="T0" fmla="*/ 0 w 7230794"/>
              <a:gd name="T1" fmla="*/ 873388 h 3418502"/>
              <a:gd name="T2" fmla="*/ 739480 w 7230794"/>
              <a:gd name="T3" fmla="*/ 14 h 3418502"/>
              <a:gd name="T4" fmla="*/ 2000490 w 7230794"/>
              <a:gd name="T5" fmla="*/ 851823 h 3418502"/>
              <a:gd name="T6" fmla="*/ 0 60000 65536"/>
              <a:gd name="T7" fmla="*/ 0 60000 65536"/>
              <a:gd name="T8" fmla="*/ 0 60000 65536"/>
              <a:gd name="connsiteX0" fmla="*/ 0 w 7242935"/>
              <a:gd name="connsiteY0" fmla="*/ 3418502 h 3418502"/>
              <a:gd name="connsiteX1" fmla="*/ 2672861 w 7242935"/>
              <a:gd name="connsiteY1" fmla="*/ 53 h 3418502"/>
              <a:gd name="connsiteX2" fmla="*/ 7242935 w 7242935"/>
              <a:gd name="connsiteY2" fmla="*/ 3397294 h 341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2935" h="3418502">
                <a:moveTo>
                  <a:pt x="0" y="3418502"/>
                </a:moveTo>
                <a:cubicBezTo>
                  <a:pt x="733864" y="1716311"/>
                  <a:pt x="1467729" y="14121"/>
                  <a:pt x="2672861" y="53"/>
                </a:cubicBezTo>
                <a:cubicBezTo>
                  <a:pt x="3877993" y="-14015"/>
                  <a:pt x="6485624" y="2836931"/>
                  <a:pt x="7242935" y="339729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04415BD-9E7D-4C15-9515-F378EB1038BE}"/>
              </a:ext>
            </a:extLst>
          </p:cNvPr>
          <p:cNvSpPr>
            <a:spLocks/>
          </p:cNvSpPr>
          <p:nvPr/>
        </p:nvSpPr>
        <p:spPr bwMode="auto">
          <a:xfrm>
            <a:off x="5345901" y="2472358"/>
            <a:ext cx="2808172" cy="1402169"/>
          </a:xfrm>
          <a:custGeom>
            <a:avLst/>
            <a:gdLst>
              <a:gd name="T0" fmla="*/ 0 w 7160455"/>
              <a:gd name="T1" fmla="*/ 0 h 3735195"/>
              <a:gd name="T2" fmla="*/ 727642 w 7160455"/>
              <a:gd name="T3" fmla="*/ 813287 h 3735195"/>
              <a:gd name="T4" fmla="*/ 1980588 w 7160455"/>
              <a:gd name="T5" fmla="*/ 950034 h 3735195"/>
              <a:gd name="T6" fmla="*/ 0 60000 65536"/>
              <a:gd name="T7" fmla="*/ 0 60000 65536"/>
              <a:gd name="T8" fmla="*/ 0 60000 65536"/>
              <a:gd name="connsiteX0" fmla="*/ 0 w 7160455"/>
              <a:gd name="connsiteY0" fmla="*/ 0 h 3717556"/>
              <a:gd name="connsiteX1" fmla="*/ 2630658 w 7160455"/>
              <a:gd name="connsiteY1" fmla="*/ 2815648 h 3717556"/>
              <a:gd name="connsiteX2" fmla="*/ 7160455 w 7160455"/>
              <a:gd name="connsiteY2" fmla="*/ 3713871 h 37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0455" h="3717556">
                <a:moveTo>
                  <a:pt x="0" y="0"/>
                </a:moveTo>
                <a:cubicBezTo>
                  <a:pt x="718624" y="1280160"/>
                  <a:pt x="1437249" y="2196670"/>
                  <a:pt x="2630658" y="2815648"/>
                </a:cubicBezTo>
                <a:cubicBezTo>
                  <a:pt x="3824067" y="3434626"/>
                  <a:pt x="5492261" y="3756074"/>
                  <a:pt x="7160455" y="3713871"/>
                </a:cubicBezTo>
              </a:path>
            </a:pathLst>
          </a:cu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01B87169-A42C-48D5-BE60-D69B66A8D0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39982" y="2339764"/>
            <a:ext cx="2836586" cy="1539049"/>
          </a:xfrm>
          <a:prstGeom prst="line">
            <a:avLst/>
          </a:prstGeom>
          <a:noFill/>
          <a:ln w="3175" algn="ctr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id="{1C573550-E742-442A-AE05-1F3D08FA4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1692" y="3434219"/>
                <a:ext cx="110325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C000"/>
                    </a:solidFill>
                    <a:ea typeface="ＭＳ Ｐゴシック" panose="020B0600070205080204" pitchFamily="50" charset="-128"/>
                  </a:rPr>
                  <a:t>demand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(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𝑞</m:t>
                    </m:r>
                    <m:r>
                      <a:rPr kumimoji="1" lang="en-US" altLang="ja-JP" sz="1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)</m:t>
                    </m:r>
                  </m:oMath>
                </a14:m>
                <a:endParaRPr kumimoji="1" lang="ja-JP" altLang="en-US" sz="1100" dirty="0">
                  <a:solidFill>
                    <a:srgbClr val="FFC000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9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C573550-E742-442A-AE05-1F3D08FA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1692" y="3434219"/>
                <a:ext cx="1103251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id="{06F72B6A-EB32-4F05-95D8-A37F46171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5382" y="3858229"/>
                <a:ext cx="60894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price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𝑞</m:t>
                    </m:r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0" name="TextBox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F72B6A-EB32-4F05-95D8-A37F4617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5382" y="3858229"/>
                <a:ext cx="608949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C3D590E1-0B3D-4E60-9F19-35879F693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5616" y="2758142"/>
                <a:ext cx="99790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revenue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=</m:t>
                    </m:r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50" charset="-128"/>
                      </a:rPr>
                      <m:t>𝑞</m:t>
                    </m:r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𝑖𝑡</m:t>
                        </m:r>
                      </m:sub>
                    </m:sSub>
                    <m:d>
                      <m:d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d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3D590E1-0B3D-4E60-9F19-35879F69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5616" y="2758142"/>
                <a:ext cx="997902" cy="430887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id="{A5051946-814A-4E6F-A9CD-6F44DF9B4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7589" y="3940536"/>
                <a:ext cx="118596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o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ptimal 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pr</a:t>
                </a:r>
                <a:r>
                  <a:rPr kumimoji="1" lang="en-US" altLang="ja-JP" sz="1100" dirty="0">
                    <a:solidFill>
                      <a:schemeClr val="tx1"/>
                    </a:solidFill>
                    <a:ea typeface="ＭＳ Ｐゴシック" panose="020B0600070205080204" pitchFamily="50" charset="-128"/>
                  </a:rPr>
                  <a:t>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2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5051946-814A-4E6F-A9CD-6F44DF9B4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7589" y="3940536"/>
                <a:ext cx="1185966" cy="261610"/>
              </a:xfrm>
              <a:prstGeom prst="rect">
                <a:avLst/>
              </a:prstGeom>
              <a:blipFill>
                <a:blip r:embed="rId5"/>
                <a:stretch>
                  <a:fillRect t="-2326" r="-4103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309C628F-6029-4054-AAF4-D8C5D778A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9691" y="2348512"/>
                <a:ext cx="302775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50" charset="-128"/>
                        </a:rPr>
                        <m:t>𝑞</m:t>
                      </m:r>
                    </m:oMath>
                  </m:oMathPara>
                </a14:m>
                <a:endParaRPr kumimoji="1" lang="ja-JP" altLang="en-US" sz="1100" dirty="0">
                  <a:solidFill>
                    <a:schemeClr val="accent1">
                      <a:lumMod val="50000"/>
                    </a:schemeClr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09C628F-6029-4054-AAF4-D8C5D778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9691" y="2348512"/>
                <a:ext cx="30277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9DDB9F5A-D089-40C3-A3AD-B255EFC9B391}"/>
              </a:ext>
            </a:extLst>
          </p:cNvPr>
          <p:cNvSpPr/>
          <p:nvPr/>
        </p:nvSpPr>
        <p:spPr bwMode="auto">
          <a:xfrm>
            <a:off x="6354022" y="2559416"/>
            <a:ext cx="65344" cy="6534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A77421-FE6E-4608-9C75-CBED0EBA68D2}"/>
              </a:ext>
            </a:extLst>
          </p:cNvPr>
          <p:cNvSpPr/>
          <p:nvPr/>
        </p:nvSpPr>
        <p:spPr bwMode="auto">
          <a:xfrm>
            <a:off x="5339981" y="2339763"/>
            <a:ext cx="2836587" cy="15402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453676-F718-4643-AD76-F9659F721F9A}"/>
              </a:ext>
            </a:extLst>
          </p:cNvPr>
          <p:cNvGrpSpPr/>
          <p:nvPr/>
        </p:nvGrpSpPr>
        <p:grpSpPr>
          <a:xfrm>
            <a:off x="5341568" y="2339763"/>
            <a:ext cx="56403" cy="1540233"/>
            <a:chOff x="1778747" y="2610604"/>
            <a:chExt cx="56403" cy="1540233"/>
          </a:xfrm>
        </p:grpSpPr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136E20C-23E4-4A34-AFE3-2B340C778D48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A3C11B7-79CB-4443-98BC-50662780E8D8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8613AA56-4E43-4D10-AE46-D62F172ED3CF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2A25191-4C5B-4A3E-8257-9460890905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DFEACA5-9078-4F55-92CA-F718848AE88A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6AE2D6A-37E3-4F8F-848C-CF6B98A19686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C1DE7DF-052D-40FA-8C67-CBD7B661F343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2ED76E85-A6FF-47BB-B6CE-1B138D73709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271D1CB-38B0-4ED1-ADB2-FF29D0D2EA5D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6AC632C-F48B-4718-83EC-EF52F2C1583A}"/>
              </a:ext>
            </a:extLst>
          </p:cNvPr>
          <p:cNvGrpSpPr/>
          <p:nvPr/>
        </p:nvGrpSpPr>
        <p:grpSpPr>
          <a:xfrm>
            <a:off x="8120165" y="2339763"/>
            <a:ext cx="56403" cy="1540233"/>
            <a:chOff x="1778747" y="2610604"/>
            <a:chExt cx="56403" cy="1540233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21DF9679-0DF8-49E9-8C49-D90905BF8B3A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F7EF4FF-79E0-4322-8F73-FBD239F69096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12CE85CD-354F-4438-A7EF-7A461B72378B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E233A4F-F6A5-4912-9597-D9CAC67CB6A2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00C885A-10C9-4187-B780-9AEB521E9B8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D8950EB4-A527-4A57-9A32-3F28F9746915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9CF51575-6376-44A2-97EA-7F7733A7E32B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B1B7070-0402-4EBC-B245-0115ABF33ECD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E1F5351-6F30-46FF-A9F9-39A4B02D9E25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F20B442-01FB-4C9D-8543-303965F956E4}"/>
              </a:ext>
            </a:extLst>
          </p:cNvPr>
          <p:cNvGrpSpPr/>
          <p:nvPr/>
        </p:nvGrpSpPr>
        <p:grpSpPr>
          <a:xfrm rot="16200000">
            <a:off x="6082213" y="1594299"/>
            <a:ext cx="56403" cy="1540233"/>
            <a:chOff x="1778747" y="2610604"/>
            <a:chExt cx="56403" cy="1540233"/>
          </a:xfrm>
        </p:grpSpPr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5F64BB14-A8E4-4350-A4FC-90FB5A1F86BE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AE331AFC-DECA-481D-9AF1-CDB50B37DA39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0AA6837-F73E-4BFA-B242-649F74DB7052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71AD48C-74F7-4EC7-A323-5EF12FE76938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85E641A5-97DD-4385-A4E7-D39A5DB56104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7BF34AB-02EF-4B26-8B01-532FA3E4EE3C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6228C4B9-C412-47F0-8F92-C9CE5D94A358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63498E7-3B91-46B7-BE88-21BDA8E1E1B3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3333D44-694C-4506-A87E-76F294966572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625A440-D92E-4550-984E-D4768F63B01F}"/>
              </a:ext>
            </a:extLst>
          </p:cNvPr>
          <p:cNvCxnSpPr/>
          <p:nvPr/>
        </p:nvCxnSpPr>
        <p:spPr bwMode="auto">
          <a:xfrm rot="16200000">
            <a:off x="7237279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5D4A679-A870-4F76-BDDD-DDAB64F6FC15}"/>
              </a:ext>
            </a:extLst>
          </p:cNvPr>
          <p:cNvCxnSpPr/>
          <p:nvPr/>
        </p:nvCxnSpPr>
        <p:spPr bwMode="auto">
          <a:xfrm rot="16200000">
            <a:off x="7429808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81067E-B0BD-4407-8E25-1C9939B1ADE9}"/>
              </a:ext>
            </a:extLst>
          </p:cNvPr>
          <p:cNvCxnSpPr/>
          <p:nvPr/>
        </p:nvCxnSpPr>
        <p:spPr bwMode="auto">
          <a:xfrm rot="16200000">
            <a:off x="7622337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43E6FB6-43B6-44DB-922C-029792829877}"/>
              </a:ext>
            </a:extLst>
          </p:cNvPr>
          <p:cNvCxnSpPr/>
          <p:nvPr/>
        </p:nvCxnSpPr>
        <p:spPr bwMode="auto">
          <a:xfrm rot="16200000">
            <a:off x="7814866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435E47B-63B4-4B12-B80B-B060E391085B}"/>
              </a:ext>
            </a:extLst>
          </p:cNvPr>
          <p:cNvCxnSpPr/>
          <p:nvPr/>
        </p:nvCxnSpPr>
        <p:spPr bwMode="auto">
          <a:xfrm rot="16200000">
            <a:off x="8007395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0DB3DBA-576D-449E-843C-8B5FA058FB89}"/>
              </a:ext>
            </a:extLst>
          </p:cNvPr>
          <p:cNvCxnSpPr/>
          <p:nvPr/>
        </p:nvCxnSpPr>
        <p:spPr bwMode="auto">
          <a:xfrm rot="16200000">
            <a:off x="6852221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5B4BD65-7B2C-4514-8405-2AF4DFEE2A24}"/>
              </a:ext>
            </a:extLst>
          </p:cNvPr>
          <p:cNvCxnSpPr/>
          <p:nvPr/>
        </p:nvCxnSpPr>
        <p:spPr bwMode="auto">
          <a:xfrm rot="16200000">
            <a:off x="7044750" y="2364416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055D5C9F-E116-4AD5-8685-2949CE03917B}"/>
              </a:ext>
            </a:extLst>
          </p:cNvPr>
          <p:cNvGrpSpPr/>
          <p:nvPr/>
        </p:nvGrpSpPr>
        <p:grpSpPr>
          <a:xfrm rot="16200000">
            <a:off x="6082213" y="3081676"/>
            <a:ext cx="56403" cy="1540233"/>
            <a:chOff x="1778747" y="2610604"/>
            <a:chExt cx="56403" cy="1540233"/>
          </a:xfrm>
        </p:grpSpPr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E90FEF1D-261E-433E-8B30-82091450A0A0}"/>
                </a:ext>
              </a:extLst>
            </p:cNvPr>
            <p:cNvCxnSpPr/>
            <p:nvPr/>
          </p:nvCxnSpPr>
          <p:spPr bwMode="auto">
            <a:xfrm>
              <a:off x="1778747" y="2995662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CBE939-87C6-41B7-8E44-CC221AEFF4FB}"/>
                </a:ext>
              </a:extLst>
            </p:cNvPr>
            <p:cNvCxnSpPr/>
            <p:nvPr/>
          </p:nvCxnSpPr>
          <p:spPr bwMode="auto">
            <a:xfrm>
              <a:off x="1778747" y="3188191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F572C71C-DA8E-4015-9638-5F3C68414175}"/>
                </a:ext>
              </a:extLst>
            </p:cNvPr>
            <p:cNvCxnSpPr/>
            <p:nvPr/>
          </p:nvCxnSpPr>
          <p:spPr bwMode="auto">
            <a:xfrm>
              <a:off x="1778747" y="3380720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62237CAB-A837-48ED-BEA5-58DDEF6A10FD}"/>
                </a:ext>
              </a:extLst>
            </p:cNvPr>
            <p:cNvCxnSpPr/>
            <p:nvPr/>
          </p:nvCxnSpPr>
          <p:spPr bwMode="auto">
            <a:xfrm>
              <a:off x="1778747" y="3573249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B10B37F3-9E20-4CAD-AFD8-6794D3D5158C}"/>
                </a:ext>
              </a:extLst>
            </p:cNvPr>
            <p:cNvCxnSpPr/>
            <p:nvPr/>
          </p:nvCxnSpPr>
          <p:spPr bwMode="auto">
            <a:xfrm>
              <a:off x="1778747" y="3765778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2272B61E-2BCF-4DF5-9811-331A2ECD803E}"/>
                </a:ext>
              </a:extLst>
            </p:cNvPr>
            <p:cNvCxnSpPr/>
            <p:nvPr/>
          </p:nvCxnSpPr>
          <p:spPr bwMode="auto">
            <a:xfrm>
              <a:off x="1778747" y="395830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E23E818-98DF-4B66-A7FC-20D5BF937F60}"/>
                </a:ext>
              </a:extLst>
            </p:cNvPr>
            <p:cNvCxnSpPr/>
            <p:nvPr/>
          </p:nvCxnSpPr>
          <p:spPr bwMode="auto">
            <a:xfrm>
              <a:off x="1778747" y="4150837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A1F08D6C-4D8F-4177-BA36-A5BA0BF64C7C}"/>
                </a:ext>
              </a:extLst>
            </p:cNvPr>
            <p:cNvCxnSpPr/>
            <p:nvPr/>
          </p:nvCxnSpPr>
          <p:spPr bwMode="auto">
            <a:xfrm>
              <a:off x="1778747" y="2610604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DFE99E1B-13CE-4F72-BACC-DB2FA0BDCBF7}"/>
                </a:ext>
              </a:extLst>
            </p:cNvPr>
            <p:cNvCxnSpPr/>
            <p:nvPr/>
          </p:nvCxnSpPr>
          <p:spPr bwMode="auto">
            <a:xfrm>
              <a:off x="1778747" y="2803133"/>
              <a:ext cx="5640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C65AFD9-3704-46F8-977C-71B8C3940055}"/>
              </a:ext>
            </a:extLst>
          </p:cNvPr>
          <p:cNvCxnSpPr/>
          <p:nvPr/>
        </p:nvCxnSpPr>
        <p:spPr bwMode="auto">
          <a:xfrm rot="16200000">
            <a:off x="7237279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B2976FD-262E-4B59-85FC-DB10FCE0D9EE}"/>
              </a:ext>
            </a:extLst>
          </p:cNvPr>
          <p:cNvCxnSpPr/>
          <p:nvPr/>
        </p:nvCxnSpPr>
        <p:spPr bwMode="auto">
          <a:xfrm rot="16200000">
            <a:off x="7429808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B342DFD-5CDB-4C7B-855E-7B2FC74B9091}"/>
              </a:ext>
            </a:extLst>
          </p:cNvPr>
          <p:cNvCxnSpPr/>
          <p:nvPr/>
        </p:nvCxnSpPr>
        <p:spPr bwMode="auto">
          <a:xfrm rot="16200000">
            <a:off x="7622337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AE1AF0AE-5E37-41F0-9311-04D2AAE1DD83}"/>
              </a:ext>
            </a:extLst>
          </p:cNvPr>
          <p:cNvCxnSpPr/>
          <p:nvPr/>
        </p:nvCxnSpPr>
        <p:spPr bwMode="auto">
          <a:xfrm rot="16200000">
            <a:off x="7814866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90CBC5B-B3E5-4338-9F5A-181664F6BF9B}"/>
              </a:ext>
            </a:extLst>
          </p:cNvPr>
          <p:cNvCxnSpPr/>
          <p:nvPr/>
        </p:nvCxnSpPr>
        <p:spPr bwMode="auto">
          <a:xfrm rot="16200000">
            <a:off x="8007395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5D93A6C6-4DF8-4395-B621-2A652D28DFE5}"/>
              </a:ext>
            </a:extLst>
          </p:cNvPr>
          <p:cNvCxnSpPr/>
          <p:nvPr/>
        </p:nvCxnSpPr>
        <p:spPr bwMode="auto">
          <a:xfrm rot="16200000">
            <a:off x="6852221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7D92C7C-7439-44BF-A5D2-BB921FFF49D2}"/>
              </a:ext>
            </a:extLst>
          </p:cNvPr>
          <p:cNvCxnSpPr/>
          <p:nvPr/>
        </p:nvCxnSpPr>
        <p:spPr bwMode="auto">
          <a:xfrm rot="16200000">
            <a:off x="7044750" y="3851793"/>
            <a:ext cx="564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3926A6D6-35D1-41C5-9157-2FD7BEDD5C79}"/>
              </a:ext>
            </a:extLst>
          </p:cNvPr>
          <p:cNvCxnSpPr>
            <a:cxnSpLocks/>
          </p:cNvCxnSpPr>
          <p:nvPr/>
        </p:nvCxnSpPr>
        <p:spPr bwMode="auto">
          <a:xfrm flipV="1">
            <a:off x="6168861" y="3878814"/>
            <a:ext cx="217833" cy="163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16">
            <a:extLst>
              <a:ext uri="{FF2B5EF4-FFF2-40B4-BE49-F238E27FC236}">
                <a16:creationId xmlns:a16="http://schemas.microsoft.com/office/drawing/2014/main" id="{62F92BAF-D3E2-4F86-AC94-394D53FB66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73345" y="3006650"/>
            <a:ext cx="12811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ja-JP" sz="11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demand, revenue</a:t>
            </a:r>
            <a:endParaRPr kumimoji="1" lang="ja-JP" altLang="en-US" sz="11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E1B4554-DCF9-4D7B-99A0-75D732AACFD9}"/>
              </a:ext>
            </a:extLst>
          </p:cNvPr>
          <p:cNvCxnSpPr/>
          <p:nvPr/>
        </p:nvCxnSpPr>
        <p:spPr bwMode="auto">
          <a:xfrm flipH="1">
            <a:off x="1493853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17AD9E0-67FF-43EC-B378-9B25CEBEE13D}"/>
              </a:ext>
            </a:extLst>
          </p:cNvPr>
          <p:cNvCxnSpPr/>
          <p:nvPr/>
        </p:nvCxnSpPr>
        <p:spPr bwMode="auto">
          <a:xfrm flipH="1">
            <a:off x="1493853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4BF5060-441E-4DDA-8028-CF4A9ACFF20C}"/>
              </a:ext>
            </a:extLst>
          </p:cNvPr>
          <p:cNvCxnSpPr/>
          <p:nvPr/>
        </p:nvCxnSpPr>
        <p:spPr bwMode="auto">
          <a:xfrm flipH="1" flipV="1">
            <a:off x="1493853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A5DE3A06-4F45-477F-BF1D-E80C6DF589F0}"/>
                  </a:ext>
                </a:extLst>
              </p:cNvPr>
              <p:cNvSpPr txBox="1"/>
              <p:nvPr/>
            </p:nvSpPr>
            <p:spPr>
              <a:xfrm>
                <a:off x="1608723" y="1993855"/>
                <a:ext cx="4403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5DE3A06-4F45-477F-BF1D-E80C6DF5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993855"/>
                <a:ext cx="44037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楕円 104">
            <a:extLst>
              <a:ext uri="{FF2B5EF4-FFF2-40B4-BE49-F238E27FC236}">
                <a16:creationId xmlns:a16="http://schemas.microsoft.com/office/drawing/2014/main" id="{B1F59B76-69C6-4426-966B-8DE89DC8509E}"/>
              </a:ext>
            </a:extLst>
          </p:cNvPr>
          <p:cNvSpPr/>
          <p:nvPr/>
        </p:nvSpPr>
        <p:spPr bwMode="auto">
          <a:xfrm>
            <a:off x="1194864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4C96CE33-1387-4D05-A2D6-0CD9785D64A5}"/>
              </a:ext>
            </a:extLst>
          </p:cNvPr>
          <p:cNvSpPr/>
          <p:nvPr/>
        </p:nvSpPr>
        <p:spPr bwMode="auto">
          <a:xfrm>
            <a:off x="2111073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1119EE51-0AF5-4445-B7CE-00AC46B90272}"/>
              </a:ext>
            </a:extLst>
          </p:cNvPr>
          <p:cNvSpPr/>
          <p:nvPr/>
        </p:nvSpPr>
        <p:spPr bwMode="auto">
          <a:xfrm>
            <a:off x="2111073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8AA9479-6C66-4A22-BF99-F4842D028229}"/>
              </a:ext>
            </a:extLst>
          </p:cNvPr>
          <p:cNvSpPr/>
          <p:nvPr/>
        </p:nvSpPr>
        <p:spPr bwMode="auto">
          <a:xfrm>
            <a:off x="2111073" y="258824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31BFC7A-CDE7-40B9-96D1-E74D9541F43A}"/>
              </a:ext>
            </a:extLst>
          </p:cNvPr>
          <p:cNvCxnSpPr/>
          <p:nvPr/>
        </p:nvCxnSpPr>
        <p:spPr bwMode="auto">
          <a:xfrm flipH="1">
            <a:off x="1493853" y="3542354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FF6B934-938B-426A-B73D-AD54BF0C5F29}"/>
              </a:ext>
            </a:extLst>
          </p:cNvPr>
          <p:cNvCxnSpPr/>
          <p:nvPr/>
        </p:nvCxnSpPr>
        <p:spPr bwMode="auto">
          <a:xfrm flipH="1">
            <a:off x="1493853" y="3813797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BD3B298-F333-458D-98FE-9E2DF87AF529}"/>
              </a:ext>
            </a:extLst>
          </p:cNvPr>
          <p:cNvCxnSpPr/>
          <p:nvPr/>
        </p:nvCxnSpPr>
        <p:spPr bwMode="auto">
          <a:xfrm flipH="1" flipV="1">
            <a:off x="1493853" y="3919201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F37BE6EC-56AF-429B-9244-87176C9C5C42}"/>
              </a:ext>
            </a:extLst>
          </p:cNvPr>
          <p:cNvSpPr/>
          <p:nvPr/>
        </p:nvSpPr>
        <p:spPr bwMode="auto">
          <a:xfrm>
            <a:off x="1194864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F76779F-9ABD-4C61-A04C-1ABF92C68494}"/>
              </a:ext>
            </a:extLst>
          </p:cNvPr>
          <p:cNvSpPr/>
          <p:nvPr/>
        </p:nvSpPr>
        <p:spPr bwMode="auto">
          <a:xfrm>
            <a:off x="2111073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2863D941-B86B-4032-A8C3-B1723E79AF46}"/>
              </a:ext>
            </a:extLst>
          </p:cNvPr>
          <p:cNvSpPr/>
          <p:nvPr/>
        </p:nvSpPr>
        <p:spPr bwMode="auto">
          <a:xfrm>
            <a:off x="2111073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C38D6168-D8F8-4790-84D8-51ABEE2F63EC}"/>
              </a:ext>
            </a:extLst>
          </p:cNvPr>
          <p:cNvSpPr/>
          <p:nvPr/>
        </p:nvSpPr>
        <p:spPr bwMode="auto">
          <a:xfrm>
            <a:off x="2111073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8571EEBA-3F81-4615-9E07-BBE7DED13C4D}"/>
              </a:ext>
            </a:extLst>
          </p:cNvPr>
          <p:cNvSpPr/>
          <p:nvPr/>
        </p:nvSpPr>
        <p:spPr bwMode="auto">
          <a:xfrm>
            <a:off x="2942647" y="3683858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A800EEC6-A52C-4887-B20D-9D067AA3459A}"/>
              </a:ext>
            </a:extLst>
          </p:cNvPr>
          <p:cNvSpPr/>
          <p:nvPr/>
        </p:nvSpPr>
        <p:spPr bwMode="auto">
          <a:xfrm>
            <a:off x="3858856" y="3401591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D59DFEBB-6574-4C3B-BC9C-60AF9AE0203E}"/>
              </a:ext>
            </a:extLst>
          </p:cNvPr>
          <p:cNvSpPr/>
          <p:nvPr/>
        </p:nvSpPr>
        <p:spPr bwMode="auto">
          <a:xfrm>
            <a:off x="3858856" y="3681933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F8758B3F-438C-47D0-9C04-4510BB76D181}"/>
              </a:ext>
            </a:extLst>
          </p:cNvPr>
          <p:cNvSpPr/>
          <p:nvPr/>
        </p:nvSpPr>
        <p:spPr bwMode="auto">
          <a:xfrm>
            <a:off x="3858856" y="3973852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D65DC56-E769-41FC-93A1-4293BA35AE03}"/>
              </a:ext>
            </a:extLst>
          </p:cNvPr>
          <p:cNvCxnSpPr/>
          <p:nvPr/>
        </p:nvCxnSpPr>
        <p:spPr bwMode="auto">
          <a:xfrm>
            <a:off x="3249779" y="3813797"/>
            <a:ext cx="609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FBFF798D-0247-4887-9D77-DA9420328C43}"/>
              </a:ext>
            </a:extLst>
          </p:cNvPr>
          <p:cNvCxnSpPr>
            <a:endCxn id="128" idx="2"/>
          </p:cNvCxnSpPr>
          <p:nvPr/>
        </p:nvCxnSpPr>
        <p:spPr bwMode="auto">
          <a:xfrm flipV="1">
            <a:off x="3249779" y="3522634"/>
            <a:ext cx="609077" cy="221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691164-67C1-4046-9FEE-4C6412F04FBD}"/>
                  </a:ext>
                </a:extLst>
              </p:cNvPr>
              <p:cNvSpPr txBox="1"/>
              <p:nvPr/>
            </p:nvSpPr>
            <p:spPr>
              <a:xfrm>
                <a:off x="3338527" y="3386843"/>
                <a:ext cx="3874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2691164-67C1-4046-9FEE-4C6412F0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386843"/>
                <a:ext cx="387477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61FF25D-5EB8-4F25-B7DE-92904CF66415}"/>
                  </a:ext>
                </a:extLst>
              </p:cNvPr>
              <p:cNvSpPr txBox="1"/>
              <p:nvPr/>
            </p:nvSpPr>
            <p:spPr>
              <a:xfrm>
                <a:off x="3338527" y="3599986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1FF25D-5EB8-4F25-B7DE-92904CF6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27" y="3599986"/>
                <a:ext cx="38747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127F8769-C2E7-45FC-A2E7-752B8F264C00}"/>
              </a:ext>
            </a:extLst>
          </p:cNvPr>
          <p:cNvSpPr txBox="1"/>
          <p:nvPr/>
        </p:nvSpPr>
        <p:spPr>
          <a:xfrm>
            <a:off x="3032719" y="429952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 shipment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B8E735E-4427-4ED7-ABEB-85D809B52BB0}"/>
              </a:ext>
            </a:extLst>
          </p:cNvPr>
          <p:cNvSpPr txBox="1"/>
          <p:nvPr/>
        </p:nvSpPr>
        <p:spPr>
          <a:xfrm>
            <a:off x="1301769" y="4301230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3. payment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98CFC38A-312D-4B35-9C96-15E35A6A7766}"/>
              </a:ext>
            </a:extLst>
          </p:cNvPr>
          <p:cNvCxnSpPr/>
          <p:nvPr/>
        </p:nvCxnSpPr>
        <p:spPr bwMode="auto">
          <a:xfrm flipH="1">
            <a:off x="3208164" y="2156743"/>
            <a:ext cx="525780" cy="204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7CD97DE-64F7-403B-B036-45445F48380A}"/>
              </a:ext>
            </a:extLst>
          </p:cNvPr>
          <p:cNvCxnSpPr/>
          <p:nvPr/>
        </p:nvCxnSpPr>
        <p:spPr bwMode="auto">
          <a:xfrm flipH="1">
            <a:off x="3208164" y="2428186"/>
            <a:ext cx="52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A99DB37D-7A03-4CC6-8B11-5C0C46EF21E6}"/>
              </a:ext>
            </a:extLst>
          </p:cNvPr>
          <p:cNvCxnSpPr/>
          <p:nvPr/>
        </p:nvCxnSpPr>
        <p:spPr bwMode="auto">
          <a:xfrm flipH="1" flipV="1">
            <a:off x="3208164" y="2533590"/>
            <a:ext cx="525780" cy="16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楕円 146">
            <a:extLst>
              <a:ext uri="{FF2B5EF4-FFF2-40B4-BE49-F238E27FC236}">
                <a16:creationId xmlns:a16="http://schemas.microsoft.com/office/drawing/2014/main" id="{F85F9BEA-BA8C-480E-9E8C-85FD1C422CFE}"/>
              </a:ext>
            </a:extLst>
          </p:cNvPr>
          <p:cNvSpPr/>
          <p:nvPr/>
        </p:nvSpPr>
        <p:spPr bwMode="auto">
          <a:xfrm>
            <a:off x="2909175" y="2298247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529C7471-670C-4C7E-8FB5-CB9BFE038E16}"/>
              </a:ext>
            </a:extLst>
          </p:cNvPr>
          <p:cNvSpPr/>
          <p:nvPr/>
        </p:nvSpPr>
        <p:spPr bwMode="auto">
          <a:xfrm>
            <a:off x="3825384" y="2015980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B59D5A61-5577-409E-9F15-298BF35ACA0D}"/>
              </a:ext>
            </a:extLst>
          </p:cNvPr>
          <p:cNvSpPr/>
          <p:nvPr/>
        </p:nvSpPr>
        <p:spPr bwMode="auto">
          <a:xfrm>
            <a:off x="3825384" y="2296322"/>
            <a:ext cx="242085" cy="2420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CBE186B5-EC6C-4228-AD72-F650E4669244}"/>
              </a:ext>
            </a:extLst>
          </p:cNvPr>
          <p:cNvSpPr/>
          <p:nvPr/>
        </p:nvSpPr>
        <p:spPr bwMode="auto">
          <a:xfrm>
            <a:off x="3825384" y="2588241"/>
            <a:ext cx="242085" cy="24208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923ED71-5171-4C17-B059-DF3AC0BD4CBA}"/>
              </a:ext>
            </a:extLst>
          </p:cNvPr>
          <p:cNvSpPr txBox="1"/>
          <p:nvPr/>
        </p:nvSpPr>
        <p:spPr>
          <a:xfrm>
            <a:off x="1349858" y="282446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1. bidding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C5BA5EC-C753-46DC-917D-1C200F9C0DC3}"/>
              </a:ext>
            </a:extLst>
          </p:cNvPr>
          <p:cNvSpPr txBox="1"/>
          <p:nvPr/>
        </p:nvSpPr>
        <p:spPr>
          <a:xfrm>
            <a:off x="4019399" y="2000227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2C9034CE-35AD-4F20-BD8D-BF5DE4B2A94D}"/>
              </a:ext>
            </a:extLst>
          </p:cNvPr>
          <p:cNvSpPr txBox="1"/>
          <p:nvPr/>
        </p:nvSpPr>
        <p:spPr>
          <a:xfrm>
            <a:off x="4019399" y="2301582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✓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EBBBC8D-DD92-43F3-9AAB-AF93BB2AC409}"/>
              </a:ext>
            </a:extLst>
          </p:cNvPr>
          <p:cNvSpPr txBox="1"/>
          <p:nvPr/>
        </p:nvSpPr>
        <p:spPr>
          <a:xfrm>
            <a:off x="4019399" y="259168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✘</a:t>
            </a:r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A19F946-1D25-4FDE-895E-91FB2D773BDA}"/>
              </a:ext>
            </a:extLst>
          </p:cNvPr>
          <p:cNvSpPr txBox="1"/>
          <p:nvPr/>
        </p:nvSpPr>
        <p:spPr>
          <a:xfrm>
            <a:off x="2626331" y="2830010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2. asking and allocation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0345EA-4BDC-4912-84F9-649755EE8EE1}"/>
              </a:ext>
            </a:extLst>
          </p:cNvPr>
          <p:cNvCxnSpPr>
            <a:endCxn id="130" idx="2"/>
          </p:cNvCxnSpPr>
          <p:nvPr/>
        </p:nvCxnSpPr>
        <p:spPr bwMode="auto">
          <a:xfrm>
            <a:off x="3249779" y="3876344"/>
            <a:ext cx="609077" cy="218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1FF5C4BD-2012-45F9-99D9-C28BBCEB581B}"/>
              </a:ext>
            </a:extLst>
          </p:cNvPr>
          <p:cNvSpPr txBox="1"/>
          <p:nvPr/>
        </p:nvSpPr>
        <p:spPr>
          <a:xfrm>
            <a:off x="3361060" y="383266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×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C93E100C-A3F6-4E2C-855A-8434345380F3}"/>
                  </a:ext>
                </a:extLst>
              </p:cNvPr>
              <p:cNvSpPr txBox="1"/>
              <p:nvPr/>
            </p:nvSpPr>
            <p:spPr>
              <a:xfrm>
                <a:off x="912444" y="2265308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93E100C-A3F6-4E2C-855A-8434345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4" y="2265308"/>
                <a:ext cx="387478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8D16CFCA-ED54-4981-B540-B77814A56859}"/>
                  </a:ext>
                </a:extLst>
              </p:cNvPr>
              <p:cNvSpPr txBox="1"/>
              <p:nvPr/>
            </p:nvSpPr>
            <p:spPr>
              <a:xfrm>
                <a:off x="926645" y="3658039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D16CFCA-ED54-4981-B540-B77814A5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5" y="3658039"/>
                <a:ext cx="387478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F41E0886-3629-4567-838B-A90D5CEAEDCA}"/>
                  </a:ext>
                </a:extLst>
              </p:cNvPr>
              <p:cNvSpPr txBox="1"/>
              <p:nvPr/>
            </p:nvSpPr>
            <p:spPr>
              <a:xfrm>
                <a:off x="4032994" y="1737360"/>
                <a:ext cx="4069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41E0886-3629-4567-838B-A90D5CEA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994" y="1737360"/>
                <a:ext cx="40690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CC8AB245-0849-4DCB-960F-1A4EAFA6636E}"/>
                  </a:ext>
                </a:extLst>
              </p:cNvPr>
              <p:cNvSpPr txBox="1"/>
              <p:nvPr/>
            </p:nvSpPr>
            <p:spPr>
              <a:xfrm>
                <a:off x="1608723" y="2198406"/>
                <a:ext cx="4436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C8AB245-0849-4DCB-960F-1A4EAFA6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198406"/>
                <a:ext cx="44364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C614424B-3E5F-4A30-8951-D412B7957A38}"/>
                  </a:ext>
                </a:extLst>
              </p:cNvPr>
              <p:cNvSpPr txBox="1"/>
              <p:nvPr/>
            </p:nvSpPr>
            <p:spPr>
              <a:xfrm>
                <a:off x="1608723" y="2396113"/>
                <a:ext cx="4436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614424B-3E5F-4A30-8951-D412B7957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2396113"/>
                <a:ext cx="44364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55AC0F78-96D3-4E77-943A-9D6244183974}"/>
                  </a:ext>
                </a:extLst>
              </p:cNvPr>
              <p:cNvSpPr/>
              <p:nvPr/>
            </p:nvSpPr>
            <p:spPr>
              <a:xfrm>
                <a:off x="1590689" y="3363783"/>
                <a:ext cx="407483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5AC0F78-96D3-4E77-943A-9D6244183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89" y="3363783"/>
                <a:ext cx="407483" cy="258532"/>
              </a:xfrm>
              <a:prstGeom prst="rect">
                <a:avLst/>
              </a:prstGeom>
              <a:blipFill>
                <a:blip r:embed="rId14"/>
                <a:stretch>
                  <a:fillRect t="-4762" r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6B37A95C-D5E2-43C6-A8C1-591460A97509}"/>
                  </a:ext>
                </a:extLst>
              </p:cNvPr>
              <p:cNvSpPr/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B37A95C-D5E2-43C6-A8C1-591460A9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223" y="3814922"/>
                <a:ext cx="316690" cy="2585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29C0A178-BE53-4DDC-9D27-D51FD0CBA45C}"/>
                  </a:ext>
                </a:extLst>
              </p:cNvPr>
              <p:cNvSpPr/>
              <p:nvPr/>
            </p:nvSpPr>
            <p:spPr>
              <a:xfrm>
                <a:off x="820220" y="3953767"/>
                <a:ext cx="963534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sSub>
                      <m:sSubPr>
                        <m:ctrlP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altLang="ja-JP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ja-JP" sz="1200" dirty="0">
                    <a:solidFill>
                      <a:srgbClr val="FF0000"/>
                    </a:solidFill>
                  </a:rPr>
                  <a:t>)</a:t>
                </a:r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C0A178-BE53-4DDC-9D27-D51FD0CBA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20" y="3953767"/>
                <a:ext cx="963534" cy="258532"/>
              </a:xfrm>
              <a:prstGeom prst="rect">
                <a:avLst/>
              </a:prstGeom>
              <a:blipFill>
                <a:blip r:embed="rId16"/>
                <a:stretch>
                  <a:fillRect t="-11905" r="-1899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C22B3370-BF7B-4D51-A1E7-6F5DC0793496}"/>
                  </a:ext>
                </a:extLst>
              </p:cNvPr>
              <p:cNvSpPr/>
              <p:nvPr/>
            </p:nvSpPr>
            <p:spPr>
              <a:xfrm>
                <a:off x="3242655" y="2046047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22B3370-BF7B-4D51-A1E7-6F5DC079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046047"/>
                <a:ext cx="386068" cy="244682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B11B3CA2-8922-4E79-9672-D8ACCA758074}"/>
                  </a:ext>
                </a:extLst>
              </p:cNvPr>
              <p:cNvSpPr/>
              <p:nvPr/>
            </p:nvSpPr>
            <p:spPr>
              <a:xfrm>
                <a:off x="2286000" y="3374676"/>
                <a:ext cx="522900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11B3CA2-8922-4E79-9672-D8ACCA75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374676"/>
                <a:ext cx="522900" cy="258532"/>
              </a:xfrm>
              <a:prstGeom prst="rect">
                <a:avLst/>
              </a:prstGeom>
              <a:blipFill>
                <a:blip r:embed="rId18"/>
                <a:stretch>
                  <a:fillRect t="-4762" r="-104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FC74C96F-E0B4-4754-85DE-7277B5CC2458}"/>
                  </a:ext>
                </a:extLst>
              </p:cNvPr>
              <p:cNvSpPr/>
              <p:nvPr/>
            </p:nvSpPr>
            <p:spPr>
              <a:xfrm>
                <a:off x="2286000" y="3671921"/>
                <a:ext cx="527517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C74C96F-E0B4-4754-85DE-7277B5CC2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71921"/>
                <a:ext cx="527517" cy="258532"/>
              </a:xfrm>
              <a:prstGeom prst="rect">
                <a:avLst/>
              </a:prstGeom>
              <a:blipFill>
                <a:blip r:embed="rId19"/>
                <a:stretch>
                  <a:fillRect t="-4651" r="-9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E2AD19C4-2A2D-4A8C-A0F8-F7DBB454D179}"/>
                  </a:ext>
                </a:extLst>
              </p:cNvPr>
              <p:cNvSpPr/>
              <p:nvPr/>
            </p:nvSpPr>
            <p:spPr>
              <a:xfrm>
                <a:off x="2286000" y="3968115"/>
                <a:ext cx="312906" cy="258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2AD19C4-2A2D-4A8C-A0F8-F7DBB454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968115"/>
                <a:ext cx="312906" cy="2585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71F2D869-58CC-48DA-A476-8348FB4E3E64}"/>
                  </a:ext>
                </a:extLst>
              </p:cNvPr>
              <p:cNvSpPr txBox="1"/>
              <p:nvPr/>
            </p:nvSpPr>
            <p:spPr>
              <a:xfrm>
                <a:off x="1608723" y="1793921"/>
                <a:ext cx="3984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kumimoji="1" lang="en-US" altLang="ja-JP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F2D869-58CC-48DA-A476-8348FB4E3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23" y="1793921"/>
                <a:ext cx="398442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B4C7FC54-61A2-4942-BE51-C4797BB3C8D1}"/>
                  </a:ext>
                </a:extLst>
              </p:cNvPr>
              <p:cNvSpPr txBox="1"/>
              <p:nvPr/>
            </p:nvSpPr>
            <p:spPr>
              <a:xfrm>
                <a:off x="2652919" y="2265308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4C7FC54-61A2-4942-BE51-C4797BB3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19" y="2265308"/>
                <a:ext cx="343364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2D222F60-3E26-4BA5-BCAB-BF875ACDD7FF}"/>
                  </a:ext>
                </a:extLst>
              </p:cNvPr>
              <p:cNvSpPr txBox="1"/>
              <p:nvPr/>
            </p:nvSpPr>
            <p:spPr>
              <a:xfrm>
                <a:off x="2667120" y="3658039"/>
                <a:ext cx="3874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D222F60-3E26-4BA5-BCAB-BF875ACD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120" y="3658039"/>
                <a:ext cx="387478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61F923BD-5492-42E0-A61F-71B7686423FD}"/>
                  </a:ext>
                </a:extLst>
              </p:cNvPr>
              <p:cNvSpPr/>
              <p:nvPr/>
            </p:nvSpPr>
            <p:spPr>
              <a:xfrm>
                <a:off x="3242655" y="2215334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1F923BD-5492-42E0-A61F-71B768642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215334"/>
                <a:ext cx="386068" cy="24468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11692082-F04D-4971-BC60-65A7AC2C91D0}"/>
                  </a:ext>
                </a:extLst>
              </p:cNvPr>
              <p:cNvSpPr/>
              <p:nvPr/>
            </p:nvSpPr>
            <p:spPr>
              <a:xfrm>
                <a:off x="3242655" y="2413087"/>
                <a:ext cx="386068" cy="244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1692082-F04D-4971-BC60-65A7AC2C9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55" y="2413087"/>
                <a:ext cx="386068" cy="244682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091B0EF-1A50-46D2-BD20-F836437E283C}"/>
                  </a:ext>
                </a:extLst>
              </p:cNvPr>
              <p:cNvSpPr/>
              <p:nvPr/>
            </p:nvSpPr>
            <p:spPr>
              <a:xfrm>
                <a:off x="1590689" y="3606304"/>
                <a:ext cx="407483" cy="25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ja-JP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091B0EF-1A50-46D2-BD20-F836437E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89" y="3606304"/>
                <a:ext cx="407483" cy="258532"/>
              </a:xfrm>
              <a:prstGeom prst="rect">
                <a:avLst/>
              </a:prstGeom>
              <a:blipFill>
                <a:blip r:embed="rId14"/>
                <a:stretch>
                  <a:fillRect t="-4762" r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5E62C391-F2EA-4569-9F6C-159CB5E9EA42}"/>
                  </a:ext>
                </a:extLst>
              </p:cNvPr>
              <p:cNvSpPr txBox="1"/>
              <p:nvPr/>
            </p:nvSpPr>
            <p:spPr>
              <a:xfrm>
                <a:off x="4030856" y="3968115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E62C391-F2EA-4569-9F6C-159CB5E9E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56" y="3968115"/>
                <a:ext cx="343364" cy="261610"/>
              </a:xfrm>
              <a:prstGeom prst="rect">
                <a:avLst/>
              </a:prstGeom>
              <a:blipFill>
                <a:blip r:embed="rId2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3696C32-1C7E-413C-92D0-814BBDF8E57B}"/>
              </a:ext>
            </a:extLst>
          </p:cNvPr>
          <p:cNvCxnSpPr>
            <a:cxnSpLocks/>
          </p:cNvCxnSpPr>
          <p:nvPr/>
        </p:nvCxnSpPr>
        <p:spPr bwMode="auto">
          <a:xfrm>
            <a:off x="5339981" y="2290729"/>
            <a:ext cx="10467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88E0B09-26B3-4273-8F78-FC8D82A0742B}"/>
              </a:ext>
            </a:extLst>
          </p:cNvPr>
          <p:cNvCxnSpPr>
            <a:cxnSpLocks/>
          </p:cNvCxnSpPr>
          <p:nvPr/>
        </p:nvCxnSpPr>
        <p:spPr bwMode="auto">
          <a:xfrm>
            <a:off x="6386694" y="2290729"/>
            <a:ext cx="17898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8">
                <a:extLst>
                  <a:ext uri="{FF2B5EF4-FFF2-40B4-BE49-F238E27FC236}">
                    <a16:creationId xmlns:a16="http://schemas.microsoft.com/office/drawing/2014/main" id="{232479E6-BD0A-4370-9BDA-0A2AB22730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8133" y="2019111"/>
                <a:ext cx="1238224" cy="275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pruned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46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32479E6-BD0A-4370-9BDA-0A2AB2273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8133" y="2019111"/>
                <a:ext cx="1238224" cy="275204"/>
              </a:xfrm>
              <a:prstGeom prst="rect">
                <a:avLst/>
              </a:prstGeom>
              <a:blipFill>
                <a:blip r:embed="rId26"/>
                <a:stretch>
                  <a:fillRect t="-2222" b="-8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8">
                <a:extLst>
                  <a:ext uri="{FF2B5EF4-FFF2-40B4-BE49-F238E27FC236}">
                    <a16:creationId xmlns:a16="http://schemas.microsoft.com/office/drawing/2014/main" id="{D8ECB721-E193-44FB-82CB-9D8DFAAC9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3542" y="2019111"/>
                <a:ext cx="1364861" cy="275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ja-JP" sz="1100" dirty="0">
                    <a:solidFill>
                      <a:schemeClr val="tx1"/>
                    </a:solidFill>
                  </a:rPr>
                  <a:t>allocated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11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100" dirty="0">
                  <a:solidFill>
                    <a:schemeClr val="tx1"/>
                  </a:solidFill>
                  <a:ea typeface="ＭＳ Ｐゴシック" panose="020B0600070205080204" pitchFamily="50" charset="-128"/>
                </a:endParaRPr>
              </a:p>
            </p:txBody>
          </p:sp>
        </mc:Choice>
        <mc:Fallback xmlns="">
          <p:sp>
            <p:nvSpPr>
              <p:cNvPr id="152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ECB721-E193-44FB-82CB-9D8DFAAC9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93542" y="2019111"/>
                <a:ext cx="1364861" cy="275204"/>
              </a:xfrm>
              <a:prstGeom prst="rect">
                <a:avLst/>
              </a:prstGeom>
              <a:blipFill>
                <a:blip r:embed="rId27"/>
                <a:stretch>
                  <a:fillRect t="-2222" b="-8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065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37375</TotalTime>
  <Words>83</Words>
  <Application>Microsoft Office PowerPoint</Application>
  <PresentationFormat>画面に合わせる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Cambria Math</vt:lpstr>
      <vt:lpstr>Wingdings</vt:lpstr>
      <vt:lpstr>10 September 2009</vt:lpstr>
      <vt:lpstr>PowerPoint プレゼンテーション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 Template  Full Version</dc:title>
  <dc:creator>Gavin Roach</dc:creator>
  <cp:lastModifiedBy>大澤昇平</cp:lastModifiedBy>
  <cp:revision>574</cp:revision>
  <dcterms:created xsi:type="dcterms:W3CDTF">2009-08-07T17:57:40Z</dcterms:created>
  <dcterms:modified xsi:type="dcterms:W3CDTF">2017-10-27T09:30:10Z</dcterms:modified>
</cp:coreProperties>
</file>