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48"/>
  </p:notesMasterIdLst>
  <p:handoutMasterIdLst>
    <p:handoutMasterId r:id="rId49"/>
  </p:handoutMasterIdLst>
  <p:sldIdLst>
    <p:sldId id="450" r:id="rId2"/>
    <p:sldId id="568" r:id="rId3"/>
    <p:sldId id="581" r:id="rId4"/>
    <p:sldId id="582" r:id="rId5"/>
    <p:sldId id="587" r:id="rId6"/>
    <p:sldId id="578" r:id="rId7"/>
    <p:sldId id="586" r:id="rId8"/>
    <p:sldId id="584" r:id="rId9"/>
    <p:sldId id="585" r:id="rId10"/>
    <p:sldId id="588" r:id="rId11"/>
    <p:sldId id="583" r:id="rId12"/>
    <p:sldId id="579" r:id="rId13"/>
    <p:sldId id="577" r:id="rId14"/>
    <p:sldId id="580" r:id="rId15"/>
    <p:sldId id="589" r:id="rId16"/>
    <p:sldId id="574" r:id="rId17"/>
    <p:sldId id="575" r:id="rId18"/>
    <p:sldId id="590" r:id="rId19"/>
    <p:sldId id="591" r:id="rId20"/>
    <p:sldId id="592" r:id="rId21"/>
    <p:sldId id="593" r:id="rId22"/>
    <p:sldId id="594" r:id="rId23"/>
    <p:sldId id="595" r:id="rId24"/>
    <p:sldId id="596" r:id="rId25"/>
    <p:sldId id="597" r:id="rId26"/>
    <p:sldId id="598" r:id="rId27"/>
    <p:sldId id="599" r:id="rId28"/>
    <p:sldId id="600" r:id="rId29"/>
    <p:sldId id="601" r:id="rId30"/>
    <p:sldId id="602" r:id="rId31"/>
    <p:sldId id="603" r:id="rId32"/>
    <p:sldId id="605" r:id="rId33"/>
    <p:sldId id="606" r:id="rId34"/>
    <p:sldId id="607" r:id="rId35"/>
    <p:sldId id="604" r:id="rId36"/>
    <p:sldId id="608" r:id="rId37"/>
    <p:sldId id="616" r:id="rId38"/>
    <p:sldId id="615" r:id="rId39"/>
    <p:sldId id="611" r:id="rId40"/>
    <p:sldId id="618" r:id="rId41"/>
    <p:sldId id="617" r:id="rId42"/>
    <p:sldId id="614" r:id="rId43"/>
    <p:sldId id="613" r:id="rId44"/>
    <p:sldId id="612" r:id="rId45"/>
    <p:sldId id="610" r:id="rId46"/>
    <p:sldId id="609" r:id="rId47"/>
  </p:sldIdLst>
  <p:sldSz cx="9144000" cy="6858000" type="screen4x3"/>
  <p:notesSz cx="6858000" cy="9144000"/>
  <p:custDataLst>
    <p:tags r:id="rId5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8">
          <p15:clr>
            <a:srgbClr val="A4A3A4"/>
          </p15:clr>
        </p15:guide>
        <p15:guide id="2" pos="1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29FFFF"/>
    <a:srgbClr val="70FFFF"/>
    <a:srgbClr val="FF9900"/>
    <a:srgbClr val="FEFFFE"/>
    <a:srgbClr val="FEFEFF"/>
    <a:srgbClr val="FFFEFE"/>
    <a:srgbClr val="FFFDFF"/>
    <a:srgbClr val="FEFFFF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11" autoAdjust="0"/>
  </p:normalViewPr>
  <p:slideViewPr>
    <p:cSldViewPr>
      <p:cViewPr varScale="1">
        <p:scale>
          <a:sx n="127" d="100"/>
          <a:sy n="127" d="100"/>
        </p:scale>
        <p:origin x="144" y="114"/>
      </p:cViewPr>
      <p:guideLst>
        <p:guide orient="horz" pos="1238"/>
        <p:guide pos="17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420"/>
    </p:cViewPr>
  </p:sorterViewPr>
  <p:notesViewPr>
    <p:cSldViewPr>
      <p:cViewPr varScale="1">
        <p:scale>
          <a:sx n="68" d="100"/>
          <a:sy n="68" d="100"/>
        </p:scale>
        <p:origin x="-1938" y="-108"/>
      </p:cViewPr>
      <p:guideLst>
        <p:guide orient="horz" pos="2880"/>
        <p:guide pos="2160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90000"/>
              </a:lnSpc>
              <a:defRPr sz="1200"/>
            </a:lvl1pPr>
          </a:lstStyle>
          <a:p>
            <a:pPr>
              <a:defRPr/>
            </a:pPr>
            <a:fld id="{540D9AF8-64AF-49C6-9ABA-0BEAEDEA7303}" type="datetime1">
              <a:rPr lang="en-US" altLang="ja-JP"/>
              <a:pPr>
                <a:defRPr/>
              </a:pPr>
              <a:t>10/17/2017</a:t>
            </a:fld>
            <a:endParaRPr lang="en-US" altLang="ja-JP"/>
          </a:p>
        </p:txBody>
      </p:sp>
      <p:sp>
        <p:nvSpPr>
          <p:cNvPr id="83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3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90000"/>
              </a:lnSpc>
              <a:defRPr sz="1200"/>
            </a:lvl1pPr>
          </a:lstStyle>
          <a:p>
            <a:pPr>
              <a:defRPr/>
            </a:pPr>
            <a:fld id="{5E3D69D4-ABA2-4B66-B905-526F81277E5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24993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B887A25-E2AD-4B6B-A3FE-25A843380C5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83469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30250" indent="-280988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23950" indent="-225425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573213" indent="-225425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22475" indent="-225425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479675" indent="-2254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36875" indent="-2254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394075" indent="-2254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51275" indent="-2254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000" b="1">
                <a:solidFill>
                  <a:schemeClr val="tx1"/>
                </a:solidFill>
              </a:rPr>
              <a:t>Master Draft 1</a:t>
            </a:r>
          </a:p>
        </p:txBody>
      </p:sp>
      <p:sp>
        <p:nvSpPr>
          <p:cNvPr id="7171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30250" indent="-280988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23950" indent="-225425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573213" indent="-225425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22475" indent="-225425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479675" indent="-2254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36875" indent="-2254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394075" indent="-2254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51275" indent="-2254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900">
                <a:solidFill>
                  <a:schemeClr val="tx1"/>
                </a:solidFill>
              </a:rPr>
              <a:t>Master Draft 1</a:t>
            </a:r>
          </a:p>
        </p:txBody>
      </p:sp>
      <p:sp>
        <p:nvSpPr>
          <p:cNvPr id="717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30250" indent="-280988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23950" indent="-225425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573213" indent="-225425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22475" indent="-225425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479675" indent="-2254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36875" indent="-2254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394075" indent="-2254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51275" indent="-2254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/>
            <a:fld id="{A9ECC672-0F68-4AC8-B0C0-4BD959CE2055}" type="slidenum">
              <a:rPr lang="en-US" altLang="ja-JP" sz="900">
                <a:solidFill>
                  <a:schemeClr val="tx1"/>
                </a:solidFill>
              </a:rPr>
              <a:pPr algn="r" eaLnBrk="1" hangingPunct="1"/>
              <a:t>2</a:t>
            </a:fld>
            <a:endParaRPr lang="en-US" altLang="ja-JP" sz="900">
              <a:solidFill>
                <a:schemeClr val="tx1"/>
              </a:solidFill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1431" tIns="45716" rIns="91431" bIns="45716"/>
          <a:lstStyle/>
          <a:p>
            <a:pPr eaLnBrk="1" hangingPunct="1"/>
            <a:endParaRPr lang="en-GB" altLang="ja-JP"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6245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5" name="Picture 5" descr="R120_G137_B251-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684213"/>
            <a:ext cx="5889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9700" y="1417638"/>
            <a:ext cx="8729663" cy="2011362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ja-JP" noProof="0"/>
              <a:t>Click to edit Master title style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 sz="1100"/>
            </a:lvl1pPr>
          </a:lstStyle>
          <a:p>
            <a:pPr lvl="0"/>
            <a:r>
              <a:rPr lang="en-US" altLang="ja-JP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761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64864-87DE-46EE-B5E0-309D3DE4E25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284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7689D-25C5-42F7-ABFE-157A26835C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078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E3518-0C1A-4D4D-84BF-AAA3D609D20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7239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93A8A-A5D1-49BB-A9F7-2FB5C02E1F3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3104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BF217-B6B8-4575-B9FD-67A68DE5970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3356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BFF2C-4C01-40E9-B5A0-742CD60ACC6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3608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02DD0-E9FF-4E88-A6B6-3D32F63F438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5597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BDF8B-AECC-4DC9-9C69-75A0A1A5F2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3145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CF688-516B-4CFD-89D3-DB0957A347C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0749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2114D-2AE0-4691-817C-1AD945423FF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6155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lnSpc>
                <a:spcPct val="100000"/>
              </a:lnSpc>
              <a:defRPr/>
            </a:pPr>
            <a:r>
              <a:rPr lang="en-US" altLang="ja-JP" sz="800">
                <a:solidFill>
                  <a:schemeClr val="tx1"/>
                </a:solidFill>
              </a:rPr>
              <a:t>© 2012 IBM Corporation</a:t>
            </a:r>
            <a:endParaRPr lang="en-US" altLang="ja-JP" sz="1800">
              <a:solidFill>
                <a:schemeClr val="tx1"/>
              </a:solidFill>
            </a:endParaRPr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82563" y="6537325"/>
            <a:ext cx="36671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EC2A1BB4-C502-4770-8307-257679187AB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2078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54163" y="6537325"/>
            <a:ext cx="5943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2078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9275" y="6537325"/>
            <a:ext cx="10048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pic>
        <p:nvPicPr>
          <p:cNvPr id="1032" name="Picture 8" descr="R120_G137_B251-20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227013"/>
            <a:ext cx="5889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kern="12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microsoft.com/office/2007/relationships/hdphoto" Target="../media/hdphoto1.wdp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2.png"/><Relationship Id="rId7" Type="http://schemas.openxmlformats.org/officeDocument/2006/relationships/image" Target="../media/image3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microsoft.com/office/2007/relationships/hdphoto" Target="../media/hdphoto1.wdp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microsoft.com/office/2007/relationships/hdphoto" Target="../media/hdphoto1.wdp"/><Relationship Id="rId7" Type="http://schemas.openxmlformats.org/officeDocument/2006/relationships/image" Target="../media/image4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png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microsoft.com/office/2007/relationships/hdphoto" Target="../media/hdphoto2.wdp"/><Relationship Id="rId7" Type="http://schemas.openxmlformats.org/officeDocument/2006/relationships/image" Target="../media/image6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54.png"/><Relationship Id="rId4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image" Target="../media/image69.png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35.png"/><Relationship Id="rId18" Type="http://schemas.openxmlformats.org/officeDocument/2006/relationships/image" Target="../media/image140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7.png"/><Relationship Id="rId17" Type="http://schemas.openxmlformats.org/officeDocument/2006/relationships/image" Target="../media/image139.png"/><Relationship Id="rId2" Type="http://schemas.openxmlformats.org/officeDocument/2006/relationships/image" Target="../media/image132.png"/><Relationship Id="rId16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6.png"/><Relationship Id="rId5" Type="http://schemas.openxmlformats.org/officeDocument/2006/relationships/image" Target="../media/image134.png"/><Relationship Id="rId15" Type="http://schemas.openxmlformats.org/officeDocument/2006/relationships/image" Target="../media/image137.png"/><Relationship Id="rId10" Type="http://schemas.openxmlformats.org/officeDocument/2006/relationships/image" Target="../media/image113.png"/><Relationship Id="rId19" Type="http://schemas.openxmlformats.org/officeDocument/2006/relationships/image" Target="../media/image141.png"/><Relationship Id="rId4" Type="http://schemas.openxmlformats.org/officeDocument/2006/relationships/image" Target="../media/image133.png"/><Relationship Id="rId9" Type="http://schemas.openxmlformats.org/officeDocument/2006/relationships/image" Target="../media/image112.png"/><Relationship Id="rId14" Type="http://schemas.openxmlformats.org/officeDocument/2006/relationships/image" Target="../media/image13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39.png"/><Relationship Id="rId3" Type="http://schemas.openxmlformats.org/officeDocument/2006/relationships/image" Target="../media/image142.png"/><Relationship Id="rId7" Type="http://schemas.openxmlformats.org/officeDocument/2006/relationships/image" Target="../media/image117.png"/><Relationship Id="rId12" Type="http://schemas.openxmlformats.org/officeDocument/2006/relationships/image" Target="../media/image14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png"/><Relationship Id="rId11" Type="http://schemas.openxmlformats.org/officeDocument/2006/relationships/image" Target="../media/image146.png"/><Relationship Id="rId5" Type="http://schemas.openxmlformats.org/officeDocument/2006/relationships/image" Target="../media/image113.png"/><Relationship Id="rId15" Type="http://schemas.openxmlformats.org/officeDocument/2006/relationships/image" Target="../media/image149.png"/><Relationship Id="rId10" Type="http://schemas.openxmlformats.org/officeDocument/2006/relationships/image" Target="../media/image145.png"/><Relationship Id="rId4" Type="http://schemas.openxmlformats.org/officeDocument/2006/relationships/image" Target="../media/image112.png"/><Relationship Id="rId9" Type="http://schemas.openxmlformats.org/officeDocument/2006/relationships/image" Target="../media/image144.png"/><Relationship Id="rId14" Type="http://schemas.openxmlformats.org/officeDocument/2006/relationships/image" Target="../media/image14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26" Type="http://schemas.openxmlformats.org/officeDocument/2006/relationships/image" Target="../media/image102.png"/><Relationship Id="rId3" Type="http://schemas.openxmlformats.org/officeDocument/2006/relationships/image" Target="../media/image87.png"/><Relationship Id="rId21" Type="http://schemas.openxmlformats.org/officeDocument/2006/relationships/image" Target="../media/image136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5" Type="http://schemas.openxmlformats.org/officeDocument/2006/relationships/image" Target="../media/image101.png"/><Relationship Id="rId33" Type="http://schemas.openxmlformats.org/officeDocument/2006/relationships/image" Target="../media/image115.png"/><Relationship Id="rId2" Type="http://schemas.openxmlformats.org/officeDocument/2006/relationships/image" Target="../media/image86.png"/><Relationship Id="rId29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24" Type="http://schemas.openxmlformats.org/officeDocument/2006/relationships/image" Target="../media/image100.png"/><Relationship Id="rId32" Type="http://schemas.openxmlformats.org/officeDocument/2006/relationships/image" Target="../media/image114.png"/><Relationship Id="rId5" Type="http://schemas.openxmlformats.org/officeDocument/2006/relationships/image" Target="../media/image89.png"/><Relationship Id="rId23" Type="http://schemas.openxmlformats.org/officeDocument/2006/relationships/image" Target="../media/image991.png"/><Relationship Id="rId28" Type="http://schemas.openxmlformats.org/officeDocument/2006/relationships/image" Target="../media/image104.png"/><Relationship Id="rId10" Type="http://schemas.openxmlformats.org/officeDocument/2006/relationships/image" Target="../media/image94.png"/><Relationship Id="rId31" Type="http://schemas.openxmlformats.org/officeDocument/2006/relationships/image" Target="../media/image108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Relationship Id="rId22" Type="http://schemas.openxmlformats.org/officeDocument/2006/relationships/image" Target="../media/image99.png"/><Relationship Id="rId27" Type="http://schemas.openxmlformats.org/officeDocument/2006/relationships/image" Target="../media/image103.png"/><Relationship Id="rId30" Type="http://schemas.openxmlformats.org/officeDocument/2006/relationships/image" Target="../media/image10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26" Type="http://schemas.openxmlformats.org/officeDocument/2006/relationships/image" Target="../media/image102.png"/><Relationship Id="rId3" Type="http://schemas.openxmlformats.org/officeDocument/2006/relationships/image" Target="../media/image871.png"/><Relationship Id="rId21" Type="http://schemas.openxmlformats.org/officeDocument/2006/relationships/image" Target="../media/image136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5" Type="http://schemas.openxmlformats.org/officeDocument/2006/relationships/image" Target="../media/image101.png"/><Relationship Id="rId2" Type="http://schemas.openxmlformats.org/officeDocument/2006/relationships/image" Target="../media/image861.png"/><Relationship Id="rId29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1.png"/><Relationship Id="rId11" Type="http://schemas.openxmlformats.org/officeDocument/2006/relationships/image" Target="../media/image95.png"/><Relationship Id="rId24" Type="http://schemas.openxmlformats.org/officeDocument/2006/relationships/image" Target="../media/image100.png"/><Relationship Id="rId5" Type="http://schemas.openxmlformats.org/officeDocument/2006/relationships/image" Target="../media/image891.png"/><Relationship Id="rId23" Type="http://schemas.openxmlformats.org/officeDocument/2006/relationships/image" Target="../media/image991.png"/><Relationship Id="rId28" Type="http://schemas.openxmlformats.org/officeDocument/2006/relationships/image" Target="../media/image104.png"/><Relationship Id="rId10" Type="http://schemas.openxmlformats.org/officeDocument/2006/relationships/image" Target="../media/image94.png"/><Relationship Id="rId31" Type="http://schemas.openxmlformats.org/officeDocument/2006/relationships/image" Target="../media/image108.png"/><Relationship Id="rId4" Type="http://schemas.openxmlformats.org/officeDocument/2006/relationships/image" Target="../media/image881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Relationship Id="rId22" Type="http://schemas.openxmlformats.org/officeDocument/2006/relationships/image" Target="../media/image137.png"/><Relationship Id="rId27" Type="http://schemas.openxmlformats.org/officeDocument/2006/relationships/image" Target="../media/image103.png"/><Relationship Id="rId30" Type="http://schemas.openxmlformats.org/officeDocument/2006/relationships/image" Target="../media/image10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7.png"/><Relationship Id="rId18" Type="http://schemas.openxmlformats.org/officeDocument/2006/relationships/image" Target="../media/image138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150.png"/><Relationship Id="rId16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50.png"/><Relationship Id="rId5" Type="http://schemas.openxmlformats.org/officeDocument/2006/relationships/image" Target="../media/image1080.png"/><Relationship Id="rId15" Type="http://schemas.openxmlformats.org/officeDocument/2006/relationships/image" Target="../media/image136.png"/><Relationship Id="rId10" Type="http://schemas.openxmlformats.org/officeDocument/2006/relationships/image" Target="../media/image113.png"/><Relationship Id="rId4" Type="http://schemas.openxmlformats.org/officeDocument/2006/relationships/image" Target="../media/image1070.png"/><Relationship Id="rId9" Type="http://schemas.openxmlformats.org/officeDocument/2006/relationships/image" Target="../media/image112.png"/><Relationship Id="rId14" Type="http://schemas.openxmlformats.org/officeDocument/2006/relationships/image" Target="../media/image13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50.png"/><Relationship Id="rId17" Type="http://schemas.openxmlformats.org/officeDocument/2006/relationships/image" Target="../media/image120.png"/><Relationship Id="rId2" Type="http://schemas.openxmlformats.org/officeDocument/2006/relationships/image" Target="../media/image150.png"/><Relationship Id="rId16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40.png"/><Relationship Id="rId5" Type="http://schemas.openxmlformats.org/officeDocument/2006/relationships/image" Target="../media/image1080.png"/><Relationship Id="rId15" Type="http://schemas.openxmlformats.org/officeDocument/2006/relationships/image" Target="../media/image118.png"/><Relationship Id="rId10" Type="http://schemas.openxmlformats.org/officeDocument/2006/relationships/image" Target="../media/image113.png"/><Relationship Id="rId4" Type="http://schemas.openxmlformats.org/officeDocument/2006/relationships/image" Target="../media/image1070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30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29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11" Type="http://schemas.openxmlformats.org/officeDocument/2006/relationships/image" Target="../media/image120.png"/><Relationship Id="rId5" Type="http://schemas.openxmlformats.org/officeDocument/2006/relationships/image" Target="../media/image125.png"/><Relationship Id="rId10" Type="http://schemas.openxmlformats.org/officeDocument/2006/relationships/image" Target="../media/image112.png"/><Relationship Id="rId4" Type="http://schemas.openxmlformats.org/officeDocument/2006/relationships/image" Target="../media/image124.png"/><Relationship Id="rId9" Type="http://schemas.openxmlformats.org/officeDocument/2006/relationships/image" Target="../media/image128.png"/><Relationship Id="rId14" Type="http://schemas.openxmlformats.org/officeDocument/2006/relationships/image" Target="../media/image13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960.png"/><Relationship Id="rId3" Type="http://schemas.openxmlformats.org/officeDocument/2006/relationships/image" Target="../media/image870.png"/><Relationship Id="rId7" Type="http://schemas.openxmlformats.org/officeDocument/2006/relationships/image" Target="../media/image73.png"/><Relationship Id="rId12" Type="http://schemas.openxmlformats.org/officeDocument/2006/relationships/image" Target="../media/image950.png"/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0.png"/><Relationship Id="rId11" Type="http://schemas.openxmlformats.org/officeDocument/2006/relationships/image" Target="../media/image940.png"/><Relationship Id="rId5" Type="http://schemas.openxmlformats.org/officeDocument/2006/relationships/image" Target="../media/image890.png"/><Relationship Id="rId15" Type="http://schemas.openxmlformats.org/officeDocument/2006/relationships/image" Target="../media/image980.png"/><Relationship Id="rId10" Type="http://schemas.openxmlformats.org/officeDocument/2006/relationships/image" Target="../media/image930.png"/><Relationship Id="rId4" Type="http://schemas.openxmlformats.org/officeDocument/2006/relationships/image" Target="../media/image880.png"/><Relationship Id="rId9" Type="http://schemas.openxmlformats.org/officeDocument/2006/relationships/image" Target="../media/image920.png"/><Relationship Id="rId14" Type="http://schemas.openxmlformats.org/officeDocument/2006/relationships/image" Target="../media/image97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0.png"/><Relationship Id="rId7" Type="http://schemas.openxmlformats.org/officeDocument/2006/relationships/image" Target="../media/image1040.png"/><Relationship Id="rId2" Type="http://schemas.openxmlformats.org/officeDocument/2006/relationships/image" Target="../media/image9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0.png"/><Relationship Id="rId5" Type="http://schemas.openxmlformats.org/officeDocument/2006/relationships/image" Target="../media/image1020.png"/><Relationship Id="rId4" Type="http://schemas.openxmlformats.org/officeDocument/2006/relationships/image" Target="../media/image10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6688" y="1279525"/>
            <a:ext cx="8729662" cy="2011363"/>
          </a:xfrm>
        </p:spPr>
        <p:txBody>
          <a:bodyPr/>
          <a:lstStyle/>
          <a:p>
            <a:pPr eaLnBrk="1" hangingPunct="1"/>
            <a:r>
              <a:rPr lang="en-US" altLang="ja-JP" b="1">
                <a:ea typeface="ＭＳ Ｐゴシック" panose="020B0600070205080204" pitchFamily="50" charset="-128"/>
              </a:rPr>
              <a:t>Official IBM Template Slides</a:t>
            </a:r>
            <a:br>
              <a:rPr lang="en-US" altLang="ja-JP">
                <a:ea typeface="ＭＳ Ｐゴシック" panose="020B0600070205080204" pitchFamily="50" charset="-128"/>
              </a:rPr>
            </a:br>
            <a:r>
              <a:rPr lang="en-US" altLang="ja-JP" sz="2000" i="1">
                <a:ea typeface="ＭＳ Ｐゴシック" panose="020B0600070205080204" pitchFamily="50" charset="-128"/>
              </a:rPr>
              <a:t>with alternate covers and chart library</a:t>
            </a:r>
          </a:p>
        </p:txBody>
      </p:sp>
      <p:grpSp>
        <p:nvGrpSpPr>
          <p:cNvPr id="5123" name="Group 5"/>
          <p:cNvGrpSpPr>
            <a:grpSpLocks/>
          </p:cNvGrpSpPr>
          <p:nvPr/>
        </p:nvGrpSpPr>
        <p:grpSpPr bwMode="auto">
          <a:xfrm>
            <a:off x="274638" y="3794125"/>
            <a:ext cx="8594725" cy="2233613"/>
            <a:chOff x="172" y="2309"/>
            <a:chExt cx="5414" cy="1407"/>
          </a:xfrm>
        </p:grpSpPr>
        <p:pic>
          <p:nvPicPr>
            <p:cNvPr id="5125" name="Picture 6" descr="sb10065274c-0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" y="2309"/>
              <a:ext cx="5413" cy="1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26" name="Group 7"/>
            <p:cNvGrpSpPr>
              <a:grpSpLocks/>
            </p:cNvGrpSpPr>
            <p:nvPr/>
          </p:nvGrpSpPr>
          <p:grpSpPr bwMode="auto">
            <a:xfrm>
              <a:off x="172" y="2309"/>
              <a:ext cx="5414" cy="1407"/>
              <a:chOff x="173" y="2309"/>
              <a:chExt cx="5414" cy="1407"/>
            </a:xfrm>
          </p:grpSpPr>
          <p:sp>
            <p:nvSpPr>
              <p:cNvPr id="5127" name="Rectangle 8"/>
              <p:cNvSpPr>
                <a:spLocks noChangeArrowheads="1"/>
              </p:cNvSpPr>
              <p:nvPr/>
            </p:nvSpPr>
            <p:spPr bwMode="auto">
              <a:xfrm>
                <a:off x="173" y="2309"/>
                <a:ext cx="854" cy="290"/>
              </a:xfrm>
              <a:prstGeom prst="rect">
                <a:avLst/>
              </a:prstGeom>
              <a:solidFill>
                <a:srgbClr val="FEFFFE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GB" altLang="ja-JP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128" name="Rectangle 9"/>
              <p:cNvSpPr>
                <a:spLocks noChangeArrowheads="1"/>
              </p:cNvSpPr>
              <p:nvPr/>
            </p:nvSpPr>
            <p:spPr bwMode="auto">
              <a:xfrm>
                <a:off x="173" y="2866"/>
                <a:ext cx="854" cy="291"/>
              </a:xfrm>
              <a:prstGeom prst="rect">
                <a:avLst/>
              </a:prstGeom>
              <a:solidFill>
                <a:srgbClr val="FEFFFE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GB" altLang="ja-JP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129" name="Rectangle 10"/>
              <p:cNvSpPr>
                <a:spLocks noChangeArrowheads="1"/>
              </p:cNvSpPr>
              <p:nvPr/>
            </p:nvSpPr>
            <p:spPr bwMode="auto">
              <a:xfrm>
                <a:off x="173" y="3426"/>
                <a:ext cx="268" cy="290"/>
              </a:xfrm>
              <a:prstGeom prst="rect">
                <a:avLst/>
              </a:prstGeom>
              <a:solidFill>
                <a:srgbClr val="FEFFFE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GB" altLang="ja-JP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130" name="Rectangle 11"/>
              <p:cNvSpPr>
                <a:spLocks noChangeArrowheads="1"/>
              </p:cNvSpPr>
              <p:nvPr/>
            </p:nvSpPr>
            <p:spPr bwMode="auto">
              <a:xfrm>
                <a:off x="4733" y="2309"/>
                <a:ext cx="854" cy="290"/>
              </a:xfrm>
              <a:prstGeom prst="rect">
                <a:avLst/>
              </a:prstGeom>
              <a:solidFill>
                <a:srgbClr val="FEFFFE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GB" altLang="ja-JP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131" name="Rectangle 12"/>
              <p:cNvSpPr>
                <a:spLocks noChangeArrowheads="1"/>
              </p:cNvSpPr>
              <p:nvPr/>
            </p:nvSpPr>
            <p:spPr bwMode="auto">
              <a:xfrm>
                <a:off x="4733" y="2866"/>
                <a:ext cx="854" cy="291"/>
              </a:xfrm>
              <a:prstGeom prst="rect">
                <a:avLst/>
              </a:prstGeom>
              <a:solidFill>
                <a:srgbClr val="FEFFFE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GB" altLang="ja-JP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132" name="Rectangle 13"/>
              <p:cNvSpPr>
                <a:spLocks noChangeArrowheads="1"/>
              </p:cNvSpPr>
              <p:nvPr/>
            </p:nvSpPr>
            <p:spPr bwMode="auto">
              <a:xfrm>
                <a:off x="5319" y="3426"/>
                <a:ext cx="268" cy="290"/>
              </a:xfrm>
              <a:prstGeom prst="rect">
                <a:avLst/>
              </a:prstGeom>
              <a:solidFill>
                <a:srgbClr val="FEFFFE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GB" altLang="ja-JP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133" name="Freeform 14"/>
              <p:cNvSpPr>
                <a:spLocks/>
              </p:cNvSpPr>
              <p:nvPr/>
            </p:nvSpPr>
            <p:spPr bwMode="auto">
              <a:xfrm>
                <a:off x="1313" y="2309"/>
                <a:ext cx="2850" cy="290"/>
              </a:xfrm>
              <a:custGeom>
                <a:avLst/>
                <a:gdLst>
                  <a:gd name="T0" fmla="*/ 0 w 2880"/>
                  <a:gd name="T1" fmla="*/ 0 h 288"/>
                  <a:gd name="T2" fmla="*/ 0 w 2880"/>
                  <a:gd name="T3" fmla="*/ 300 h 288"/>
                  <a:gd name="T4" fmla="*/ 2705 w 2880"/>
                  <a:gd name="T5" fmla="*/ 300 h 288"/>
                  <a:gd name="T6" fmla="*/ 2665 w 2880"/>
                  <a:gd name="T7" fmla="*/ 268 h 288"/>
                  <a:gd name="T8" fmla="*/ 2498 w 2880"/>
                  <a:gd name="T9" fmla="*/ 140 h 288"/>
                  <a:gd name="T10" fmla="*/ 2282 w 2880"/>
                  <a:gd name="T11" fmla="*/ 46 h 288"/>
                  <a:gd name="T12" fmla="*/ 2094 w 2880"/>
                  <a:gd name="T13" fmla="*/ 10 h 288"/>
                  <a:gd name="T14" fmla="*/ 1983 w 2880"/>
                  <a:gd name="T15" fmla="*/ 0 h 288"/>
                  <a:gd name="T16" fmla="*/ 0 w 2880"/>
                  <a:gd name="T17" fmla="*/ 0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880"/>
                  <a:gd name="T28" fmla="*/ 0 h 288"/>
                  <a:gd name="T29" fmla="*/ 2880 w 2880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880" h="288">
                    <a:moveTo>
                      <a:pt x="0" y="0"/>
                    </a:moveTo>
                    <a:lnTo>
                      <a:pt x="0" y="288"/>
                    </a:lnTo>
                    <a:lnTo>
                      <a:pt x="2880" y="288"/>
                    </a:lnTo>
                    <a:lnTo>
                      <a:pt x="2838" y="256"/>
                    </a:lnTo>
                    <a:cubicBezTo>
                      <a:pt x="2838" y="256"/>
                      <a:pt x="2728" y="169"/>
                      <a:pt x="2660" y="134"/>
                    </a:cubicBezTo>
                    <a:cubicBezTo>
                      <a:pt x="2592" y="99"/>
                      <a:pt x="2502" y="67"/>
                      <a:pt x="2430" y="46"/>
                    </a:cubicBezTo>
                    <a:cubicBezTo>
                      <a:pt x="2358" y="25"/>
                      <a:pt x="2283" y="18"/>
                      <a:pt x="2230" y="10"/>
                    </a:cubicBezTo>
                    <a:lnTo>
                      <a:pt x="21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FFE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5134" name="Freeform 15"/>
              <p:cNvSpPr>
                <a:spLocks/>
              </p:cNvSpPr>
              <p:nvPr/>
            </p:nvSpPr>
            <p:spPr bwMode="auto">
              <a:xfrm>
                <a:off x="1313" y="2866"/>
                <a:ext cx="3161" cy="293"/>
              </a:xfrm>
              <a:custGeom>
                <a:avLst/>
                <a:gdLst>
                  <a:gd name="T0" fmla="*/ 0 w 3194"/>
                  <a:gd name="T1" fmla="*/ 0 h 290"/>
                  <a:gd name="T2" fmla="*/ 0 w 3194"/>
                  <a:gd name="T3" fmla="*/ 306 h 290"/>
                  <a:gd name="T4" fmla="*/ 3001 w 3194"/>
                  <a:gd name="T5" fmla="*/ 308 h 290"/>
                  <a:gd name="T6" fmla="*/ 2995 w 3194"/>
                  <a:gd name="T7" fmla="*/ 274 h 290"/>
                  <a:gd name="T8" fmla="*/ 2969 w 3194"/>
                  <a:gd name="T9" fmla="*/ 158 h 290"/>
                  <a:gd name="T10" fmla="*/ 2929 w 3194"/>
                  <a:gd name="T11" fmla="*/ 34 h 290"/>
                  <a:gd name="T12" fmla="*/ 2915 w 3194"/>
                  <a:gd name="T13" fmla="*/ 2 h 290"/>
                  <a:gd name="T14" fmla="*/ 0 w 3194"/>
                  <a:gd name="T15" fmla="*/ 0 h 29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194"/>
                  <a:gd name="T25" fmla="*/ 0 h 290"/>
                  <a:gd name="T26" fmla="*/ 3194 w 3194"/>
                  <a:gd name="T27" fmla="*/ 290 h 29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194" h="290">
                    <a:moveTo>
                      <a:pt x="0" y="0"/>
                    </a:moveTo>
                    <a:lnTo>
                      <a:pt x="0" y="288"/>
                    </a:lnTo>
                    <a:lnTo>
                      <a:pt x="3194" y="290"/>
                    </a:lnTo>
                    <a:lnTo>
                      <a:pt x="3188" y="256"/>
                    </a:lnTo>
                    <a:cubicBezTo>
                      <a:pt x="3182" y="232"/>
                      <a:pt x="3172" y="183"/>
                      <a:pt x="3160" y="146"/>
                    </a:cubicBezTo>
                    <a:cubicBezTo>
                      <a:pt x="3146" y="103"/>
                      <a:pt x="3128" y="58"/>
                      <a:pt x="3118" y="34"/>
                    </a:cubicBezTo>
                    <a:lnTo>
                      <a:pt x="310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FFE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5135" name="Freeform 16"/>
              <p:cNvSpPr>
                <a:spLocks/>
              </p:cNvSpPr>
              <p:nvPr/>
            </p:nvSpPr>
            <p:spPr bwMode="auto">
              <a:xfrm>
                <a:off x="3593" y="3424"/>
                <a:ext cx="913" cy="292"/>
              </a:xfrm>
              <a:custGeom>
                <a:avLst/>
                <a:gdLst>
                  <a:gd name="T0" fmla="*/ 0 w 3194"/>
                  <a:gd name="T1" fmla="*/ 302 h 290"/>
                  <a:gd name="T2" fmla="*/ 0 w 3194"/>
                  <a:gd name="T3" fmla="*/ 2 h 290"/>
                  <a:gd name="T4" fmla="*/ 2 w 3194"/>
                  <a:gd name="T5" fmla="*/ 0 h 290"/>
                  <a:gd name="T6" fmla="*/ 2 w 3194"/>
                  <a:gd name="T7" fmla="*/ 162 h 290"/>
                  <a:gd name="T8" fmla="*/ 2 w 3194"/>
                  <a:gd name="T9" fmla="*/ 266 h 290"/>
                  <a:gd name="T10" fmla="*/ 2 w 3194"/>
                  <a:gd name="T11" fmla="*/ 302 h 290"/>
                  <a:gd name="T12" fmla="*/ 0 w 3194"/>
                  <a:gd name="T13" fmla="*/ 302 h 2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194"/>
                  <a:gd name="T22" fmla="*/ 0 h 290"/>
                  <a:gd name="T23" fmla="*/ 3194 w 3194"/>
                  <a:gd name="T24" fmla="*/ 290 h 2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194" h="290">
                    <a:moveTo>
                      <a:pt x="0" y="290"/>
                    </a:moveTo>
                    <a:lnTo>
                      <a:pt x="0" y="2"/>
                    </a:lnTo>
                    <a:lnTo>
                      <a:pt x="3194" y="0"/>
                    </a:lnTo>
                    <a:lnTo>
                      <a:pt x="3176" y="156"/>
                    </a:lnTo>
                    <a:cubicBezTo>
                      <a:pt x="3169" y="198"/>
                      <a:pt x="3162" y="232"/>
                      <a:pt x="3150" y="254"/>
                    </a:cubicBezTo>
                    <a:lnTo>
                      <a:pt x="3140" y="290"/>
                    </a:lnTo>
                    <a:lnTo>
                      <a:pt x="0" y="290"/>
                    </a:lnTo>
                    <a:close/>
                  </a:path>
                </a:pathLst>
              </a:custGeom>
              <a:solidFill>
                <a:srgbClr val="FEFFFE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5136" name="Rectangle 17"/>
              <p:cNvSpPr>
                <a:spLocks noChangeArrowheads="1"/>
              </p:cNvSpPr>
              <p:nvPr/>
            </p:nvSpPr>
            <p:spPr bwMode="auto">
              <a:xfrm>
                <a:off x="1883" y="3426"/>
                <a:ext cx="854" cy="290"/>
              </a:xfrm>
              <a:prstGeom prst="rect">
                <a:avLst/>
              </a:prstGeom>
              <a:solidFill>
                <a:srgbClr val="FEFFFE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GB" altLang="ja-JP" sz="12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124" name="Rectangle 35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50" charset="-128"/>
              </a:rPr>
              <a:t>Presenter’s Name - Presenter’s Title</a:t>
            </a:r>
          </a:p>
          <a:p>
            <a:pPr eaLnBrk="1" hangingPunct="1"/>
            <a:r>
              <a:rPr lang="en-US" altLang="ja-JP">
                <a:ea typeface="ＭＳ Ｐゴシック" panose="020B0600070205080204" pitchFamily="50" charset="-128"/>
              </a:rPr>
              <a:t>DD Month Year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855545"/>
              </p:ext>
            </p:extLst>
          </p:nvPr>
        </p:nvGraphicFramePr>
        <p:xfrm>
          <a:off x="365761" y="914400"/>
          <a:ext cx="8458201" cy="4627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5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8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Collapses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Weight changes after</a:t>
                      </a:r>
                      <a:r>
                        <a:rPr kumimoji="1" lang="en-US" altLang="ja-JP" sz="1600" baseline="0" dirty="0"/>
                        <a:t> learning</a:t>
                      </a:r>
                      <a:r>
                        <a:rPr kumimoji="1" lang="en-US" altLang="ja-JP" sz="1600" dirty="0"/>
                        <a:t>?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S</a:t>
                      </a:r>
                      <a:r>
                        <a:rPr kumimoji="1" lang="en-US" altLang="ja-JP" sz="1600" baseline="0" dirty="0"/>
                        <a:t>tructure used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Other information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L0,</a:t>
                      </a:r>
                      <a:r>
                        <a:rPr kumimoji="1" lang="en-US" altLang="ja-JP" baseline="0" dirty="0"/>
                        <a:t> </a:t>
                      </a:r>
                      <a:r>
                        <a:rPr kumimoji="1" lang="en-US" altLang="ja-JP" dirty="0"/>
                        <a:t>L1,</a:t>
                      </a:r>
                      <a:r>
                        <a:rPr kumimoji="1" lang="en-US" altLang="ja-JP" baseline="0" dirty="0"/>
                        <a:t> L2 (weight decay)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Weights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No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None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Dropout, Standout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Units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None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NIPS16,</a:t>
                      </a:r>
                      <a:r>
                        <a:rPr kumimoji="1" lang="en-US" altLang="ja-JP" baseline="0" dirty="0"/>
                        <a:t> ICML16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Input units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No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RNN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RNN-based attention mechanism has no</a:t>
                      </a:r>
                      <a:r>
                        <a:rPr kumimoji="1" lang="en-US" altLang="ja-JP" sz="1200" baseline="0" dirty="0">
                          <a:solidFill>
                            <a:schemeClr val="tx1"/>
                          </a:solidFill>
                        </a:rPr>
                        <a:t> success example in dynamic image recognition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9645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AdaGrad</a:t>
                      </a:r>
                      <a:r>
                        <a:rPr kumimoji="1" lang="en-US" altLang="ja-JP" dirty="0"/>
                        <a:t>, </a:t>
                      </a:r>
                      <a:r>
                        <a:rPr kumimoji="1" lang="en-US" altLang="ja-JP" dirty="0" err="1"/>
                        <a:t>AdaDelta</a:t>
                      </a:r>
                      <a:r>
                        <a:rPr kumimoji="1" lang="en-US" altLang="ja-JP" dirty="0"/>
                        <a:t>,</a:t>
                      </a:r>
                      <a:r>
                        <a:rPr kumimoji="1" lang="en-US" altLang="ja-JP" baseline="0" dirty="0"/>
                        <a:t> </a:t>
                      </a:r>
                      <a:r>
                        <a:rPr kumimoji="1" lang="en-US" altLang="ja-JP" baseline="0" dirty="0" err="1"/>
                        <a:t>RMSProp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None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No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None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FOBOS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Weights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No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None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Proposed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Units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No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None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5760" y="137160"/>
            <a:ext cx="41729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Comparison with other methods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0184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1234440"/>
            <a:ext cx="3146489" cy="303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61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12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0" y="1554480"/>
            <a:ext cx="3154680" cy="308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07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13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9" y="728554"/>
            <a:ext cx="7704641" cy="63477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801" y="728554"/>
            <a:ext cx="7704641" cy="63477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b="13900"/>
          <a:stretch/>
        </p:blipFill>
        <p:spPr>
          <a:xfrm>
            <a:off x="-7119379" y="1060519"/>
            <a:ext cx="7033403" cy="54653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85976" y="6858000"/>
            <a:ext cx="8955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 dirty="0">
                <a:solidFill>
                  <a:schemeClr val="tx1"/>
                </a:solidFill>
              </a:rPr>
              <a:t>Figure: Whether should we choose, input attention or output attention. 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Left: Input, output, and filter plane. Input attention and output attention are colored by green and yellow, respectively.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Middle: Unfolded operation for matrix-matrix multiplication. Although such operation is GPU-</a:t>
            </a:r>
            <a:r>
              <a:rPr kumimoji="1" lang="en-US" altLang="ja-JP" sz="1800" dirty="0" err="1">
                <a:solidFill>
                  <a:schemeClr val="tx1"/>
                </a:solidFill>
              </a:rPr>
              <a:t>familier</a:t>
            </a:r>
            <a:r>
              <a:rPr kumimoji="1" lang="en-US" altLang="ja-JP" sz="1800" dirty="0">
                <a:solidFill>
                  <a:schemeClr val="tx1"/>
                </a:solidFill>
              </a:rPr>
              <a:t>, several elements are undesirably calculated if input-attention is used.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Right: Output attention does not yields the undesirably operations.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330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14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9" y="728554"/>
            <a:ext cx="7704641" cy="63477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801" y="728554"/>
            <a:ext cx="7704641" cy="63477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b="13900"/>
          <a:stretch/>
        </p:blipFill>
        <p:spPr>
          <a:xfrm>
            <a:off x="-7119379" y="1060519"/>
            <a:ext cx="7033403" cy="54653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85976" y="6858000"/>
            <a:ext cx="8955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 dirty="0">
                <a:solidFill>
                  <a:schemeClr val="tx1"/>
                </a:solidFill>
              </a:rPr>
              <a:t>Figure: Whether should we choose, input attention or output attention. 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Left: Input, output, and filter plane. Input attention and output attention are colored by green and yellow, respectively.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Middle: Unfolded operation for matrix-matrix multiplication. Although such operation is GPU-</a:t>
            </a:r>
            <a:r>
              <a:rPr kumimoji="1" lang="en-US" altLang="ja-JP" sz="1800" dirty="0" err="1">
                <a:solidFill>
                  <a:schemeClr val="tx1"/>
                </a:solidFill>
              </a:rPr>
              <a:t>familier</a:t>
            </a:r>
            <a:r>
              <a:rPr kumimoji="1" lang="en-US" altLang="ja-JP" sz="1800" dirty="0">
                <a:solidFill>
                  <a:schemeClr val="tx1"/>
                </a:solidFill>
              </a:rPr>
              <a:t>, several elements are undesirably calculated if input-attention is used.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Right: Output attention does not yields the undesirably operations.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053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107555" y="-1851025"/>
            <a:ext cx="6096000" cy="5715000"/>
            <a:chOff x="7113270" y="-1948815"/>
            <a:chExt cx="6096000" cy="5715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3270" y="-1948815"/>
              <a:ext cx="6096000" cy="5715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 bwMode="auto">
            <a:xfrm>
              <a:off x="7113270" y="182880"/>
              <a:ext cx="45719" cy="15544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87108" y="-1965960"/>
            <a:ext cx="6137592" cy="5715000"/>
            <a:chOff x="987108" y="-1965960"/>
            <a:chExt cx="6137592" cy="5715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700" y="-1965960"/>
              <a:ext cx="6096000" cy="5715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 bwMode="auto">
            <a:xfrm>
              <a:off x="987108" y="0"/>
              <a:ext cx="293052" cy="15544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5108894" y="-1965960"/>
            <a:ext cx="6096001" cy="5715000"/>
            <a:chOff x="-5108894" y="-1965960"/>
            <a:chExt cx="6096001" cy="5715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108893" y="-1965960"/>
              <a:ext cx="6096000" cy="5715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 bwMode="auto">
            <a:xfrm>
              <a:off x="-5108894" y="0"/>
              <a:ext cx="87313" cy="15544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5108894" y="3771900"/>
            <a:ext cx="6115051" cy="5715000"/>
            <a:chOff x="-5108894" y="3771900"/>
            <a:chExt cx="6115051" cy="5715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089843" y="3771900"/>
              <a:ext cx="6096000" cy="5715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 bwMode="auto">
            <a:xfrm>
              <a:off x="-5108894" y="5944235"/>
              <a:ext cx="87313" cy="15544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95768" y="3863975"/>
            <a:ext cx="6134647" cy="5715000"/>
            <a:chOff x="995768" y="3863975"/>
            <a:chExt cx="6134647" cy="5715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415" y="3863975"/>
              <a:ext cx="6096000" cy="5715000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 bwMode="auto">
            <a:xfrm>
              <a:off x="995768" y="6080760"/>
              <a:ext cx="284392" cy="15544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9712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16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40" y="594360"/>
            <a:ext cx="5890890" cy="434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17963"/>
          <a:stretch/>
        </p:blipFill>
        <p:spPr>
          <a:xfrm>
            <a:off x="-4463175" y="982980"/>
            <a:ext cx="4966412" cy="35661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600621"/>
            <a:ext cx="5890889" cy="434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0040" y="5134247"/>
            <a:ext cx="8366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>
                <a:solidFill>
                  <a:schemeClr val="tx1"/>
                </a:solidFill>
              </a:rPr>
              <a:t>Figure: Input attention and output attention. 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left: Input plane and output plane. Each attention is colored by green and yellow.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Middle: Calculated in matrix multiplication.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Right: Output attention can dense focus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500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17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40" y="594360"/>
            <a:ext cx="5890890" cy="434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17963"/>
          <a:stretch/>
        </p:blipFill>
        <p:spPr>
          <a:xfrm>
            <a:off x="-4463175" y="982980"/>
            <a:ext cx="4966412" cy="35661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600621"/>
            <a:ext cx="5890889" cy="434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0040" y="5134247"/>
            <a:ext cx="8366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>
                <a:solidFill>
                  <a:schemeClr val="tx1"/>
                </a:solidFill>
              </a:rPr>
              <a:t>Figure: Input attention and output attention. 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left: Input plane and output plane. Each attention is colored by green and yellow.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Middle: Calculated in matrix multiplication.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Right: Output attention can dense focus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911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7492" y="3560020"/>
            <a:ext cx="566978" cy="72243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/>
          <a:srcRect l="3948" t="2057" r="3632" b="2577"/>
          <a:stretch/>
        </p:blipFill>
        <p:spPr>
          <a:xfrm>
            <a:off x="6233708" y="3578472"/>
            <a:ext cx="596197" cy="7707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t="78643"/>
          <a:stretch/>
        </p:blipFill>
        <p:spPr>
          <a:xfrm>
            <a:off x="1512763" y="2726055"/>
            <a:ext cx="3450431" cy="3234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25226" r="21938" b="22033"/>
          <a:stretch/>
        </p:blipFill>
        <p:spPr>
          <a:xfrm>
            <a:off x="3157041" y="1545271"/>
            <a:ext cx="1823085" cy="11807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1108" y="1706263"/>
            <a:ext cx="610049" cy="830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4470" y="1769463"/>
            <a:ext cx="926276" cy="7451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07794" y="1602388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kumimoji="1" lang="ja-JP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19725" y="160238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kumimoji="1" lang="ja-JP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35610" y="1441396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endParaRPr kumimoji="1" lang="ja-JP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t="78643"/>
          <a:stretch/>
        </p:blipFill>
        <p:spPr>
          <a:xfrm>
            <a:off x="1512763" y="4497231"/>
            <a:ext cx="3450431" cy="3234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l="25226" r="21938" b="22033"/>
          <a:stretch/>
        </p:blipFill>
        <p:spPr>
          <a:xfrm>
            <a:off x="3157041" y="3316447"/>
            <a:ext cx="1823085" cy="11807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6552" y="3501262"/>
            <a:ext cx="645355" cy="87827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29939" y="3425295"/>
            <a:ext cx="2664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kumimoji="1" lang="ja-JP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87937" y="3317569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kumimoji="1" lang="ja-JP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07035" y="3312116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endParaRPr kumimoji="1" lang="ja-JP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0659" y="3910874"/>
            <a:ext cx="363767" cy="45913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/>
          <a:srcRect l="3948" t="2057" r="3632" b="2577"/>
          <a:stretch/>
        </p:blipFill>
        <p:spPr>
          <a:xfrm>
            <a:off x="2350659" y="3423571"/>
            <a:ext cx="363463" cy="45262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10"/>
          <a:srcRect r="3887" b="4449"/>
          <a:stretch/>
        </p:blipFill>
        <p:spPr>
          <a:xfrm>
            <a:off x="2754253" y="3911249"/>
            <a:ext cx="342155" cy="461862"/>
          </a:xfrm>
          <a:prstGeom prst="rect">
            <a:avLst/>
          </a:prstGeom>
        </p:spPr>
      </p:pic>
      <p:sp>
        <p:nvSpPr>
          <p:cNvPr id="59" name="Oval 58"/>
          <p:cNvSpPr/>
          <p:nvPr/>
        </p:nvSpPr>
        <p:spPr>
          <a:xfrm>
            <a:off x="1565387" y="3644526"/>
            <a:ext cx="125181" cy="1251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5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50659" y="3430519"/>
            <a:ext cx="363966" cy="463763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41562" y="3423509"/>
            <a:ext cx="369467" cy="47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07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962" y="3317622"/>
            <a:ext cx="1851164" cy="11569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7492" y="3560020"/>
            <a:ext cx="566978" cy="7224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t="78643"/>
          <a:stretch/>
        </p:blipFill>
        <p:spPr>
          <a:xfrm>
            <a:off x="1512763" y="4497231"/>
            <a:ext cx="3450431" cy="3234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9939" y="3425295"/>
            <a:ext cx="2664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kumimoji="1" lang="ja-JP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7937" y="3317569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kumimoji="1" lang="ja-JP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07035" y="3312116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endParaRPr kumimoji="1" lang="ja-JP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0659" y="3910874"/>
            <a:ext cx="363767" cy="4591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l="3948" t="2057" r="3632" b="2577"/>
          <a:stretch/>
        </p:blipFill>
        <p:spPr>
          <a:xfrm>
            <a:off x="2350659" y="3423571"/>
            <a:ext cx="363463" cy="4526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/>
          <a:srcRect r="3887" b="4449"/>
          <a:stretch/>
        </p:blipFill>
        <p:spPr>
          <a:xfrm>
            <a:off x="2754253" y="3911249"/>
            <a:ext cx="342155" cy="461862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1565387" y="3644526"/>
            <a:ext cx="125181" cy="1251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5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0659" y="3430519"/>
            <a:ext cx="363966" cy="4637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1562" y="3423509"/>
            <a:ext cx="369467" cy="47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26114F38-056A-468F-A20C-308517B437B6}" type="slidenum">
              <a:rPr lang="en-US" altLang="ja-JP" sz="800" smtClean="0">
                <a:solidFill>
                  <a:schemeClr val="tx1"/>
                </a:solidFill>
              </a:rPr>
              <a:pPr/>
              <a:t>2</a:t>
            </a:fld>
            <a:endParaRPr lang="en-US" altLang="ja-JP" sz="800">
              <a:solidFill>
                <a:schemeClr val="tx1"/>
              </a:solidFill>
            </a:endParaRPr>
          </a:p>
        </p:txBody>
      </p:sp>
      <p:sp>
        <p:nvSpPr>
          <p:cNvPr id="614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800">
                <a:solidFill>
                  <a:schemeClr val="tx1"/>
                </a:solidFill>
              </a:rPr>
              <a:t>IBM Confidential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ea typeface="ＭＳ Ｐゴシック" panose="020B0600070205080204" pitchFamily="50" charset="-128"/>
              </a:rPr>
              <a:t>Table of contents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171450" indent="-171450" eaLnBrk="1" hangingPunct="1">
              <a:buFont typeface="Wingdings" panose="05000000000000000000" pitchFamily="2" charset="2"/>
              <a:buNone/>
            </a:pPr>
            <a:r>
              <a:rPr lang="en-US" altLang="ja-JP" sz="1800" b="1">
                <a:solidFill>
                  <a:schemeClr val="accent1"/>
                </a:solidFill>
                <a:ea typeface="ＭＳ Ｐゴシック" panose="020B0600070205080204" pitchFamily="50" charset="-128"/>
              </a:rPr>
              <a:t>Alternative cover images</a:t>
            </a:r>
          </a:p>
          <a:p>
            <a:pPr marL="171450" indent="-171450" eaLnBrk="1" hangingPunct="1">
              <a:buFont typeface="Wingdings" panose="05000000000000000000" pitchFamily="2" charset="2"/>
              <a:buNone/>
            </a:pPr>
            <a:r>
              <a:rPr lang="en-US" altLang="ja-JP" sz="1800" b="1">
                <a:ea typeface="ＭＳ Ｐゴシック" panose="020B0600070205080204" pitchFamily="50" charset="-128"/>
              </a:rPr>
              <a:t>Slide library 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Organizational</a:t>
            </a:r>
            <a:r>
              <a:rPr lang="en-US" altLang="ja-JP" b="1">
                <a:ea typeface="ＭＳ Ｐゴシック" panose="020B0600070205080204" pitchFamily="50" charset="-128"/>
              </a:rPr>
              <a:t> </a:t>
            </a:r>
            <a:r>
              <a:rPr lang="en-US" altLang="ja-JP">
                <a:ea typeface="ＭＳ Ｐゴシック" panose="020B0600070205080204" pitchFamily="50" charset="-128"/>
              </a:rPr>
              <a:t>charts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Box charts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Tables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Evaluation charts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Cause and effect charts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Decision trees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Methodology charts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Timeline charts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Project status and reference charts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Data charts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Relationship charts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Graphic components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Maps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1114425" y="292164"/>
            <a:ext cx="12099665" cy="4114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5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31536" y="1135978"/>
            <a:ext cx="2014424" cy="25667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78643"/>
          <a:stretch/>
        </p:blipFill>
        <p:spPr>
          <a:xfrm>
            <a:off x="-1273854" y="4484337"/>
            <a:ext cx="12259094" cy="11491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5970" y="674508"/>
            <a:ext cx="1294212" cy="16490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548" y="292165"/>
            <a:ext cx="6583693" cy="41148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090474" y="786517"/>
            <a:ext cx="283732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kumimoji="1" lang="ja-JP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3824" y="-538485"/>
            <a:ext cx="269304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kumimoji="1" lang="ja-JP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89169" y="-538485"/>
            <a:ext cx="269304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endParaRPr kumimoji="1" lang="ja-JP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8658" y="2400949"/>
            <a:ext cx="1291680" cy="16458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5970" y="2400949"/>
            <a:ext cx="1291681" cy="164585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8658" y="675873"/>
            <a:ext cx="1293141" cy="1647712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207620" y="2933276"/>
            <a:ext cx="103314" cy="945931"/>
          </a:xfrm>
          <a:prstGeom prst="rect">
            <a:avLst/>
          </a:prstGeom>
          <a:gradFill>
            <a:gsLst>
              <a:gs pos="50000">
                <a:srgbClr val="FEEC3B"/>
              </a:gs>
              <a:gs pos="68000">
                <a:srgbClr val="53E7D9"/>
              </a:gs>
              <a:gs pos="34000">
                <a:srgbClr val="F1C02B"/>
              </a:gs>
              <a:gs pos="15000">
                <a:srgbClr val="B52B38"/>
              </a:gs>
              <a:gs pos="82000">
                <a:srgbClr val="136AF2"/>
              </a:gs>
              <a:gs pos="0">
                <a:srgbClr val="580B00"/>
              </a:gs>
              <a:gs pos="100000">
                <a:srgbClr val="00007E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50"/>
          </a:p>
        </p:txBody>
      </p:sp>
      <p:sp>
        <p:nvSpPr>
          <p:cNvPr id="29" name="TextBox 28"/>
          <p:cNvSpPr txBox="1"/>
          <p:nvPr/>
        </p:nvSpPr>
        <p:spPr>
          <a:xfrm>
            <a:off x="4001034" y="3820161"/>
            <a:ext cx="516488" cy="3231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500" dirty="0"/>
              <a:t>-0.2</a:t>
            </a:r>
            <a:endParaRPr kumimoji="1" lang="ja-JP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4033094" y="2667299"/>
            <a:ext cx="452368" cy="3231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500" dirty="0"/>
              <a:t>0.7</a:t>
            </a:r>
            <a:endParaRPr kumimoji="1" lang="ja-JP" altLang="en-US" sz="15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4173918" y="3689429"/>
            <a:ext cx="170719" cy="0"/>
          </a:xfrm>
          <a:prstGeom prst="line">
            <a:avLst/>
          </a:prstGeom>
          <a:ln>
            <a:solidFill>
              <a:srgbClr val="5D11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69949" y="3522400"/>
            <a:ext cx="292068" cy="3231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500" dirty="0"/>
              <a:t>0</a:t>
            </a:r>
            <a:endParaRPr kumimoji="1" lang="ja-JP" altLang="en-US" sz="15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75969" y="670798"/>
            <a:ext cx="1297123" cy="1652786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-904875" y="3533941"/>
            <a:ext cx="1771650" cy="123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50"/>
          </a:p>
        </p:txBody>
      </p:sp>
      <p:sp>
        <p:nvSpPr>
          <p:cNvPr id="37" name="Oval 36"/>
          <p:cNvSpPr/>
          <p:nvPr/>
        </p:nvSpPr>
        <p:spPr>
          <a:xfrm>
            <a:off x="-1090474" y="1464937"/>
            <a:ext cx="411488" cy="41148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50"/>
          </a:p>
        </p:txBody>
      </p:sp>
      <p:sp>
        <p:nvSpPr>
          <p:cNvPr id="38" name="TextBox 37"/>
          <p:cNvSpPr txBox="1"/>
          <p:nvPr/>
        </p:nvSpPr>
        <p:spPr>
          <a:xfrm>
            <a:off x="-710845" y="1532181"/>
            <a:ext cx="51167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50" dirty="0">
                <a:solidFill>
                  <a:srgbClr val="FFFF00"/>
                </a:solidFill>
              </a:rPr>
              <a:t>ball</a:t>
            </a:r>
            <a:endParaRPr kumimoji="1" lang="ja-JP" altLang="en-US" sz="1650" dirty="0">
              <a:solidFill>
                <a:srgbClr val="FFFF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-157023" y="3284212"/>
            <a:ext cx="411488" cy="41148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50"/>
          </a:p>
        </p:txBody>
      </p:sp>
      <p:sp>
        <p:nvSpPr>
          <p:cNvPr id="41" name="TextBox 40"/>
          <p:cNvSpPr txBox="1"/>
          <p:nvPr/>
        </p:nvSpPr>
        <p:spPr>
          <a:xfrm>
            <a:off x="94279" y="3079761"/>
            <a:ext cx="81624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50" dirty="0">
                <a:solidFill>
                  <a:srgbClr val="FFFF00"/>
                </a:solidFill>
              </a:rPr>
              <a:t>paddle</a:t>
            </a:r>
            <a:endParaRPr kumimoji="1" lang="ja-JP" altLang="en-US" sz="1650" dirty="0">
              <a:solidFill>
                <a:srgbClr val="FFFF0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66485" y="-3096234"/>
            <a:ext cx="1297123" cy="165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66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0633"/>
          <a:stretch/>
        </p:blipFill>
        <p:spPr>
          <a:xfrm>
            <a:off x="2351314" y="2000590"/>
            <a:ext cx="4963886" cy="1256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3869" t="8801" r="21444" b="63679"/>
          <a:stretch/>
        </p:blipFill>
        <p:spPr>
          <a:xfrm>
            <a:off x="2351315" y="2286001"/>
            <a:ext cx="2714626" cy="8786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3368" t="57713" r="30942"/>
          <a:stretch/>
        </p:blipFill>
        <p:spPr>
          <a:xfrm>
            <a:off x="5304745" y="2261167"/>
            <a:ext cx="1771651" cy="135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9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706" y="2021681"/>
            <a:ext cx="4700588" cy="2814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707" y="4807744"/>
            <a:ext cx="240506" cy="130969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573" y="4831556"/>
            <a:ext cx="223721" cy="103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0763" y="4831557"/>
            <a:ext cx="4247335" cy="10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60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535" y="987538"/>
            <a:ext cx="4700588" cy="2814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707" y="4807744"/>
            <a:ext cx="240506" cy="130969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573" y="4831556"/>
            <a:ext cx="223721" cy="103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0763" y="4831557"/>
            <a:ext cx="4247335" cy="1037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6532" y="2043793"/>
            <a:ext cx="4706783" cy="280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76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" b="656"/>
          <a:stretch>
            <a:fillRect/>
          </a:stretch>
        </p:blipFill>
        <p:spPr bwMode="auto">
          <a:xfrm>
            <a:off x="2686050" y="1766888"/>
            <a:ext cx="268605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Oval 4"/>
          <p:cNvSpPr>
            <a:spLocks noChangeArrowheads="1"/>
          </p:cNvSpPr>
          <p:nvPr/>
        </p:nvSpPr>
        <p:spPr bwMode="auto">
          <a:xfrm>
            <a:off x="2686050" y="1851422"/>
            <a:ext cx="1371600" cy="651272"/>
          </a:xfrm>
          <a:prstGeom prst="ellips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>
            <a:off x="4435078" y="3086101"/>
            <a:ext cx="719138" cy="651272"/>
          </a:xfrm>
          <a:prstGeom prst="ellips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8197" name="Oval 6"/>
          <p:cNvSpPr>
            <a:spLocks noChangeArrowheads="1"/>
          </p:cNvSpPr>
          <p:nvPr/>
        </p:nvSpPr>
        <p:spPr bwMode="auto">
          <a:xfrm>
            <a:off x="3082528" y="3499248"/>
            <a:ext cx="308372" cy="329803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81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41C373B4-7CED-499B-AE0B-8F1EB193B73E}" type="slidenum">
              <a:rPr lang="en-US" altLang="ja-JP" sz="600">
                <a:solidFill>
                  <a:schemeClr val="tx1"/>
                </a:solidFill>
              </a:rPr>
              <a:pPr/>
              <a:t>24</a:t>
            </a:fld>
            <a:endParaRPr lang="en-US" altLang="ja-JP" sz="600">
              <a:solidFill>
                <a:schemeClr val="tx1"/>
              </a:solidFill>
            </a:endParaRPr>
          </a:p>
        </p:txBody>
      </p:sp>
      <p:sp>
        <p:nvSpPr>
          <p:cNvPr id="819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600">
                <a:solidFill>
                  <a:schemeClr val="tx1"/>
                </a:solidFill>
              </a:rPr>
              <a:t>IBM Confidential</a:t>
            </a:r>
          </a:p>
        </p:txBody>
      </p:sp>
      <p:sp>
        <p:nvSpPr>
          <p:cNvPr id="8200" name="Oval 7"/>
          <p:cNvSpPr>
            <a:spLocks noChangeArrowheads="1"/>
          </p:cNvSpPr>
          <p:nvPr/>
        </p:nvSpPr>
        <p:spPr bwMode="auto">
          <a:xfrm>
            <a:off x="3068241" y="3137298"/>
            <a:ext cx="308372" cy="329803"/>
          </a:xfrm>
          <a:prstGeom prst="ellipse">
            <a:avLst/>
          </a:prstGeom>
          <a:noFill/>
          <a:ln w="9525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</p:spTree>
    <p:extLst>
      <p:ext uri="{BB962C8B-B14F-4D97-AF65-F5344CB8AC3E}">
        <p14:creationId xmlns:p14="http://schemas.microsoft.com/office/powerpoint/2010/main" val="2721082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C019E7AF-4884-41B0-8862-11BA70D00B7C}" type="slidenum">
              <a:rPr lang="en-US" altLang="ja-JP" sz="600">
                <a:solidFill>
                  <a:schemeClr val="tx1"/>
                </a:solidFill>
              </a:rPr>
              <a:pPr/>
              <a:t>25</a:t>
            </a:fld>
            <a:endParaRPr lang="en-US" altLang="ja-JP" sz="600">
              <a:solidFill>
                <a:schemeClr val="tx1"/>
              </a:solidFill>
            </a:endParaRPr>
          </a:p>
        </p:txBody>
      </p:sp>
      <p:sp>
        <p:nvSpPr>
          <p:cNvPr id="921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600">
                <a:solidFill>
                  <a:schemeClr val="tx1"/>
                </a:solidFill>
              </a:rPr>
              <a:t>IBM Confidential</a:t>
            </a:r>
          </a:p>
        </p:txBody>
      </p:sp>
      <p:grpSp>
        <p:nvGrpSpPr>
          <p:cNvPr id="9220" name="Group 5"/>
          <p:cNvGrpSpPr>
            <a:grpSpLocks/>
          </p:cNvGrpSpPr>
          <p:nvPr/>
        </p:nvGrpSpPr>
        <p:grpSpPr bwMode="auto">
          <a:xfrm>
            <a:off x="3633789" y="2411017"/>
            <a:ext cx="2035969" cy="2035969"/>
            <a:chOff x="3320415" y="2071688"/>
            <a:chExt cx="2714625" cy="2714625"/>
          </a:xfrm>
        </p:grpSpPr>
        <p:pic>
          <p:nvPicPr>
            <p:cNvPr id="9227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158" t="500" r="1158" b="4500"/>
            <a:stretch>
              <a:fillRect/>
            </a:stretch>
          </p:blipFill>
          <p:spPr bwMode="auto">
            <a:xfrm>
              <a:off x="3320415" y="2071688"/>
              <a:ext cx="2714625" cy="271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8" name="Oval 4"/>
            <p:cNvSpPr>
              <a:spLocks noChangeArrowheads="1"/>
            </p:cNvSpPr>
            <p:nvPr/>
          </p:nvSpPr>
          <p:spPr bwMode="auto">
            <a:xfrm>
              <a:off x="4266246" y="3611880"/>
              <a:ext cx="411481" cy="439948"/>
            </a:xfrm>
            <a:prstGeom prst="ellipse">
              <a:avLst/>
            </a:prstGeom>
            <a:noFill/>
            <a:ln w="9525" algn="ctr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</p:grpSp>
      <p:sp>
        <p:nvSpPr>
          <p:cNvPr id="9221" name="Oval 6"/>
          <p:cNvSpPr>
            <a:spLocks noChangeArrowheads="1"/>
          </p:cNvSpPr>
          <p:nvPr/>
        </p:nvSpPr>
        <p:spPr bwMode="auto">
          <a:xfrm>
            <a:off x="4537472" y="2708674"/>
            <a:ext cx="160734" cy="164306"/>
          </a:xfrm>
          <a:prstGeom prst="ellips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9222" name="Oval 7"/>
          <p:cNvSpPr>
            <a:spLocks noChangeArrowheads="1"/>
          </p:cNvSpPr>
          <p:nvPr/>
        </p:nvSpPr>
        <p:spPr bwMode="auto">
          <a:xfrm>
            <a:off x="4251722" y="2922986"/>
            <a:ext cx="160734" cy="163115"/>
          </a:xfrm>
          <a:prstGeom prst="ellips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9223" name="Oval 8"/>
          <p:cNvSpPr>
            <a:spLocks noChangeArrowheads="1"/>
          </p:cNvSpPr>
          <p:nvPr/>
        </p:nvSpPr>
        <p:spPr bwMode="auto">
          <a:xfrm>
            <a:off x="5393532" y="4024314"/>
            <a:ext cx="160735" cy="164306"/>
          </a:xfrm>
          <a:prstGeom prst="ellips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9224" name="Oval 9"/>
          <p:cNvSpPr>
            <a:spLocks noChangeArrowheads="1"/>
          </p:cNvSpPr>
          <p:nvPr/>
        </p:nvSpPr>
        <p:spPr bwMode="auto">
          <a:xfrm>
            <a:off x="4013597" y="3775474"/>
            <a:ext cx="160734" cy="164306"/>
          </a:xfrm>
          <a:prstGeom prst="ellips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9225" name="Oval 10"/>
          <p:cNvSpPr>
            <a:spLocks noChangeArrowheads="1"/>
          </p:cNvSpPr>
          <p:nvPr/>
        </p:nvSpPr>
        <p:spPr bwMode="auto">
          <a:xfrm>
            <a:off x="4067176" y="4045745"/>
            <a:ext cx="160735" cy="164306"/>
          </a:xfrm>
          <a:prstGeom prst="ellips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9226" name="Oval 14"/>
          <p:cNvSpPr>
            <a:spLocks noChangeArrowheads="1"/>
          </p:cNvSpPr>
          <p:nvPr/>
        </p:nvSpPr>
        <p:spPr bwMode="auto">
          <a:xfrm>
            <a:off x="3932635" y="4214814"/>
            <a:ext cx="161925" cy="164306"/>
          </a:xfrm>
          <a:prstGeom prst="ellips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</p:spTree>
    <p:extLst>
      <p:ext uri="{BB962C8B-B14F-4D97-AF65-F5344CB8AC3E}">
        <p14:creationId xmlns:p14="http://schemas.microsoft.com/office/powerpoint/2010/main" val="3482951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269BE03E-B4E3-4E05-8542-1C75A90A0F42}" type="slidenum">
              <a:rPr lang="en-US" altLang="ja-JP" sz="600">
                <a:solidFill>
                  <a:schemeClr val="tx1"/>
                </a:solidFill>
              </a:rPr>
              <a:pPr/>
              <a:t>26</a:t>
            </a:fld>
            <a:endParaRPr lang="en-US" altLang="ja-JP" sz="600">
              <a:solidFill>
                <a:schemeClr val="tx1"/>
              </a:solidFill>
            </a:endParaRPr>
          </a:p>
        </p:txBody>
      </p:sp>
      <p:sp>
        <p:nvSpPr>
          <p:cNvPr id="1024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600">
                <a:solidFill>
                  <a:schemeClr val="tx1"/>
                </a:solidFill>
              </a:rPr>
              <a:t>IBM Confidential</a:t>
            </a:r>
          </a:p>
        </p:txBody>
      </p:sp>
      <p:pic>
        <p:nvPicPr>
          <p:cNvPr id="1024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r="1813"/>
          <a:stretch>
            <a:fillRect/>
          </a:stretch>
        </p:blipFill>
        <p:spPr bwMode="auto">
          <a:xfrm>
            <a:off x="3432574" y="2289574"/>
            <a:ext cx="2278856" cy="227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5086351" y="4223148"/>
            <a:ext cx="308372" cy="329803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3730228" y="3180161"/>
            <a:ext cx="308372" cy="329803"/>
          </a:xfrm>
          <a:prstGeom prst="ellipse">
            <a:avLst/>
          </a:prstGeom>
          <a:noFill/>
          <a:ln w="9525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3432574" y="2859881"/>
            <a:ext cx="2278856" cy="500063"/>
          </a:xfrm>
          <a:prstGeom prst="ellips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</p:spTree>
    <p:extLst>
      <p:ext uri="{BB962C8B-B14F-4D97-AF65-F5344CB8AC3E}">
        <p14:creationId xmlns:p14="http://schemas.microsoft.com/office/powerpoint/2010/main" val="2447351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A1B9F5CE-C9F8-4690-A6CE-D054E6E7F775}" type="slidenum">
              <a:rPr lang="en-US" altLang="ja-JP" sz="600">
                <a:solidFill>
                  <a:schemeClr val="tx1"/>
                </a:solidFill>
              </a:rPr>
              <a:pPr/>
              <a:t>27</a:t>
            </a:fld>
            <a:endParaRPr lang="en-US" altLang="ja-JP" sz="600">
              <a:solidFill>
                <a:schemeClr val="tx1"/>
              </a:solidFill>
            </a:endParaRPr>
          </a:p>
        </p:txBody>
      </p:sp>
      <p:sp>
        <p:nvSpPr>
          <p:cNvPr id="1126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600">
                <a:solidFill>
                  <a:schemeClr val="tx1"/>
                </a:solidFill>
              </a:rPr>
              <a:t>IBM Confidential</a:t>
            </a:r>
          </a:p>
        </p:txBody>
      </p:sp>
      <p:pic>
        <p:nvPicPr>
          <p:cNvPr id="1126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124" y="2143125"/>
            <a:ext cx="2621756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120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B8608C97-45CA-4EE4-A687-B82B2AF8515C}" type="slidenum">
              <a:rPr lang="en-US" altLang="ja-JP" sz="600">
                <a:solidFill>
                  <a:schemeClr val="tx1"/>
                </a:solidFill>
              </a:rPr>
              <a:pPr/>
              <a:t>28</a:t>
            </a:fld>
            <a:endParaRPr lang="en-US" altLang="ja-JP" sz="600">
              <a:solidFill>
                <a:schemeClr val="tx1"/>
              </a:solidFill>
            </a:endParaRPr>
          </a:p>
        </p:txBody>
      </p:sp>
      <p:sp>
        <p:nvSpPr>
          <p:cNvPr id="1229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600">
                <a:solidFill>
                  <a:schemeClr val="tx1"/>
                </a:solidFill>
              </a:rPr>
              <a:t>IBM Confidential</a:t>
            </a:r>
          </a:p>
        </p:txBody>
      </p:sp>
      <p:pic>
        <p:nvPicPr>
          <p:cNvPr id="1229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2057401"/>
            <a:ext cx="2365772" cy="236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4074319" y="3943350"/>
            <a:ext cx="309563" cy="329804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4382691" y="3943350"/>
            <a:ext cx="309563" cy="329804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4512470" y="3046811"/>
            <a:ext cx="308372" cy="329803"/>
          </a:xfrm>
          <a:prstGeom prst="ellipse">
            <a:avLst/>
          </a:prstGeom>
          <a:noFill/>
          <a:ln w="9525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44541" y="2247901"/>
            <a:ext cx="857250" cy="330994"/>
          </a:xfrm>
          <a:prstGeom prst="ellips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</p:spTree>
    <p:extLst>
      <p:ext uri="{BB962C8B-B14F-4D97-AF65-F5344CB8AC3E}">
        <p14:creationId xmlns:p14="http://schemas.microsoft.com/office/powerpoint/2010/main" val="4239858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5FE3989B-7323-4C7B-9686-D51FAE6C7EB3}" type="slidenum">
              <a:rPr lang="en-US" altLang="ja-JP" sz="600">
                <a:solidFill>
                  <a:schemeClr val="tx1"/>
                </a:solidFill>
              </a:rPr>
              <a:pPr/>
              <a:t>29</a:t>
            </a:fld>
            <a:endParaRPr lang="en-US" altLang="ja-JP" sz="600">
              <a:solidFill>
                <a:schemeClr val="tx1"/>
              </a:solidFill>
            </a:endParaRP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600">
                <a:solidFill>
                  <a:schemeClr val="tx1"/>
                </a:solidFill>
              </a:rPr>
              <a:t>IBM Confidential</a:t>
            </a:r>
          </a:p>
        </p:txBody>
      </p:sp>
      <p:pic>
        <p:nvPicPr>
          <p:cNvPr id="1331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r="1813"/>
          <a:stretch>
            <a:fillRect/>
          </a:stretch>
        </p:blipFill>
        <p:spPr bwMode="auto">
          <a:xfrm>
            <a:off x="7209235" y="3461149"/>
            <a:ext cx="1104900" cy="110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Oval 30"/>
          <p:cNvSpPr/>
          <p:nvPr/>
        </p:nvSpPr>
        <p:spPr bwMode="auto">
          <a:xfrm>
            <a:off x="7225846" y="3788485"/>
            <a:ext cx="85725" cy="181916"/>
          </a:xfrm>
          <a:prstGeom prst="ellipse">
            <a:avLst/>
          </a:prstGeom>
          <a:solidFill>
            <a:srgbClr val="FFC000">
              <a:alpha val="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C000">
                <a:alpha val="40000"/>
              </a:srgbClr>
            </a:glow>
          </a:effectLst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34" name="Oval 33"/>
          <p:cNvSpPr/>
          <p:nvPr/>
        </p:nvSpPr>
        <p:spPr bwMode="auto">
          <a:xfrm>
            <a:off x="7385209" y="3462301"/>
            <a:ext cx="363560" cy="108391"/>
          </a:xfrm>
          <a:prstGeom prst="ellipse">
            <a:avLst/>
          </a:prstGeom>
          <a:solidFill>
            <a:srgbClr val="FFC000">
              <a:alpha val="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C000">
                <a:alpha val="10000"/>
              </a:srgbClr>
            </a:glow>
          </a:effectLst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33" name="Freeform 32"/>
          <p:cNvSpPr/>
          <p:nvPr/>
        </p:nvSpPr>
        <p:spPr bwMode="auto">
          <a:xfrm>
            <a:off x="7295378" y="3828953"/>
            <a:ext cx="847725" cy="687699"/>
          </a:xfrm>
          <a:custGeom>
            <a:avLst/>
            <a:gdLst>
              <a:gd name="connsiteX0" fmla="*/ 558800 w 1130300"/>
              <a:gd name="connsiteY0" fmla="*/ 749300 h 821966"/>
              <a:gd name="connsiteX1" fmla="*/ 476250 w 1130300"/>
              <a:gd name="connsiteY1" fmla="*/ 736600 h 821966"/>
              <a:gd name="connsiteX2" fmla="*/ 438150 w 1130300"/>
              <a:gd name="connsiteY2" fmla="*/ 723900 h 821966"/>
              <a:gd name="connsiteX3" fmla="*/ 419100 w 1130300"/>
              <a:gd name="connsiteY3" fmla="*/ 717550 h 821966"/>
              <a:gd name="connsiteX4" fmla="*/ 374650 w 1130300"/>
              <a:gd name="connsiteY4" fmla="*/ 711200 h 821966"/>
              <a:gd name="connsiteX5" fmla="*/ 349250 w 1130300"/>
              <a:gd name="connsiteY5" fmla="*/ 698500 h 821966"/>
              <a:gd name="connsiteX6" fmla="*/ 311150 w 1130300"/>
              <a:gd name="connsiteY6" fmla="*/ 692150 h 821966"/>
              <a:gd name="connsiteX7" fmla="*/ 279400 w 1130300"/>
              <a:gd name="connsiteY7" fmla="*/ 685800 h 821966"/>
              <a:gd name="connsiteX8" fmla="*/ 215900 w 1130300"/>
              <a:gd name="connsiteY8" fmla="*/ 673100 h 821966"/>
              <a:gd name="connsiteX9" fmla="*/ 190500 w 1130300"/>
              <a:gd name="connsiteY9" fmla="*/ 660400 h 821966"/>
              <a:gd name="connsiteX10" fmla="*/ 152400 w 1130300"/>
              <a:gd name="connsiteY10" fmla="*/ 647700 h 821966"/>
              <a:gd name="connsiteX11" fmla="*/ 101600 w 1130300"/>
              <a:gd name="connsiteY11" fmla="*/ 590550 h 821966"/>
              <a:gd name="connsiteX12" fmla="*/ 95250 w 1130300"/>
              <a:gd name="connsiteY12" fmla="*/ 558800 h 821966"/>
              <a:gd name="connsiteX13" fmla="*/ 69850 w 1130300"/>
              <a:gd name="connsiteY13" fmla="*/ 508000 h 821966"/>
              <a:gd name="connsiteX14" fmla="*/ 57150 w 1130300"/>
              <a:gd name="connsiteY14" fmla="*/ 482600 h 821966"/>
              <a:gd name="connsiteX15" fmla="*/ 44450 w 1130300"/>
              <a:gd name="connsiteY15" fmla="*/ 438150 h 821966"/>
              <a:gd name="connsiteX16" fmla="*/ 31750 w 1130300"/>
              <a:gd name="connsiteY16" fmla="*/ 412750 h 821966"/>
              <a:gd name="connsiteX17" fmla="*/ 25400 w 1130300"/>
              <a:gd name="connsiteY17" fmla="*/ 387350 h 821966"/>
              <a:gd name="connsiteX18" fmla="*/ 19050 w 1130300"/>
              <a:gd name="connsiteY18" fmla="*/ 368300 h 821966"/>
              <a:gd name="connsiteX19" fmla="*/ 0 w 1130300"/>
              <a:gd name="connsiteY19" fmla="*/ 298450 h 821966"/>
              <a:gd name="connsiteX20" fmla="*/ 12700 w 1130300"/>
              <a:gd name="connsiteY20" fmla="*/ 228600 h 821966"/>
              <a:gd name="connsiteX21" fmla="*/ 31750 w 1130300"/>
              <a:gd name="connsiteY21" fmla="*/ 184150 h 821966"/>
              <a:gd name="connsiteX22" fmla="*/ 57150 w 1130300"/>
              <a:gd name="connsiteY22" fmla="*/ 95250 h 821966"/>
              <a:gd name="connsiteX23" fmla="*/ 82550 w 1130300"/>
              <a:gd name="connsiteY23" fmla="*/ 44450 h 821966"/>
              <a:gd name="connsiteX24" fmla="*/ 88900 w 1130300"/>
              <a:gd name="connsiteY24" fmla="*/ 25400 h 821966"/>
              <a:gd name="connsiteX25" fmla="*/ 146050 w 1130300"/>
              <a:gd name="connsiteY25" fmla="*/ 0 h 821966"/>
              <a:gd name="connsiteX26" fmla="*/ 215900 w 1130300"/>
              <a:gd name="connsiteY26" fmla="*/ 6350 h 821966"/>
              <a:gd name="connsiteX27" fmla="*/ 234950 w 1130300"/>
              <a:gd name="connsiteY27" fmla="*/ 12700 h 821966"/>
              <a:gd name="connsiteX28" fmla="*/ 292100 w 1130300"/>
              <a:gd name="connsiteY28" fmla="*/ 19050 h 821966"/>
              <a:gd name="connsiteX29" fmla="*/ 342900 w 1130300"/>
              <a:gd name="connsiteY29" fmla="*/ 25400 h 821966"/>
              <a:gd name="connsiteX30" fmla="*/ 381000 w 1130300"/>
              <a:gd name="connsiteY30" fmla="*/ 38100 h 821966"/>
              <a:gd name="connsiteX31" fmla="*/ 406400 w 1130300"/>
              <a:gd name="connsiteY31" fmla="*/ 44450 h 821966"/>
              <a:gd name="connsiteX32" fmla="*/ 444500 w 1130300"/>
              <a:gd name="connsiteY32" fmla="*/ 57150 h 821966"/>
              <a:gd name="connsiteX33" fmla="*/ 463550 w 1130300"/>
              <a:gd name="connsiteY33" fmla="*/ 69850 h 821966"/>
              <a:gd name="connsiteX34" fmla="*/ 558800 w 1130300"/>
              <a:gd name="connsiteY34" fmla="*/ 88900 h 821966"/>
              <a:gd name="connsiteX35" fmla="*/ 584200 w 1130300"/>
              <a:gd name="connsiteY35" fmla="*/ 95250 h 821966"/>
              <a:gd name="connsiteX36" fmla="*/ 609600 w 1130300"/>
              <a:gd name="connsiteY36" fmla="*/ 107950 h 821966"/>
              <a:gd name="connsiteX37" fmla="*/ 666750 w 1130300"/>
              <a:gd name="connsiteY37" fmla="*/ 120650 h 821966"/>
              <a:gd name="connsiteX38" fmla="*/ 692150 w 1130300"/>
              <a:gd name="connsiteY38" fmla="*/ 133350 h 821966"/>
              <a:gd name="connsiteX39" fmla="*/ 730250 w 1130300"/>
              <a:gd name="connsiteY39" fmla="*/ 139700 h 821966"/>
              <a:gd name="connsiteX40" fmla="*/ 768350 w 1130300"/>
              <a:gd name="connsiteY40" fmla="*/ 152400 h 821966"/>
              <a:gd name="connsiteX41" fmla="*/ 850900 w 1130300"/>
              <a:gd name="connsiteY41" fmla="*/ 165100 h 821966"/>
              <a:gd name="connsiteX42" fmla="*/ 869950 w 1130300"/>
              <a:gd name="connsiteY42" fmla="*/ 171450 h 821966"/>
              <a:gd name="connsiteX43" fmla="*/ 889000 w 1130300"/>
              <a:gd name="connsiteY43" fmla="*/ 184150 h 821966"/>
              <a:gd name="connsiteX44" fmla="*/ 939800 w 1130300"/>
              <a:gd name="connsiteY44" fmla="*/ 209550 h 821966"/>
              <a:gd name="connsiteX45" fmla="*/ 977900 w 1130300"/>
              <a:gd name="connsiteY45" fmla="*/ 241300 h 821966"/>
              <a:gd name="connsiteX46" fmla="*/ 1016000 w 1130300"/>
              <a:gd name="connsiteY46" fmla="*/ 273050 h 821966"/>
              <a:gd name="connsiteX47" fmla="*/ 1041400 w 1130300"/>
              <a:gd name="connsiteY47" fmla="*/ 304800 h 821966"/>
              <a:gd name="connsiteX48" fmla="*/ 1054100 w 1130300"/>
              <a:gd name="connsiteY48" fmla="*/ 323850 h 821966"/>
              <a:gd name="connsiteX49" fmla="*/ 1073150 w 1130300"/>
              <a:gd name="connsiteY49" fmla="*/ 342900 h 821966"/>
              <a:gd name="connsiteX50" fmla="*/ 1098550 w 1130300"/>
              <a:gd name="connsiteY50" fmla="*/ 393700 h 821966"/>
              <a:gd name="connsiteX51" fmla="*/ 1117600 w 1130300"/>
              <a:gd name="connsiteY51" fmla="*/ 450850 h 821966"/>
              <a:gd name="connsiteX52" fmla="*/ 1123950 w 1130300"/>
              <a:gd name="connsiteY52" fmla="*/ 469900 h 821966"/>
              <a:gd name="connsiteX53" fmla="*/ 1130300 w 1130300"/>
              <a:gd name="connsiteY53" fmla="*/ 488950 h 821966"/>
              <a:gd name="connsiteX54" fmla="*/ 1123950 w 1130300"/>
              <a:gd name="connsiteY54" fmla="*/ 539750 h 821966"/>
              <a:gd name="connsiteX55" fmla="*/ 1104900 w 1130300"/>
              <a:gd name="connsiteY55" fmla="*/ 558800 h 821966"/>
              <a:gd name="connsiteX56" fmla="*/ 1092200 w 1130300"/>
              <a:gd name="connsiteY56" fmla="*/ 596900 h 821966"/>
              <a:gd name="connsiteX57" fmla="*/ 1085850 w 1130300"/>
              <a:gd name="connsiteY57" fmla="*/ 615950 h 821966"/>
              <a:gd name="connsiteX58" fmla="*/ 1073150 w 1130300"/>
              <a:gd name="connsiteY58" fmla="*/ 654050 h 821966"/>
              <a:gd name="connsiteX59" fmla="*/ 1066800 w 1130300"/>
              <a:gd name="connsiteY59" fmla="*/ 673100 h 821966"/>
              <a:gd name="connsiteX60" fmla="*/ 1041400 w 1130300"/>
              <a:gd name="connsiteY60" fmla="*/ 793750 h 821966"/>
              <a:gd name="connsiteX61" fmla="*/ 1016000 w 1130300"/>
              <a:gd name="connsiteY61" fmla="*/ 800100 h 821966"/>
              <a:gd name="connsiteX62" fmla="*/ 996950 w 1130300"/>
              <a:gd name="connsiteY62" fmla="*/ 812800 h 821966"/>
              <a:gd name="connsiteX63" fmla="*/ 857250 w 1130300"/>
              <a:gd name="connsiteY63" fmla="*/ 812800 h 821966"/>
              <a:gd name="connsiteX64" fmla="*/ 806450 w 1130300"/>
              <a:gd name="connsiteY64" fmla="*/ 806450 h 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0300" h="821966">
                <a:moveTo>
                  <a:pt x="558800" y="749300"/>
                </a:moveTo>
                <a:cubicBezTo>
                  <a:pt x="549401" y="747957"/>
                  <a:pt x="487997" y="739537"/>
                  <a:pt x="476250" y="736600"/>
                </a:cubicBezTo>
                <a:cubicBezTo>
                  <a:pt x="463263" y="733353"/>
                  <a:pt x="450850" y="728133"/>
                  <a:pt x="438150" y="723900"/>
                </a:cubicBezTo>
                <a:cubicBezTo>
                  <a:pt x="431800" y="721783"/>
                  <a:pt x="425726" y="718497"/>
                  <a:pt x="419100" y="717550"/>
                </a:cubicBezTo>
                <a:lnTo>
                  <a:pt x="374650" y="711200"/>
                </a:lnTo>
                <a:cubicBezTo>
                  <a:pt x="366183" y="706967"/>
                  <a:pt x="358317" y="701220"/>
                  <a:pt x="349250" y="698500"/>
                </a:cubicBezTo>
                <a:cubicBezTo>
                  <a:pt x="336918" y="694800"/>
                  <a:pt x="323818" y="694453"/>
                  <a:pt x="311150" y="692150"/>
                </a:cubicBezTo>
                <a:cubicBezTo>
                  <a:pt x="300531" y="690219"/>
                  <a:pt x="289871" y="688418"/>
                  <a:pt x="279400" y="685800"/>
                </a:cubicBezTo>
                <a:cubicBezTo>
                  <a:pt x="220291" y="671023"/>
                  <a:pt x="324802" y="688657"/>
                  <a:pt x="215900" y="673100"/>
                </a:cubicBezTo>
                <a:cubicBezTo>
                  <a:pt x="207433" y="668867"/>
                  <a:pt x="199289" y="663916"/>
                  <a:pt x="190500" y="660400"/>
                </a:cubicBezTo>
                <a:cubicBezTo>
                  <a:pt x="178071" y="655428"/>
                  <a:pt x="152400" y="647700"/>
                  <a:pt x="152400" y="647700"/>
                </a:cubicBezTo>
                <a:cubicBezTo>
                  <a:pt x="108904" y="604204"/>
                  <a:pt x="124263" y="624544"/>
                  <a:pt x="101600" y="590550"/>
                </a:cubicBezTo>
                <a:cubicBezTo>
                  <a:pt x="99483" y="579967"/>
                  <a:pt x="99124" y="568874"/>
                  <a:pt x="95250" y="558800"/>
                </a:cubicBezTo>
                <a:cubicBezTo>
                  <a:pt x="88454" y="541130"/>
                  <a:pt x="78317" y="524933"/>
                  <a:pt x="69850" y="508000"/>
                </a:cubicBezTo>
                <a:cubicBezTo>
                  <a:pt x="65617" y="499533"/>
                  <a:pt x="59446" y="491783"/>
                  <a:pt x="57150" y="482600"/>
                </a:cubicBezTo>
                <a:cubicBezTo>
                  <a:pt x="53928" y="469711"/>
                  <a:pt x="49916" y="450904"/>
                  <a:pt x="44450" y="438150"/>
                </a:cubicBezTo>
                <a:cubicBezTo>
                  <a:pt x="40721" y="429449"/>
                  <a:pt x="35074" y="421613"/>
                  <a:pt x="31750" y="412750"/>
                </a:cubicBezTo>
                <a:cubicBezTo>
                  <a:pt x="28686" y="404578"/>
                  <a:pt x="27798" y="395741"/>
                  <a:pt x="25400" y="387350"/>
                </a:cubicBezTo>
                <a:cubicBezTo>
                  <a:pt x="23561" y="380914"/>
                  <a:pt x="20811" y="374758"/>
                  <a:pt x="19050" y="368300"/>
                </a:cubicBezTo>
                <a:cubicBezTo>
                  <a:pt x="-2435" y="289521"/>
                  <a:pt x="14616" y="342298"/>
                  <a:pt x="0" y="298450"/>
                </a:cubicBezTo>
                <a:cubicBezTo>
                  <a:pt x="2318" y="282225"/>
                  <a:pt x="5791" y="247025"/>
                  <a:pt x="12700" y="228600"/>
                </a:cubicBezTo>
                <a:cubicBezTo>
                  <a:pt x="30047" y="182342"/>
                  <a:pt x="21238" y="222696"/>
                  <a:pt x="31750" y="184150"/>
                </a:cubicBezTo>
                <a:cubicBezTo>
                  <a:pt x="39806" y="154612"/>
                  <a:pt x="44983" y="123641"/>
                  <a:pt x="57150" y="95250"/>
                </a:cubicBezTo>
                <a:cubicBezTo>
                  <a:pt x="64608" y="77849"/>
                  <a:pt x="76563" y="62411"/>
                  <a:pt x="82550" y="44450"/>
                </a:cubicBezTo>
                <a:cubicBezTo>
                  <a:pt x="84667" y="38100"/>
                  <a:pt x="84615" y="30542"/>
                  <a:pt x="88900" y="25400"/>
                </a:cubicBezTo>
                <a:cubicBezTo>
                  <a:pt x="107619" y="2937"/>
                  <a:pt x="119541" y="5302"/>
                  <a:pt x="146050" y="0"/>
                </a:cubicBezTo>
                <a:cubicBezTo>
                  <a:pt x="169333" y="2117"/>
                  <a:pt x="192756" y="3044"/>
                  <a:pt x="215900" y="6350"/>
                </a:cubicBezTo>
                <a:cubicBezTo>
                  <a:pt x="222526" y="7297"/>
                  <a:pt x="228348" y="11600"/>
                  <a:pt x="234950" y="12700"/>
                </a:cubicBezTo>
                <a:cubicBezTo>
                  <a:pt x="253856" y="15851"/>
                  <a:pt x="273064" y="16810"/>
                  <a:pt x="292100" y="19050"/>
                </a:cubicBezTo>
                <a:lnTo>
                  <a:pt x="342900" y="25400"/>
                </a:lnTo>
                <a:cubicBezTo>
                  <a:pt x="355600" y="29633"/>
                  <a:pt x="368013" y="34853"/>
                  <a:pt x="381000" y="38100"/>
                </a:cubicBezTo>
                <a:cubicBezTo>
                  <a:pt x="389467" y="40217"/>
                  <a:pt x="398041" y="41942"/>
                  <a:pt x="406400" y="44450"/>
                </a:cubicBezTo>
                <a:cubicBezTo>
                  <a:pt x="419222" y="48297"/>
                  <a:pt x="433361" y="49724"/>
                  <a:pt x="444500" y="57150"/>
                </a:cubicBezTo>
                <a:cubicBezTo>
                  <a:pt x="450850" y="61383"/>
                  <a:pt x="456256" y="67606"/>
                  <a:pt x="463550" y="69850"/>
                </a:cubicBezTo>
                <a:cubicBezTo>
                  <a:pt x="491067" y="78317"/>
                  <a:pt x="529167" y="81492"/>
                  <a:pt x="558800" y="88900"/>
                </a:cubicBezTo>
                <a:cubicBezTo>
                  <a:pt x="567267" y="91017"/>
                  <a:pt x="576028" y="92186"/>
                  <a:pt x="584200" y="95250"/>
                </a:cubicBezTo>
                <a:cubicBezTo>
                  <a:pt x="593063" y="98574"/>
                  <a:pt x="600533" y="105230"/>
                  <a:pt x="609600" y="107950"/>
                </a:cubicBezTo>
                <a:cubicBezTo>
                  <a:pt x="656114" y="121904"/>
                  <a:pt x="634544" y="106847"/>
                  <a:pt x="666750" y="120650"/>
                </a:cubicBezTo>
                <a:cubicBezTo>
                  <a:pt x="675451" y="124379"/>
                  <a:pt x="683083" y="130630"/>
                  <a:pt x="692150" y="133350"/>
                </a:cubicBezTo>
                <a:cubicBezTo>
                  <a:pt x="704482" y="137050"/>
                  <a:pt x="717759" y="136577"/>
                  <a:pt x="730250" y="139700"/>
                </a:cubicBezTo>
                <a:cubicBezTo>
                  <a:pt x="743237" y="142947"/>
                  <a:pt x="755260" y="149595"/>
                  <a:pt x="768350" y="152400"/>
                </a:cubicBezTo>
                <a:cubicBezTo>
                  <a:pt x="876310" y="175534"/>
                  <a:pt x="773038" y="145635"/>
                  <a:pt x="850900" y="165100"/>
                </a:cubicBezTo>
                <a:cubicBezTo>
                  <a:pt x="857394" y="166723"/>
                  <a:pt x="863963" y="168457"/>
                  <a:pt x="869950" y="171450"/>
                </a:cubicBezTo>
                <a:cubicBezTo>
                  <a:pt x="876776" y="174863"/>
                  <a:pt x="882300" y="180496"/>
                  <a:pt x="889000" y="184150"/>
                </a:cubicBezTo>
                <a:cubicBezTo>
                  <a:pt x="905620" y="193216"/>
                  <a:pt x="926413" y="196163"/>
                  <a:pt x="939800" y="209550"/>
                </a:cubicBezTo>
                <a:cubicBezTo>
                  <a:pt x="995455" y="265205"/>
                  <a:pt x="924856" y="197097"/>
                  <a:pt x="977900" y="241300"/>
                </a:cubicBezTo>
                <a:cubicBezTo>
                  <a:pt x="1026793" y="282044"/>
                  <a:pt x="968702" y="241518"/>
                  <a:pt x="1016000" y="273050"/>
                </a:cubicBezTo>
                <a:cubicBezTo>
                  <a:pt x="1028362" y="310136"/>
                  <a:pt x="1012677" y="276077"/>
                  <a:pt x="1041400" y="304800"/>
                </a:cubicBezTo>
                <a:cubicBezTo>
                  <a:pt x="1046796" y="310196"/>
                  <a:pt x="1049214" y="317987"/>
                  <a:pt x="1054100" y="323850"/>
                </a:cubicBezTo>
                <a:cubicBezTo>
                  <a:pt x="1059849" y="330749"/>
                  <a:pt x="1067401" y="336001"/>
                  <a:pt x="1073150" y="342900"/>
                </a:cubicBezTo>
                <a:cubicBezTo>
                  <a:pt x="1086813" y="359296"/>
                  <a:pt x="1091020" y="372993"/>
                  <a:pt x="1098550" y="393700"/>
                </a:cubicBezTo>
                <a:cubicBezTo>
                  <a:pt x="1105412" y="412571"/>
                  <a:pt x="1111250" y="431800"/>
                  <a:pt x="1117600" y="450850"/>
                </a:cubicBezTo>
                <a:lnTo>
                  <a:pt x="1123950" y="469900"/>
                </a:lnTo>
                <a:lnTo>
                  <a:pt x="1130300" y="488950"/>
                </a:lnTo>
                <a:cubicBezTo>
                  <a:pt x="1128183" y="505883"/>
                  <a:pt x="1129782" y="523712"/>
                  <a:pt x="1123950" y="539750"/>
                </a:cubicBezTo>
                <a:cubicBezTo>
                  <a:pt x="1120881" y="548190"/>
                  <a:pt x="1109261" y="550950"/>
                  <a:pt x="1104900" y="558800"/>
                </a:cubicBezTo>
                <a:cubicBezTo>
                  <a:pt x="1098399" y="570502"/>
                  <a:pt x="1096433" y="584200"/>
                  <a:pt x="1092200" y="596900"/>
                </a:cubicBezTo>
                <a:lnTo>
                  <a:pt x="1085850" y="615950"/>
                </a:lnTo>
                <a:lnTo>
                  <a:pt x="1073150" y="654050"/>
                </a:lnTo>
                <a:lnTo>
                  <a:pt x="1066800" y="673100"/>
                </a:lnTo>
                <a:cubicBezTo>
                  <a:pt x="1063330" y="732093"/>
                  <a:pt x="1089737" y="773034"/>
                  <a:pt x="1041400" y="793750"/>
                </a:cubicBezTo>
                <a:cubicBezTo>
                  <a:pt x="1033378" y="797188"/>
                  <a:pt x="1024467" y="797983"/>
                  <a:pt x="1016000" y="800100"/>
                </a:cubicBezTo>
                <a:cubicBezTo>
                  <a:pt x="1009650" y="804333"/>
                  <a:pt x="1003776" y="809387"/>
                  <a:pt x="996950" y="812800"/>
                </a:cubicBezTo>
                <a:cubicBezTo>
                  <a:pt x="956962" y="832794"/>
                  <a:pt x="880691" y="814034"/>
                  <a:pt x="857250" y="812800"/>
                </a:cubicBezTo>
                <a:lnTo>
                  <a:pt x="806450" y="806450"/>
                </a:lnTo>
              </a:path>
            </a:pathLst>
          </a:custGeom>
          <a:solidFill>
            <a:srgbClr val="FFC000">
              <a:alpha val="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C000">
                <a:alpha val="1000"/>
              </a:srgbClr>
            </a:glow>
          </a:effectLst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6" name="Cube 5"/>
          <p:cNvSpPr/>
          <p:nvPr/>
        </p:nvSpPr>
        <p:spPr bwMode="auto">
          <a:xfrm>
            <a:off x="2994422" y="2400301"/>
            <a:ext cx="1714500" cy="102394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13327" name="Cube 2"/>
          <p:cNvSpPr>
            <a:spLocks noChangeArrowheads="1"/>
          </p:cNvSpPr>
          <p:nvPr/>
        </p:nvSpPr>
        <p:spPr bwMode="auto">
          <a:xfrm>
            <a:off x="2892029" y="1988344"/>
            <a:ext cx="1885950" cy="823913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3328" name="Parallelogram 4"/>
          <p:cNvSpPr>
            <a:spLocks noChangeArrowheads="1"/>
          </p:cNvSpPr>
          <p:nvPr/>
        </p:nvSpPr>
        <p:spPr bwMode="auto">
          <a:xfrm rot="5400000" flipV="1">
            <a:off x="2111574" y="2297311"/>
            <a:ext cx="873919" cy="205979"/>
          </a:xfrm>
          <a:prstGeom prst="parallelogram">
            <a:avLst>
              <a:gd name="adj" fmla="val 11029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cxnSp>
        <p:nvCxnSpPr>
          <p:cNvPr id="13329" name="Straight Arrow Connector 9"/>
          <p:cNvCxnSpPr>
            <a:cxnSpLocks noChangeShapeType="1"/>
          </p:cNvCxnSpPr>
          <p:nvPr/>
        </p:nvCxnSpPr>
        <p:spPr bwMode="auto">
          <a:xfrm>
            <a:off x="2549128" y="2451497"/>
            <a:ext cx="4333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0" name="Straight Arrow Connector 14"/>
          <p:cNvCxnSpPr>
            <a:cxnSpLocks noChangeShapeType="1"/>
          </p:cNvCxnSpPr>
          <p:nvPr/>
        </p:nvCxnSpPr>
        <p:spPr bwMode="auto">
          <a:xfrm>
            <a:off x="5120878" y="2451497"/>
            <a:ext cx="4333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1" name="Rectangle 12"/>
          <p:cNvSpPr>
            <a:spLocks noChangeArrowheads="1"/>
          </p:cNvSpPr>
          <p:nvPr/>
        </p:nvSpPr>
        <p:spPr bwMode="auto">
          <a:xfrm>
            <a:off x="5554266" y="2159794"/>
            <a:ext cx="80963" cy="54887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7" name="Rectangle 16"/>
          <p:cNvSpPr/>
          <p:nvPr/>
        </p:nvSpPr>
        <p:spPr bwMode="auto">
          <a:xfrm>
            <a:off x="5841208" y="2159794"/>
            <a:ext cx="79772" cy="5488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cxnSp>
        <p:nvCxnSpPr>
          <p:cNvPr id="13333" name="Straight Arrow Connector 17"/>
          <p:cNvCxnSpPr>
            <a:cxnSpLocks noChangeShapeType="1"/>
            <a:stCxn id="13331" idx="3"/>
            <a:endCxn id="17" idx="1"/>
          </p:cNvCxnSpPr>
          <p:nvPr/>
        </p:nvCxnSpPr>
        <p:spPr bwMode="auto">
          <a:xfrm>
            <a:off x="5635230" y="2434829"/>
            <a:ext cx="20597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37861" y="1885950"/>
            <a:ext cx="308258" cy="276999"/>
          </a:xfrm>
          <a:prstGeom prst="rect">
            <a:avLst/>
          </a:prstGeom>
          <a:blipFill rotWithShape="0">
            <a:blip r:embed="rId3"/>
            <a:stretch>
              <a:fillRect b="-9836"/>
            </a:stretch>
          </a:blipFill>
        </p:spPr>
        <p:txBody>
          <a:bodyPr/>
          <a:lstStyle/>
          <a:p>
            <a:r>
              <a:rPr lang="ja-JP" altLang="en-US" sz="1650">
                <a:noFill/>
              </a:rPr>
              <a:t> </a:t>
            </a:r>
          </a:p>
        </p:txBody>
      </p:sp>
      <p:cxnSp>
        <p:nvCxnSpPr>
          <p:cNvPr id="13335" name="Straight Arrow Connector 23"/>
          <p:cNvCxnSpPr>
            <a:cxnSpLocks noChangeShapeType="1"/>
          </p:cNvCxnSpPr>
          <p:nvPr/>
        </p:nvCxnSpPr>
        <p:spPr bwMode="auto">
          <a:xfrm>
            <a:off x="4708924" y="2451497"/>
            <a:ext cx="24050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6" name="TextBox 22"/>
          <p:cNvSpPr txBox="1">
            <a:spLocks noChangeArrowheads="1"/>
          </p:cNvSpPr>
          <p:nvPr/>
        </p:nvSpPr>
        <p:spPr bwMode="auto">
          <a:xfrm>
            <a:off x="4907756" y="2365773"/>
            <a:ext cx="32893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750">
                <a:solidFill>
                  <a:schemeClr val="tx1"/>
                </a:solidFill>
              </a:rPr>
              <a:t>・・・</a:t>
            </a:r>
          </a:p>
        </p:txBody>
      </p:sp>
      <p:cxnSp>
        <p:nvCxnSpPr>
          <p:cNvPr id="13337" name="Straight Arrow Connector 25"/>
          <p:cNvCxnSpPr>
            <a:cxnSpLocks noChangeShapeType="1"/>
          </p:cNvCxnSpPr>
          <p:nvPr/>
        </p:nvCxnSpPr>
        <p:spPr bwMode="auto">
          <a:xfrm>
            <a:off x="2549130" y="2751535"/>
            <a:ext cx="182165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33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89" t="224" r="2" b="48820"/>
          <a:stretch>
            <a:fillRect/>
          </a:stretch>
        </p:blipFill>
        <p:spPr bwMode="auto">
          <a:xfrm>
            <a:off x="3873105" y="3148014"/>
            <a:ext cx="2115740" cy="86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39" name="Straight Connector 29"/>
          <p:cNvCxnSpPr>
            <a:cxnSpLocks noChangeShapeType="1"/>
          </p:cNvCxnSpPr>
          <p:nvPr/>
        </p:nvCxnSpPr>
        <p:spPr bwMode="auto">
          <a:xfrm>
            <a:off x="3524250" y="2746773"/>
            <a:ext cx="867966" cy="435769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43" name="TextBox 41"/>
          <p:cNvSpPr txBox="1">
            <a:spLocks noChangeArrowheads="1"/>
          </p:cNvSpPr>
          <p:nvPr/>
        </p:nvSpPr>
        <p:spPr bwMode="auto">
          <a:xfrm>
            <a:off x="4274345" y="3999311"/>
            <a:ext cx="13596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 hidden saliency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44" name="TextBox 44"/>
          <p:cNvSpPr txBox="1">
            <a:spLocks noChangeArrowheads="1"/>
          </p:cNvSpPr>
          <p:nvPr/>
        </p:nvSpPr>
        <p:spPr bwMode="auto">
          <a:xfrm>
            <a:off x="2366962" y="4171951"/>
            <a:ext cx="12650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input saliency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45" name="TextBox 45"/>
          <p:cNvSpPr txBox="1">
            <a:spLocks noChangeArrowheads="1"/>
          </p:cNvSpPr>
          <p:nvPr/>
        </p:nvSpPr>
        <p:spPr bwMode="auto">
          <a:xfrm>
            <a:off x="4051698" y="2801542"/>
            <a:ext cx="7264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DQN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47" name="TextBox 46"/>
          <p:cNvSpPr txBox="1">
            <a:spLocks noChangeArrowheads="1"/>
          </p:cNvSpPr>
          <p:nvPr/>
        </p:nvSpPr>
        <p:spPr bwMode="auto">
          <a:xfrm>
            <a:off x="2805114" y="1765699"/>
            <a:ext cx="508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348" name="Group 47"/>
          <p:cNvGrpSpPr>
            <a:grpSpLocks/>
          </p:cNvGrpSpPr>
          <p:nvPr/>
        </p:nvGrpSpPr>
        <p:grpSpPr bwMode="auto">
          <a:xfrm>
            <a:off x="3446861" y="1988344"/>
            <a:ext cx="758428" cy="823913"/>
            <a:chOff x="3071512" y="1474470"/>
            <a:chExt cx="1011207" cy="1165860"/>
          </a:xfrm>
        </p:grpSpPr>
        <p:sp>
          <p:nvSpPr>
            <p:cNvPr id="13351" name="Parallelogram 49"/>
            <p:cNvSpPr>
              <a:spLocks noChangeArrowheads="1"/>
            </p:cNvSpPr>
            <p:nvPr/>
          </p:nvSpPr>
          <p:spPr bwMode="auto">
            <a:xfrm rot="5400000" flipV="1">
              <a:off x="2625742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  <p:sp>
          <p:nvSpPr>
            <p:cNvPr id="13352" name="Parallelogram 50"/>
            <p:cNvSpPr>
              <a:spLocks noChangeArrowheads="1"/>
            </p:cNvSpPr>
            <p:nvPr/>
          </p:nvSpPr>
          <p:spPr bwMode="auto">
            <a:xfrm rot="5400000" flipV="1">
              <a:off x="3362629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</p:grpSp>
      <p:cxnSp>
        <p:nvCxnSpPr>
          <p:cNvPr id="13349" name="Straight Connector 53"/>
          <p:cNvCxnSpPr>
            <a:cxnSpLocks noChangeShapeType="1"/>
          </p:cNvCxnSpPr>
          <p:nvPr/>
        </p:nvCxnSpPr>
        <p:spPr bwMode="auto">
          <a:xfrm>
            <a:off x="4150520" y="2658667"/>
            <a:ext cx="1197769" cy="539353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50" name="TextBox 55"/>
          <p:cNvSpPr txBox="1">
            <a:spLocks noChangeArrowheads="1"/>
          </p:cNvSpPr>
          <p:nvPr/>
        </p:nvSpPr>
        <p:spPr bwMode="auto">
          <a:xfrm>
            <a:off x="2339579" y="1765699"/>
            <a:ext cx="5020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24835" t="7390" r="14768" b="24434"/>
          <a:stretch/>
        </p:blipFill>
        <p:spPr>
          <a:xfrm>
            <a:off x="2487874" y="3049667"/>
            <a:ext cx="1097280" cy="109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0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-457200" y="222369"/>
            <a:ext cx="9900855" cy="4166750"/>
            <a:chOff x="-457200" y="222369"/>
            <a:chExt cx="9900855" cy="41667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2708" r="2281"/>
            <a:stretch/>
          </p:blipFill>
          <p:spPr>
            <a:xfrm>
              <a:off x="2919168" y="222369"/>
              <a:ext cx="3063240" cy="41667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t="-1" b="1097"/>
            <a:stretch/>
          </p:blipFill>
          <p:spPr>
            <a:xfrm>
              <a:off x="6249817" y="222369"/>
              <a:ext cx="3193838" cy="416674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57200" y="222369"/>
              <a:ext cx="3108960" cy="4166750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 bwMode="auto">
            <a:xfrm>
              <a:off x="183515" y="3181894"/>
              <a:ext cx="365760" cy="45720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>
              <a:off x="4663440" y="3421380"/>
              <a:ext cx="365760" cy="45720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>
              <a:off x="8046720" y="2545773"/>
              <a:ext cx="365760" cy="45720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-777240" y="4693781"/>
            <a:ext cx="102208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Figure A </a:t>
            </a:r>
            <a:r>
              <a:rPr kumimoji="1" lang="en-US" altLang="ja-JP" dirty="0" err="1">
                <a:solidFill>
                  <a:schemeClr val="tx1"/>
                </a:solidFill>
              </a:rPr>
              <a:t>Jacobian</a:t>
            </a:r>
            <a:r>
              <a:rPr kumimoji="1" lang="en-US" altLang="ja-JP" dirty="0">
                <a:solidFill>
                  <a:schemeClr val="tx1"/>
                </a:solidFill>
              </a:rPr>
              <a:t> of Q-function (white shadow) in Deep Q-Network follows the ball (red arrow) in Atari 2600 game, breakout. We use the </a:t>
            </a:r>
            <a:r>
              <a:rPr kumimoji="1" lang="en-US" altLang="ja-JP" dirty="0" err="1">
                <a:solidFill>
                  <a:schemeClr val="tx1"/>
                </a:solidFill>
              </a:rPr>
              <a:t>Jacobian</a:t>
            </a:r>
            <a:r>
              <a:rPr kumimoji="1" lang="en-US" altLang="ja-JP" dirty="0">
                <a:solidFill>
                  <a:schemeClr val="tx1"/>
                </a:solidFill>
              </a:rPr>
              <a:t> as a visual attention.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197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5FE3989B-7323-4C7B-9686-D51FAE6C7EB3}" type="slidenum">
              <a:rPr lang="en-US" altLang="ja-JP" sz="600">
                <a:solidFill>
                  <a:schemeClr val="tx1"/>
                </a:solidFill>
              </a:rPr>
              <a:pPr/>
              <a:t>30</a:t>
            </a:fld>
            <a:endParaRPr lang="en-US" altLang="ja-JP" sz="600">
              <a:solidFill>
                <a:schemeClr val="tx1"/>
              </a:solidFill>
            </a:endParaRP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600">
                <a:solidFill>
                  <a:schemeClr val="tx1"/>
                </a:solidFill>
              </a:rPr>
              <a:t>IBM Confidential</a:t>
            </a:r>
          </a:p>
        </p:txBody>
      </p:sp>
      <p:pic>
        <p:nvPicPr>
          <p:cNvPr id="1331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r="1813"/>
          <a:stretch>
            <a:fillRect/>
          </a:stretch>
        </p:blipFill>
        <p:spPr bwMode="auto">
          <a:xfrm>
            <a:off x="7209235" y="3461149"/>
            <a:ext cx="1104900" cy="110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Oval 30"/>
          <p:cNvSpPr/>
          <p:nvPr/>
        </p:nvSpPr>
        <p:spPr bwMode="auto">
          <a:xfrm>
            <a:off x="7225846" y="3788485"/>
            <a:ext cx="85725" cy="181916"/>
          </a:xfrm>
          <a:prstGeom prst="ellipse">
            <a:avLst/>
          </a:prstGeom>
          <a:solidFill>
            <a:srgbClr val="FFC000">
              <a:alpha val="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C000">
                <a:alpha val="40000"/>
              </a:srgbClr>
            </a:glow>
          </a:effectLst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34" name="Oval 33"/>
          <p:cNvSpPr/>
          <p:nvPr/>
        </p:nvSpPr>
        <p:spPr bwMode="auto">
          <a:xfrm>
            <a:off x="7385209" y="3462301"/>
            <a:ext cx="363560" cy="108391"/>
          </a:xfrm>
          <a:prstGeom prst="ellipse">
            <a:avLst/>
          </a:prstGeom>
          <a:solidFill>
            <a:srgbClr val="FFC000">
              <a:alpha val="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C000">
                <a:alpha val="10000"/>
              </a:srgbClr>
            </a:glow>
          </a:effectLst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33" name="Freeform 32"/>
          <p:cNvSpPr/>
          <p:nvPr/>
        </p:nvSpPr>
        <p:spPr bwMode="auto">
          <a:xfrm>
            <a:off x="7295378" y="3828953"/>
            <a:ext cx="847725" cy="687699"/>
          </a:xfrm>
          <a:custGeom>
            <a:avLst/>
            <a:gdLst>
              <a:gd name="connsiteX0" fmla="*/ 558800 w 1130300"/>
              <a:gd name="connsiteY0" fmla="*/ 749300 h 821966"/>
              <a:gd name="connsiteX1" fmla="*/ 476250 w 1130300"/>
              <a:gd name="connsiteY1" fmla="*/ 736600 h 821966"/>
              <a:gd name="connsiteX2" fmla="*/ 438150 w 1130300"/>
              <a:gd name="connsiteY2" fmla="*/ 723900 h 821966"/>
              <a:gd name="connsiteX3" fmla="*/ 419100 w 1130300"/>
              <a:gd name="connsiteY3" fmla="*/ 717550 h 821966"/>
              <a:gd name="connsiteX4" fmla="*/ 374650 w 1130300"/>
              <a:gd name="connsiteY4" fmla="*/ 711200 h 821966"/>
              <a:gd name="connsiteX5" fmla="*/ 349250 w 1130300"/>
              <a:gd name="connsiteY5" fmla="*/ 698500 h 821966"/>
              <a:gd name="connsiteX6" fmla="*/ 311150 w 1130300"/>
              <a:gd name="connsiteY6" fmla="*/ 692150 h 821966"/>
              <a:gd name="connsiteX7" fmla="*/ 279400 w 1130300"/>
              <a:gd name="connsiteY7" fmla="*/ 685800 h 821966"/>
              <a:gd name="connsiteX8" fmla="*/ 215900 w 1130300"/>
              <a:gd name="connsiteY8" fmla="*/ 673100 h 821966"/>
              <a:gd name="connsiteX9" fmla="*/ 190500 w 1130300"/>
              <a:gd name="connsiteY9" fmla="*/ 660400 h 821966"/>
              <a:gd name="connsiteX10" fmla="*/ 152400 w 1130300"/>
              <a:gd name="connsiteY10" fmla="*/ 647700 h 821966"/>
              <a:gd name="connsiteX11" fmla="*/ 101600 w 1130300"/>
              <a:gd name="connsiteY11" fmla="*/ 590550 h 821966"/>
              <a:gd name="connsiteX12" fmla="*/ 95250 w 1130300"/>
              <a:gd name="connsiteY12" fmla="*/ 558800 h 821966"/>
              <a:gd name="connsiteX13" fmla="*/ 69850 w 1130300"/>
              <a:gd name="connsiteY13" fmla="*/ 508000 h 821966"/>
              <a:gd name="connsiteX14" fmla="*/ 57150 w 1130300"/>
              <a:gd name="connsiteY14" fmla="*/ 482600 h 821966"/>
              <a:gd name="connsiteX15" fmla="*/ 44450 w 1130300"/>
              <a:gd name="connsiteY15" fmla="*/ 438150 h 821966"/>
              <a:gd name="connsiteX16" fmla="*/ 31750 w 1130300"/>
              <a:gd name="connsiteY16" fmla="*/ 412750 h 821966"/>
              <a:gd name="connsiteX17" fmla="*/ 25400 w 1130300"/>
              <a:gd name="connsiteY17" fmla="*/ 387350 h 821966"/>
              <a:gd name="connsiteX18" fmla="*/ 19050 w 1130300"/>
              <a:gd name="connsiteY18" fmla="*/ 368300 h 821966"/>
              <a:gd name="connsiteX19" fmla="*/ 0 w 1130300"/>
              <a:gd name="connsiteY19" fmla="*/ 298450 h 821966"/>
              <a:gd name="connsiteX20" fmla="*/ 12700 w 1130300"/>
              <a:gd name="connsiteY20" fmla="*/ 228600 h 821966"/>
              <a:gd name="connsiteX21" fmla="*/ 31750 w 1130300"/>
              <a:gd name="connsiteY21" fmla="*/ 184150 h 821966"/>
              <a:gd name="connsiteX22" fmla="*/ 57150 w 1130300"/>
              <a:gd name="connsiteY22" fmla="*/ 95250 h 821966"/>
              <a:gd name="connsiteX23" fmla="*/ 82550 w 1130300"/>
              <a:gd name="connsiteY23" fmla="*/ 44450 h 821966"/>
              <a:gd name="connsiteX24" fmla="*/ 88900 w 1130300"/>
              <a:gd name="connsiteY24" fmla="*/ 25400 h 821966"/>
              <a:gd name="connsiteX25" fmla="*/ 146050 w 1130300"/>
              <a:gd name="connsiteY25" fmla="*/ 0 h 821966"/>
              <a:gd name="connsiteX26" fmla="*/ 215900 w 1130300"/>
              <a:gd name="connsiteY26" fmla="*/ 6350 h 821966"/>
              <a:gd name="connsiteX27" fmla="*/ 234950 w 1130300"/>
              <a:gd name="connsiteY27" fmla="*/ 12700 h 821966"/>
              <a:gd name="connsiteX28" fmla="*/ 292100 w 1130300"/>
              <a:gd name="connsiteY28" fmla="*/ 19050 h 821966"/>
              <a:gd name="connsiteX29" fmla="*/ 342900 w 1130300"/>
              <a:gd name="connsiteY29" fmla="*/ 25400 h 821966"/>
              <a:gd name="connsiteX30" fmla="*/ 381000 w 1130300"/>
              <a:gd name="connsiteY30" fmla="*/ 38100 h 821966"/>
              <a:gd name="connsiteX31" fmla="*/ 406400 w 1130300"/>
              <a:gd name="connsiteY31" fmla="*/ 44450 h 821966"/>
              <a:gd name="connsiteX32" fmla="*/ 444500 w 1130300"/>
              <a:gd name="connsiteY32" fmla="*/ 57150 h 821966"/>
              <a:gd name="connsiteX33" fmla="*/ 463550 w 1130300"/>
              <a:gd name="connsiteY33" fmla="*/ 69850 h 821966"/>
              <a:gd name="connsiteX34" fmla="*/ 558800 w 1130300"/>
              <a:gd name="connsiteY34" fmla="*/ 88900 h 821966"/>
              <a:gd name="connsiteX35" fmla="*/ 584200 w 1130300"/>
              <a:gd name="connsiteY35" fmla="*/ 95250 h 821966"/>
              <a:gd name="connsiteX36" fmla="*/ 609600 w 1130300"/>
              <a:gd name="connsiteY36" fmla="*/ 107950 h 821966"/>
              <a:gd name="connsiteX37" fmla="*/ 666750 w 1130300"/>
              <a:gd name="connsiteY37" fmla="*/ 120650 h 821966"/>
              <a:gd name="connsiteX38" fmla="*/ 692150 w 1130300"/>
              <a:gd name="connsiteY38" fmla="*/ 133350 h 821966"/>
              <a:gd name="connsiteX39" fmla="*/ 730250 w 1130300"/>
              <a:gd name="connsiteY39" fmla="*/ 139700 h 821966"/>
              <a:gd name="connsiteX40" fmla="*/ 768350 w 1130300"/>
              <a:gd name="connsiteY40" fmla="*/ 152400 h 821966"/>
              <a:gd name="connsiteX41" fmla="*/ 850900 w 1130300"/>
              <a:gd name="connsiteY41" fmla="*/ 165100 h 821966"/>
              <a:gd name="connsiteX42" fmla="*/ 869950 w 1130300"/>
              <a:gd name="connsiteY42" fmla="*/ 171450 h 821966"/>
              <a:gd name="connsiteX43" fmla="*/ 889000 w 1130300"/>
              <a:gd name="connsiteY43" fmla="*/ 184150 h 821966"/>
              <a:gd name="connsiteX44" fmla="*/ 939800 w 1130300"/>
              <a:gd name="connsiteY44" fmla="*/ 209550 h 821966"/>
              <a:gd name="connsiteX45" fmla="*/ 977900 w 1130300"/>
              <a:gd name="connsiteY45" fmla="*/ 241300 h 821966"/>
              <a:gd name="connsiteX46" fmla="*/ 1016000 w 1130300"/>
              <a:gd name="connsiteY46" fmla="*/ 273050 h 821966"/>
              <a:gd name="connsiteX47" fmla="*/ 1041400 w 1130300"/>
              <a:gd name="connsiteY47" fmla="*/ 304800 h 821966"/>
              <a:gd name="connsiteX48" fmla="*/ 1054100 w 1130300"/>
              <a:gd name="connsiteY48" fmla="*/ 323850 h 821966"/>
              <a:gd name="connsiteX49" fmla="*/ 1073150 w 1130300"/>
              <a:gd name="connsiteY49" fmla="*/ 342900 h 821966"/>
              <a:gd name="connsiteX50" fmla="*/ 1098550 w 1130300"/>
              <a:gd name="connsiteY50" fmla="*/ 393700 h 821966"/>
              <a:gd name="connsiteX51" fmla="*/ 1117600 w 1130300"/>
              <a:gd name="connsiteY51" fmla="*/ 450850 h 821966"/>
              <a:gd name="connsiteX52" fmla="*/ 1123950 w 1130300"/>
              <a:gd name="connsiteY52" fmla="*/ 469900 h 821966"/>
              <a:gd name="connsiteX53" fmla="*/ 1130300 w 1130300"/>
              <a:gd name="connsiteY53" fmla="*/ 488950 h 821966"/>
              <a:gd name="connsiteX54" fmla="*/ 1123950 w 1130300"/>
              <a:gd name="connsiteY54" fmla="*/ 539750 h 821966"/>
              <a:gd name="connsiteX55" fmla="*/ 1104900 w 1130300"/>
              <a:gd name="connsiteY55" fmla="*/ 558800 h 821966"/>
              <a:gd name="connsiteX56" fmla="*/ 1092200 w 1130300"/>
              <a:gd name="connsiteY56" fmla="*/ 596900 h 821966"/>
              <a:gd name="connsiteX57" fmla="*/ 1085850 w 1130300"/>
              <a:gd name="connsiteY57" fmla="*/ 615950 h 821966"/>
              <a:gd name="connsiteX58" fmla="*/ 1073150 w 1130300"/>
              <a:gd name="connsiteY58" fmla="*/ 654050 h 821966"/>
              <a:gd name="connsiteX59" fmla="*/ 1066800 w 1130300"/>
              <a:gd name="connsiteY59" fmla="*/ 673100 h 821966"/>
              <a:gd name="connsiteX60" fmla="*/ 1041400 w 1130300"/>
              <a:gd name="connsiteY60" fmla="*/ 793750 h 821966"/>
              <a:gd name="connsiteX61" fmla="*/ 1016000 w 1130300"/>
              <a:gd name="connsiteY61" fmla="*/ 800100 h 821966"/>
              <a:gd name="connsiteX62" fmla="*/ 996950 w 1130300"/>
              <a:gd name="connsiteY62" fmla="*/ 812800 h 821966"/>
              <a:gd name="connsiteX63" fmla="*/ 857250 w 1130300"/>
              <a:gd name="connsiteY63" fmla="*/ 812800 h 821966"/>
              <a:gd name="connsiteX64" fmla="*/ 806450 w 1130300"/>
              <a:gd name="connsiteY64" fmla="*/ 806450 h 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0300" h="821966">
                <a:moveTo>
                  <a:pt x="558800" y="749300"/>
                </a:moveTo>
                <a:cubicBezTo>
                  <a:pt x="549401" y="747957"/>
                  <a:pt x="487997" y="739537"/>
                  <a:pt x="476250" y="736600"/>
                </a:cubicBezTo>
                <a:cubicBezTo>
                  <a:pt x="463263" y="733353"/>
                  <a:pt x="450850" y="728133"/>
                  <a:pt x="438150" y="723900"/>
                </a:cubicBezTo>
                <a:cubicBezTo>
                  <a:pt x="431800" y="721783"/>
                  <a:pt x="425726" y="718497"/>
                  <a:pt x="419100" y="717550"/>
                </a:cubicBezTo>
                <a:lnTo>
                  <a:pt x="374650" y="711200"/>
                </a:lnTo>
                <a:cubicBezTo>
                  <a:pt x="366183" y="706967"/>
                  <a:pt x="358317" y="701220"/>
                  <a:pt x="349250" y="698500"/>
                </a:cubicBezTo>
                <a:cubicBezTo>
                  <a:pt x="336918" y="694800"/>
                  <a:pt x="323818" y="694453"/>
                  <a:pt x="311150" y="692150"/>
                </a:cubicBezTo>
                <a:cubicBezTo>
                  <a:pt x="300531" y="690219"/>
                  <a:pt x="289871" y="688418"/>
                  <a:pt x="279400" y="685800"/>
                </a:cubicBezTo>
                <a:cubicBezTo>
                  <a:pt x="220291" y="671023"/>
                  <a:pt x="324802" y="688657"/>
                  <a:pt x="215900" y="673100"/>
                </a:cubicBezTo>
                <a:cubicBezTo>
                  <a:pt x="207433" y="668867"/>
                  <a:pt x="199289" y="663916"/>
                  <a:pt x="190500" y="660400"/>
                </a:cubicBezTo>
                <a:cubicBezTo>
                  <a:pt x="178071" y="655428"/>
                  <a:pt x="152400" y="647700"/>
                  <a:pt x="152400" y="647700"/>
                </a:cubicBezTo>
                <a:cubicBezTo>
                  <a:pt x="108904" y="604204"/>
                  <a:pt x="124263" y="624544"/>
                  <a:pt x="101600" y="590550"/>
                </a:cubicBezTo>
                <a:cubicBezTo>
                  <a:pt x="99483" y="579967"/>
                  <a:pt x="99124" y="568874"/>
                  <a:pt x="95250" y="558800"/>
                </a:cubicBezTo>
                <a:cubicBezTo>
                  <a:pt x="88454" y="541130"/>
                  <a:pt x="78317" y="524933"/>
                  <a:pt x="69850" y="508000"/>
                </a:cubicBezTo>
                <a:cubicBezTo>
                  <a:pt x="65617" y="499533"/>
                  <a:pt x="59446" y="491783"/>
                  <a:pt x="57150" y="482600"/>
                </a:cubicBezTo>
                <a:cubicBezTo>
                  <a:pt x="53928" y="469711"/>
                  <a:pt x="49916" y="450904"/>
                  <a:pt x="44450" y="438150"/>
                </a:cubicBezTo>
                <a:cubicBezTo>
                  <a:pt x="40721" y="429449"/>
                  <a:pt x="35074" y="421613"/>
                  <a:pt x="31750" y="412750"/>
                </a:cubicBezTo>
                <a:cubicBezTo>
                  <a:pt x="28686" y="404578"/>
                  <a:pt x="27798" y="395741"/>
                  <a:pt x="25400" y="387350"/>
                </a:cubicBezTo>
                <a:cubicBezTo>
                  <a:pt x="23561" y="380914"/>
                  <a:pt x="20811" y="374758"/>
                  <a:pt x="19050" y="368300"/>
                </a:cubicBezTo>
                <a:cubicBezTo>
                  <a:pt x="-2435" y="289521"/>
                  <a:pt x="14616" y="342298"/>
                  <a:pt x="0" y="298450"/>
                </a:cubicBezTo>
                <a:cubicBezTo>
                  <a:pt x="2318" y="282225"/>
                  <a:pt x="5791" y="247025"/>
                  <a:pt x="12700" y="228600"/>
                </a:cubicBezTo>
                <a:cubicBezTo>
                  <a:pt x="30047" y="182342"/>
                  <a:pt x="21238" y="222696"/>
                  <a:pt x="31750" y="184150"/>
                </a:cubicBezTo>
                <a:cubicBezTo>
                  <a:pt x="39806" y="154612"/>
                  <a:pt x="44983" y="123641"/>
                  <a:pt x="57150" y="95250"/>
                </a:cubicBezTo>
                <a:cubicBezTo>
                  <a:pt x="64608" y="77849"/>
                  <a:pt x="76563" y="62411"/>
                  <a:pt x="82550" y="44450"/>
                </a:cubicBezTo>
                <a:cubicBezTo>
                  <a:pt x="84667" y="38100"/>
                  <a:pt x="84615" y="30542"/>
                  <a:pt x="88900" y="25400"/>
                </a:cubicBezTo>
                <a:cubicBezTo>
                  <a:pt x="107619" y="2937"/>
                  <a:pt x="119541" y="5302"/>
                  <a:pt x="146050" y="0"/>
                </a:cubicBezTo>
                <a:cubicBezTo>
                  <a:pt x="169333" y="2117"/>
                  <a:pt x="192756" y="3044"/>
                  <a:pt x="215900" y="6350"/>
                </a:cubicBezTo>
                <a:cubicBezTo>
                  <a:pt x="222526" y="7297"/>
                  <a:pt x="228348" y="11600"/>
                  <a:pt x="234950" y="12700"/>
                </a:cubicBezTo>
                <a:cubicBezTo>
                  <a:pt x="253856" y="15851"/>
                  <a:pt x="273064" y="16810"/>
                  <a:pt x="292100" y="19050"/>
                </a:cubicBezTo>
                <a:lnTo>
                  <a:pt x="342900" y="25400"/>
                </a:lnTo>
                <a:cubicBezTo>
                  <a:pt x="355600" y="29633"/>
                  <a:pt x="368013" y="34853"/>
                  <a:pt x="381000" y="38100"/>
                </a:cubicBezTo>
                <a:cubicBezTo>
                  <a:pt x="389467" y="40217"/>
                  <a:pt x="398041" y="41942"/>
                  <a:pt x="406400" y="44450"/>
                </a:cubicBezTo>
                <a:cubicBezTo>
                  <a:pt x="419222" y="48297"/>
                  <a:pt x="433361" y="49724"/>
                  <a:pt x="444500" y="57150"/>
                </a:cubicBezTo>
                <a:cubicBezTo>
                  <a:pt x="450850" y="61383"/>
                  <a:pt x="456256" y="67606"/>
                  <a:pt x="463550" y="69850"/>
                </a:cubicBezTo>
                <a:cubicBezTo>
                  <a:pt x="491067" y="78317"/>
                  <a:pt x="529167" y="81492"/>
                  <a:pt x="558800" y="88900"/>
                </a:cubicBezTo>
                <a:cubicBezTo>
                  <a:pt x="567267" y="91017"/>
                  <a:pt x="576028" y="92186"/>
                  <a:pt x="584200" y="95250"/>
                </a:cubicBezTo>
                <a:cubicBezTo>
                  <a:pt x="593063" y="98574"/>
                  <a:pt x="600533" y="105230"/>
                  <a:pt x="609600" y="107950"/>
                </a:cubicBezTo>
                <a:cubicBezTo>
                  <a:pt x="656114" y="121904"/>
                  <a:pt x="634544" y="106847"/>
                  <a:pt x="666750" y="120650"/>
                </a:cubicBezTo>
                <a:cubicBezTo>
                  <a:pt x="675451" y="124379"/>
                  <a:pt x="683083" y="130630"/>
                  <a:pt x="692150" y="133350"/>
                </a:cubicBezTo>
                <a:cubicBezTo>
                  <a:pt x="704482" y="137050"/>
                  <a:pt x="717759" y="136577"/>
                  <a:pt x="730250" y="139700"/>
                </a:cubicBezTo>
                <a:cubicBezTo>
                  <a:pt x="743237" y="142947"/>
                  <a:pt x="755260" y="149595"/>
                  <a:pt x="768350" y="152400"/>
                </a:cubicBezTo>
                <a:cubicBezTo>
                  <a:pt x="876310" y="175534"/>
                  <a:pt x="773038" y="145635"/>
                  <a:pt x="850900" y="165100"/>
                </a:cubicBezTo>
                <a:cubicBezTo>
                  <a:pt x="857394" y="166723"/>
                  <a:pt x="863963" y="168457"/>
                  <a:pt x="869950" y="171450"/>
                </a:cubicBezTo>
                <a:cubicBezTo>
                  <a:pt x="876776" y="174863"/>
                  <a:pt x="882300" y="180496"/>
                  <a:pt x="889000" y="184150"/>
                </a:cubicBezTo>
                <a:cubicBezTo>
                  <a:pt x="905620" y="193216"/>
                  <a:pt x="926413" y="196163"/>
                  <a:pt x="939800" y="209550"/>
                </a:cubicBezTo>
                <a:cubicBezTo>
                  <a:pt x="995455" y="265205"/>
                  <a:pt x="924856" y="197097"/>
                  <a:pt x="977900" y="241300"/>
                </a:cubicBezTo>
                <a:cubicBezTo>
                  <a:pt x="1026793" y="282044"/>
                  <a:pt x="968702" y="241518"/>
                  <a:pt x="1016000" y="273050"/>
                </a:cubicBezTo>
                <a:cubicBezTo>
                  <a:pt x="1028362" y="310136"/>
                  <a:pt x="1012677" y="276077"/>
                  <a:pt x="1041400" y="304800"/>
                </a:cubicBezTo>
                <a:cubicBezTo>
                  <a:pt x="1046796" y="310196"/>
                  <a:pt x="1049214" y="317987"/>
                  <a:pt x="1054100" y="323850"/>
                </a:cubicBezTo>
                <a:cubicBezTo>
                  <a:pt x="1059849" y="330749"/>
                  <a:pt x="1067401" y="336001"/>
                  <a:pt x="1073150" y="342900"/>
                </a:cubicBezTo>
                <a:cubicBezTo>
                  <a:pt x="1086813" y="359296"/>
                  <a:pt x="1091020" y="372993"/>
                  <a:pt x="1098550" y="393700"/>
                </a:cubicBezTo>
                <a:cubicBezTo>
                  <a:pt x="1105412" y="412571"/>
                  <a:pt x="1111250" y="431800"/>
                  <a:pt x="1117600" y="450850"/>
                </a:cubicBezTo>
                <a:lnTo>
                  <a:pt x="1123950" y="469900"/>
                </a:lnTo>
                <a:lnTo>
                  <a:pt x="1130300" y="488950"/>
                </a:lnTo>
                <a:cubicBezTo>
                  <a:pt x="1128183" y="505883"/>
                  <a:pt x="1129782" y="523712"/>
                  <a:pt x="1123950" y="539750"/>
                </a:cubicBezTo>
                <a:cubicBezTo>
                  <a:pt x="1120881" y="548190"/>
                  <a:pt x="1109261" y="550950"/>
                  <a:pt x="1104900" y="558800"/>
                </a:cubicBezTo>
                <a:cubicBezTo>
                  <a:pt x="1098399" y="570502"/>
                  <a:pt x="1096433" y="584200"/>
                  <a:pt x="1092200" y="596900"/>
                </a:cubicBezTo>
                <a:lnTo>
                  <a:pt x="1085850" y="615950"/>
                </a:lnTo>
                <a:lnTo>
                  <a:pt x="1073150" y="654050"/>
                </a:lnTo>
                <a:lnTo>
                  <a:pt x="1066800" y="673100"/>
                </a:lnTo>
                <a:cubicBezTo>
                  <a:pt x="1063330" y="732093"/>
                  <a:pt x="1089737" y="773034"/>
                  <a:pt x="1041400" y="793750"/>
                </a:cubicBezTo>
                <a:cubicBezTo>
                  <a:pt x="1033378" y="797188"/>
                  <a:pt x="1024467" y="797983"/>
                  <a:pt x="1016000" y="800100"/>
                </a:cubicBezTo>
                <a:cubicBezTo>
                  <a:pt x="1009650" y="804333"/>
                  <a:pt x="1003776" y="809387"/>
                  <a:pt x="996950" y="812800"/>
                </a:cubicBezTo>
                <a:cubicBezTo>
                  <a:pt x="956962" y="832794"/>
                  <a:pt x="880691" y="814034"/>
                  <a:pt x="857250" y="812800"/>
                </a:cubicBezTo>
                <a:lnTo>
                  <a:pt x="806450" y="806450"/>
                </a:lnTo>
              </a:path>
            </a:pathLst>
          </a:custGeom>
          <a:solidFill>
            <a:srgbClr val="FFC000">
              <a:alpha val="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C000">
                <a:alpha val="1000"/>
              </a:srgbClr>
            </a:glow>
          </a:effectLst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13328" name="Parallelogram 4"/>
          <p:cNvSpPr>
            <a:spLocks noChangeArrowheads="1"/>
          </p:cNvSpPr>
          <p:nvPr/>
        </p:nvSpPr>
        <p:spPr bwMode="auto">
          <a:xfrm rot="5400000" flipV="1">
            <a:off x="2111574" y="2297311"/>
            <a:ext cx="873919" cy="205979"/>
          </a:xfrm>
          <a:prstGeom prst="parallelogram">
            <a:avLst>
              <a:gd name="adj" fmla="val 11029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cxnSp>
        <p:nvCxnSpPr>
          <p:cNvPr id="13329" name="Straight Arrow Connector 9"/>
          <p:cNvCxnSpPr>
            <a:cxnSpLocks noChangeShapeType="1"/>
          </p:cNvCxnSpPr>
          <p:nvPr/>
        </p:nvCxnSpPr>
        <p:spPr bwMode="auto">
          <a:xfrm>
            <a:off x="2549128" y="2451497"/>
            <a:ext cx="4333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0" name="Straight Arrow Connector 14"/>
          <p:cNvCxnSpPr>
            <a:cxnSpLocks noChangeShapeType="1"/>
          </p:cNvCxnSpPr>
          <p:nvPr/>
        </p:nvCxnSpPr>
        <p:spPr bwMode="auto">
          <a:xfrm>
            <a:off x="5210175" y="2451497"/>
            <a:ext cx="29315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1" name="Rectangle 12"/>
          <p:cNvSpPr>
            <a:spLocks noChangeArrowheads="1"/>
          </p:cNvSpPr>
          <p:nvPr/>
        </p:nvSpPr>
        <p:spPr bwMode="auto">
          <a:xfrm>
            <a:off x="5503331" y="2159794"/>
            <a:ext cx="80963" cy="54887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7" name="Rectangle 16"/>
          <p:cNvSpPr/>
          <p:nvPr/>
        </p:nvSpPr>
        <p:spPr bwMode="auto">
          <a:xfrm>
            <a:off x="5790273" y="2159794"/>
            <a:ext cx="79772" cy="5488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cxnSp>
        <p:nvCxnSpPr>
          <p:cNvPr id="13333" name="Straight Arrow Connector 17"/>
          <p:cNvCxnSpPr>
            <a:cxnSpLocks noChangeShapeType="1"/>
            <a:stCxn id="13331" idx="3"/>
            <a:endCxn id="17" idx="1"/>
          </p:cNvCxnSpPr>
          <p:nvPr/>
        </p:nvCxnSpPr>
        <p:spPr bwMode="auto">
          <a:xfrm>
            <a:off x="5584295" y="2434829"/>
            <a:ext cx="20597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5" name="Straight Arrow Connector 23"/>
          <p:cNvCxnSpPr>
            <a:cxnSpLocks noChangeShapeType="1"/>
          </p:cNvCxnSpPr>
          <p:nvPr/>
        </p:nvCxnSpPr>
        <p:spPr bwMode="auto">
          <a:xfrm>
            <a:off x="3673613" y="2451497"/>
            <a:ext cx="24050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6" name="TextBox 22"/>
          <p:cNvSpPr txBox="1">
            <a:spLocks noChangeArrowheads="1"/>
          </p:cNvSpPr>
          <p:nvPr/>
        </p:nvSpPr>
        <p:spPr bwMode="auto">
          <a:xfrm>
            <a:off x="4920078" y="2346723"/>
            <a:ext cx="32893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750" dirty="0">
                <a:solidFill>
                  <a:schemeClr val="tx1"/>
                </a:solidFill>
              </a:rPr>
              <a:t>・・・</a:t>
            </a:r>
          </a:p>
        </p:txBody>
      </p:sp>
      <p:cxnSp>
        <p:nvCxnSpPr>
          <p:cNvPr id="13337" name="Straight Arrow Connector 25"/>
          <p:cNvCxnSpPr>
            <a:cxnSpLocks noChangeShapeType="1"/>
          </p:cNvCxnSpPr>
          <p:nvPr/>
        </p:nvCxnSpPr>
        <p:spPr bwMode="auto">
          <a:xfrm>
            <a:off x="2549130" y="3953667"/>
            <a:ext cx="182165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33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89" t="224" r="2" b="48820"/>
          <a:stretch>
            <a:fillRect/>
          </a:stretch>
        </p:blipFill>
        <p:spPr bwMode="auto">
          <a:xfrm>
            <a:off x="3873105" y="4350146"/>
            <a:ext cx="2115740" cy="86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39" name="Straight Connector 29"/>
          <p:cNvCxnSpPr>
            <a:cxnSpLocks noChangeShapeType="1"/>
          </p:cNvCxnSpPr>
          <p:nvPr/>
        </p:nvCxnSpPr>
        <p:spPr bwMode="auto">
          <a:xfrm>
            <a:off x="3524250" y="3948905"/>
            <a:ext cx="867966" cy="435769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43" name="TextBox 41"/>
          <p:cNvSpPr txBox="1">
            <a:spLocks noChangeArrowheads="1"/>
          </p:cNvSpPr>
          <p:nvPr/>
        </p:nvSpPr>
        <p:spPr bwMode="auto">
          <a:xfrm>
            <a:off x="4274345" y="5201443"/>
            <a:ext cx="13596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 hidden saliency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44" name="TextBox 44"/>
          <p:cNvSpPr txBox="1">
            <a:spLocks noChangeArrowheads="1"/>
          </p:cNvSpPr>
          <p:nvPr/>
        </p:nvSpPr>
        <p:spPr bwMode="auto">
          <a:xfrm>
            <a:off x="2366962" y="4171951"/>
            <a:ext cx="12650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input saliency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45" name="TextBox 45"/>
          <p:cNvSpPr txBox="1">
            <a:spLocks noChangeArrowheads="1"/>
          </p:cNvSpPr>
          <p:nvPr/>
        </p:nvSpPr>
        <p:spPr bwMode="auto">
          <a:xfrm>
            <a:off x="4051698" y="2915859"/>
            <a:ext cx="7264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DQN</a:t>
            </a:r>
            <a:endParaRPr lang="ja-JP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47" name="TextBox 46"/>
          <p:cNvSpPr txBox="1">
            <a:spLocks noChangeArrowheads="1"/>
          </p:cNvSpPr>
          <p:nvPr/>
        </p:nvSpPr>
        <p:spPr bwMode="auto">
          <a:xfrm>
            <a:off x="2805114" y="1765699"/>
            <a:ext cx="508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ja-JP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be 5"/>
          <p:cNvSpPr/>
          <p:nvPr/>
        </p:nvSpPr>
        <p:spPr bwMode="auto">
          <a:xfrm>
            <a:off x="2936076" y="2400301"/>
            <a:ext cx="737537" cy="102394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13327" name="Cube 2"/>
          <p:cNvSpPr>
            <a:spLocks noChangeArrowheads="1"/>
          </p:cNvSpPr>
          <p:nvPr/>
        </p:nvSpPr>
        <p:spPr bwMode="auto">
          <a:xfrm>
            <a:off x="2892029" y="1988344"/>
            <a:ext cx="811291" cy="823913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 dirty="0"/>
          </a:p>
        </p:txBody>
      </p:sp>
      <p:sp>
        <p:nvSpPr>
          <p:cNvPr id="13351" name="Parallelogram 49"/>
          <p:cNvSpPr>
            <a:spLocks noChangeArrowheads="1"/>
          </p:cNvSpPr>
          <p:nvPr/>
        </p:nvSpPr>
        <p:spPr bwMode="auto">
          <a:xfrm rot="5400000" flipV="1">
            <a:off x="2745538" y="2304731"/>
            <a:ext cx="823913" cy="191139"/>
          </a:xfrm>
          <a:prstGeom prst="parallelogram">
            <a:avLst>
              <a:gd name="adj" fmla="val 11048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cxnSp>
        <p:nvCxnSpPr>
          <p:cNvPr id="13349" name="Straight Connector 53"/>
          <p:cNvCxnSpPr>
            <a:cxnSpLocks noChangeShapeType="1"/>
          </p:cNvCxnSpPr>
          <p:nvPr/>
        </p:nvCxnSpPr>
        <p:spPr bwMode="auto">
          <a:xfrm>
            <a:off x="4150520" y="3860799"/>
            <a:ext cx="1197769" cy="539353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50" name="TextBox 55"/>
          <p:cNvSpPr txBox="1">
            <a:spLocks noChangeArrowheads="1"/>
          </p:cNvSpPr>
          <p:nvPr/>
        </p:nvSpPr>
        <p:spPr bwMode="auto">
          <a:xfrm>
            <a:off x="2339579" y="1765699"/>
            <a:ext cx="5020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24835" t="7390" r="14768" b="24434"/>
          <a:stretch/>
        </p:blipFill>
        <p:spPr>
          <a:xfrm>
            <a:off x="2487874" y="4251799"/>
            <a:ext cx="1097280" cy="1097281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3873521" y="1988344"/>
            <a:ext cx="811291" cy="823913"/>
            <a:chOff x="2892031" y="1988344"/>
            <a:chExt cx="1885951" cy="823913"/>
          </a:xfrm>
        </p:grpSpPr>
        <p:sp>
          <p:nvSpPr>
            <p:cNvPr id="36" name="Cube 35"/>
            <p:cNvSpPr/>
            <p:nvPr/>
          </p:nvSpPr>
          <p:spPr bwMode="auto">
            <a:xfrm>
              <a:off x="2994424" y="2400301"/>
              <a:ext cx="1714500" cy="102394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lnSpc>
                  <a:spcPct val="90000"/>
                </a:lnSpc>
                <a:defRPr/>
              </a:pPr>
              <a:endParaRPr lang="ja-JP" altLang="en-US" sz="1650"/>
            </a:p>
          </p:txBody>
        </p:sp>
        <p:sp>
          <p:nvSpPr>
            <p:cNvPr id="37" name="Cube 2"/>
            <p:cNvSpPr>
              <a:spLocks noChangeArrowheads="1"/>
            </p:cNvSpPr>
            <p:nvPr/>
          </p:nvSpPr>
          <p:spPr bwMode="auto">
            <a:xfrm>
              <a:off x="2892031" y="1988344"/>
              <a:ext cx="1885951" cy="823913"/>
            </a:xfrm>
            <a:prstGeom prst="cube">
              <a:avLst>
                <a:gd name="adj" fmla="val 25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</p:grpSp>
      <p:cxnSp>
        <p:nvCxnSpPr>
          <p:cNvPr id="41" name="Straight Arrow Connector 23"/>
          <p:cNvCxnSpPr>
            <a:cxnSpLocks noChangeShapeType="1"/>
          </p:cNvCxnSpPr>
          <p:nvPr/>
        </p:nvCxnSpPr>
        <p:spPr bwMode="auto">
          <a:xfrm>
            <a:off x="4657926" y="2451497"/>
            <a:ext cx="24050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6"/>
              <p:cNvSpPr txBox="1">
                <a:spLocks noChangeArrowheads="1"/>
              </p:cNvSpPr>
              <p:nvPr/>
            </p:nvSpPr>
            <p:spPr bwMode="auto">
              <a:xfrm>
                <a:off x="5687284" y="1848058"/>
                <a:ext cx="33182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ja-JP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87284" y="1848058"/>
                <a:ext cx="331822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21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Parallelogram 49"/>
          <p:cNvSpPr>
            <a:spLocks noChangeArrowheads="1"/>
          </p:cNvSpPr>
          <p:nvPr/>
        </p:nvSpPr>
        <p:spPr bwMode="auto">
          <a:xfrm rot="5400000" flipV="1">
            <a:off x="3047589" y="2304731"/>
            <a:ext cx="823913" cy="191139"/>
          </a:xfrm>
          <a:prstGeom prst="parallelogram">
            <a:avLst>
              <a:gd name="adj" fmla="val 11048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45" name="Parallelogram 49"/>
          <p:cNvSpPr>
            <a:spLocks noChangeArrowheads="1"/>
          </p:cNvSpPr>
          <p:nvPr/>
        </p:nvSpPr>
        <p:spPr bwMode="auto">
          <a:xfrm rot="5400000" flipV="1">
            <a:off x="3735311" y="2304731"/>
            <a:ext cx="823913" cy="191139"/>
          </a:xfrm>
          <a:prstGeom prst="parallelogram">
            <a:avLst>
              <a:gd name="adj" fmla="val 11048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46" name="Parallelogram 49"/>
          <p:cNvSpPr>
            <a:spLocks noChangeArrowheads="1"/>
          </p:cNvSpPr>
          <p:nvPr/>
        </p:nvSpPr>
        <p:spPr bwMode="auto">
          <a:xfrm rot="5400000" flipV="1">
            <a:off x="4037362" y="2304731"/>
            <a:ext cx="823913" cy="191139"/>
          </a:xfrm>
          <a:prstGeom prst="parallelogram">
            <a:avLst>
              <a:gd name="adj" fmla="val 11048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</p:spTree>
    <p:extLst>
      <p:ext uri="{BB962C8B-B14F-4D97-AF65-F5344CB8AC3E}">
        <p14:creationId xmlns:p14="http://schemas.microsoft.com/office/powerpoint/2010/main" val="2098735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83656"/>
          <a:stretch/>
        </p:blipFill>
        <p:spPr>
          <a:xfrm>
            <a:off x="534384" y="4329031"/>
            <a:ext cx="6944060" cy="535940"/>
          </a:xfrm>
          <a:prstGeom prst="rect">
            <a:avLst/>
          </a:prstGeom>
        </p:spPr>
      </p:pic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5FE3989B-7323-4C7B-9686-D51FAE6C7EB3}" type="slidenum">
              <a:rPr lang="en-US" altLang="ja-JP" sz="600">
                <a:solidFill>
                  <a:schemeClr val="tx1"/>
                </a:solidFill>
              </a:rPr>
              <a:pPr/>
              <a:t>31</a:t>
            </a:fld>
            <a:endParaRPr lang="en-US" altLang="ja-JP" sz="600">
              <a:solidFill>
                <a:schemeClr val="tx1"/>
              </a:solidFill>
            </a:endParaRP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600">
                <a:solidFill>
                  <a:schemeClr val="tx1"/>
                </a:solidFill>
              </a:rPr>
              <a:t>IBM Confidential</a:t>
            </a:r>
          </a:p>
        </p:txBody>
      </p:sp>
      <p:sp>
        <p:nvSpPr>
          <p:cNvPr id="6" name="Cube 5"/>
          <p:cNvSpPr/>
          <p:nvPr/>
        </p:nvSpPr>
        <p:spPr bwMode="auto">
          <a:xfrm>
            <a:off x="1360117" y="3666031"/>
            <a:ext cx="1714500" cy="102394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13327" name="Cube 2"/>
          <p:cNvSpPr>
            <a:spLocks noChangeArrowheads="1"/>
          </p:cNvSpPr>
          <p:nvPr/>
        </p:nvSpPr>
        <p:spPr bwMode="auto">
          <a:xfrm>
            <a:off x="1257724" y="3254074"/>
            <a:ext cx="1885950" cy="823913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3328" name="Parallelogram 4"/>
          <p:cNvSpPr>
            <a:spLocks noChangeArrowheads="1"/>
          </p:cNvSpPr>
          <p:nvPr/>
        </p:nvSpPr>
        <p:spPr bwMode="auto">
          <a:xfrm rot="5400000" flipV="1">
            <a:off x="477269" y="3563041"/>
            <a:ext cx="873919" cy="205979"/>
          </a:xfrm>
          <a:prstGeom prst="parallelogram">
            <a:avLst>
              <a:gd name="adj" fmla="val 11029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cxnSp>
        <p:nvCxnSpPr>
          <p:cNvPr id="13329" name="Straight Arrow Connector 9"/>
          <p:cNvCxnSpPr>
            <a:cxnSpLocks noChangeShapeType="1"/>
          </p:cNvCxnSpPr>
          <p:nvPr/>
        </p:nvCxnSpPr>
        <p:spPr bwMode="auto">
          <a:xfrm>
            <a:off x="914823" y="3717227"/>
            <a:ext cx="4333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0" name="Straight Arrow Connector 14"/>
          <p:cNvCxnSpPr>
            <a:cxnSpLocks noChangeShapeType="1"/>
          </p:cNvCxnSpPr>
          <p:nvPr/>
        </p:nvCxnSpPr>
        <p:spPr bwMode="auto">
          <a:xfrm>
            <a:off x="3486573" y="3717227"/>
            <a:ext cx="4333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1" name="Rectangle 12"/>
          <p:cNvSpPr>
            <a:spLocks noChangeArrowheads="1"/>
          </p:cNvSpPr>
          <p:nvPr/>
        </p:nvSpPr>
        <p:spPr bwMode="auto">
          <a:xfrm>
            <a:off x="3919961" y="3425524"/>
            <a:ext cx="80963" cy="54887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7" name="Rectangle 16"/>
          <p:cNvSpPr/>
          <p:nvPr/>
        </p:nvSpPr>
        <p:spPr bwMode="auto">
          <a:xfrm>
            <a:off x="4206903" y="3425524"/>
            <a:ext cx="79772" cy="5488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cxnSp>
        <p:nvCxnSpPr>
          <p:cNvPr id="13333" name="Straight Arrow Connector 17"/>
          <p:cNvCxnSpPr>
            <a:cxnSpLocks noChangeShapeType="1"/>
            <a:stCxn id="13331" idx="3"/>
            <a:endCxn id="17" idx="1"/>
          </p:cNvCxnSpPr>
          <p:nvPr/>
        </p:nvCxnSpPr>
        <p:spPr bwMode="auto">
          <a:xfrm>
            <a:off x="4000925" y="3700559"/>
            <a:ext cx="20597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5" name="Straight Arrow Connector 23"/>
          <p:cNvCxnSpPr>
            <a:cxnSpLocks noChangeShapeType="1"/>
          </p:cNvCxnSpPr>
          <p:nvPr/>
        </p:nvCxnSpPr>
        <p:spPr bwMode="auto">
          <a:xfrm>
            <a:off x="3074619" y="3717227"/>
            <a:ext cx="24050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6" name="TextBox 22"/>
          <p:cNvSpPr txBox="1">
            <a:spLocks noChangeArrowheads="1"/>
          </p:cNvSpPr>
          <p:nvPr/>
        </p:nvSpPr>
        <p:spPr bwMode="auto">
          <a:xfrm>
            <a:off x="3248399" y="3631503"/>
            <a:ext cx="32893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750">
                <a:solidFill>
                  <a:schemeClr val="tx1"/>
                </a:solidFill>
              </a:rPr>
              <a:t>・・・</a:t>
            </a:r>
          </a:p>
        </p:txBody>
      </p:sp>
      <p:pic>
        <p:nvPicPr>
          <p:cNvPr id="13338" name="Picture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89" t="224" r="24098" b="51991"/>
          <a:stretch/>
        </p:blipFill>
        <p:spPr bwMode="auto">
          <a:xfrm>
            <a:off x="6053852" y="3252546"/>
            <a:ext cx="1309192" cy="81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43" name="TextBox 41"/>
          <p:cNvSpPr txBox="1">
            <a:spLocks noChangeArrowheads="1"/>
          </p:cNvSpPr>
          <p:nvPr/>
        </p:nvSpPr>
        <p:spPr bwMode="auto">
          <a:xfrm>
            <a:off x="6028800" y="4040950"/>
            <a:ext cx="13596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 hidden saliency</a:t>
            </a:r>
            <a:endParaRPr lang="ja-JP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44" name="TextBox 44"/>
          <p:cNvSpPr txBox="1">
            <a:spLocks noChangeArrowheads="1"/>
          </p:cNvSpPr>
          <p:nvPr/>
        </p:nvSpPr>
        <p:spPr bwMode="auto">
          <a:xfrm>
            <a:off x="4617291" y="4065841"/>
            <a:ext cx="12650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input saliency</a:t>
            </a:r>
            <a:endParaRPr lang="ja-JP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45" name="TextBox 45"/>
          <p:cNvSpPr txBox="1">
            <a:spLocks noChangeArrowheads="1"/>
          </p:cNvSpPr>
          <p:nvPr/>
        </p:nvSpPr>
        <p:spPr bwMode="auto">
          <a:xfrm>
            <a:off x="2248820" y="4067272"/>
            <a:ext cx="7264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DQN</a:t>
            </a:r>
            <a:endParaRPr lang="ja-JP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47" name="TextBox 46"/>
          <p:cNvSpPr txBox="1">
            <a:spLocks noChangeArrowheads="1"/>
          </p:cNvSpPr>
          <p:nvPr/>
        </p:nvSpPr>
        <p:spPr bwMode="auto">
          <a:xfrm>
            <a:off x="1170809" y="3031429"/>
            <a:ext cx="508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348" name="Group 47"/>
          <p:cNvGrpSpPr>
            <a:grpSpLocks/>
          </p:cNvGrpSpPr>
          <p:nvPr/>
        </p:nvGrpSpPr>
        <p:grpSpPr bwMode="auto">
          <a:xfrm>
            <a:off x="1812556" y="3254074"/>
            <a:ext cx="758428" cy="823913"/>
            <a:chOff x="3071512" y="1474470"/>
            <a:chExt cx="1011207" cy="1165860"/>
          </a:xfrm>
        </p:grpSpPr>
        <p:sp>
          <p:nvSpPr>
            <p:cNvPr id="13351" name="Parallelogram 49"/>
            <p:cNvSpPr>
              <a:spLocks noChangeArrowheads="1"/>
            </p:cNvSpPr>
            <p:nvPr/>
          </p:nvSpPr>
          <p:spPr bwMode="auto">
            <a:xfrm rot="5400000" flipV="1">
              <a:off x="2625742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  <p:sp>
          <p:nvSpPr>
            <p:cNvPr id="13352" name="Parallelogram 50"/>
            <p:cNvSpPr>
              <a:spLocks noChangeArrowheads="1"/>
            </p:cNvSpPr>
            <p:nvPr/>
          </p:nvSpPr>
          <p:spPr bwMode="auto">
            <a:xfrm rot="5400000" flipV="1">
              <a:off x="3362629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</p:grpSp>
      <p:sp>
        <p:nvSpPr>
          <p:cNvPr id="13350" name="TextBox 55"/>
          <p:cNvSpPr txBox="1">
            <a:spLocks noChangeArrowheads="1"/>
          </p:cNvSpPr>
          <p:nvPr/>
        </p:nvSpPr>
        <p:spPr bwMode="auto">
          <a:xfrm>
            <a:off x="705274" y="3031429"/>
            <a:ext cx="5020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4"/>
          <a:srcRect l="24835" t="7390" r="14768" b="24434"/>
          <a:stretch/>
        </p:blipFill>
        <p:spPr>
          <a:xfrm>
            <a:off x="4854745" y="3255024"/>
            <a:ext cx="846535" cy="8465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46"/>
              <p:cNvSpPr txBox="1">
                <a:spLocks noChangeArrowheads="1"/>
              </p:cNvSpPr>
              <p:nvPr/>
            </p:nvSpPr>
            <p:spPr bwMode="auto">
              <a:xfrm>
                <a:off x="4103914" y="3147543"/>
                <a:ext cx="33182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ja-JP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3914" y="3147543"/>
                <a:ext cx="331822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21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25"/>
          <p:cNvCxnSpPr>
            <a:cxnSpLocks noChangeShapeType="1"/>
          </p:cNvCxnSpPr>
          <p:nvPr/>
        </p:nvCxnSpPr>
        <p:spPr bwMode="auto">
          <a:xfrm>
            <a:off x="860291" y="3915731"/>
            <a:ext cx="116556" cy="19502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25"/>
          <p:cNvCxnSpPr>
            <a:cxnSpLocks noChangeShapeType="1"/>
          </p:cNvCxnSpPr>
          <p:nvPr/>
        </p:nvCxnSpPr>
        <p:spPr bwMode="auto">
          <a:xfrm flipV="1">
            <a:off x="1987887" y="3147543"/>
            <a:ext cx="58278" cy="18341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25"/>
          <p:cNvCxnSpPr>
            <a:cxnSpLocks noChangeShapeType="1"/>
          </p:cNvCxnSpPr>
          <p:nvPr/>
        </p:nvCxnSpPr>
        <p:spPr bwMode="auto">
          <a:xfrm flipV="1">
            <a:off x="2508779" y="3147543"/>
            <a:ext cx="58278" cy="18341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1978660" y="295642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c1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3265" y="4018871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b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2416" y="3028565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b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487282" y="2960493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c2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043526" y="3245429"/>
            <a:ext cx="1336841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040027" y="3661883"/>
            <a:ext cx="1336841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053852" y="3286041"/>
            <a:ext cx="45720" cy="8427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472952" y="3286041"/>
            <a:ext cx="45719" cy="8427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882609" y="3286041"/>
            <a:ext cx="45719" cy="8427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7301378" y="3286041"/>
            <a:ext cx="65495" cy="8427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20336" y="306056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c1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33836" y="306056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c2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745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5FE3989B-7323-4C7B-9686-D51FAE6C7EB3}" type="slidenum">
              <a:rPr lang="en-US" altLang="ja-JP" sz="600">
                <a:solidFill>
                  <a:schemeClr val="tx1"/>
                </a:solidFill>
              </a:rPr>
              <a:pPr/>
              <a:t>32</a:t>
            </a:fld>
            <a:endParaRPr lang="en-US" altLang="ja-JP" sz="600">
              <a:solidFill>
                <a:schemeClr val="tx1"/>
              </a:solidFill>
            </a:endParaRP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600">
                <a:solidFill>
                  <a:schemeClr val="tx1"/>
                </a:solidFill>
              </a:rPr>
              <a:t>IBM Confidential</a:t>
            </a:r>
          </a:p>
        </p:txBody>
      </p:sp>
      <p:sp>
        <p:nvSpPr>
          <p:cNvPr id="6" name="Cube 5"/>
          <p:cNvSpPr/>
          <p:nvPr/>
        </p:nvSpPr>
        <p:spPr bwMode="auto">
          <a:xfrm>
            <a:off x="1360117" y="3666031"/>
            <a:ext cx="1714500" cy="102394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13327" name="Cube 2"/>
          <p:cNvSpPr>
            <a:spLocks noChangeArrowheads="1"/>
          </p:cNvSpPr>
          <p:nvPr/>
        </p:nvSpPr>
        <p:spPr bwMode="auto">
          <a:xfrm>
            <a:off x="1257724" y="3254074"/>
            <a:ext cx="1885950" cy="823913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3328" name="Parallelogram 4"/>
          <p:cNvSpPr>
            <a:spLocks noChangeArrowheads="1"/>
          </p:cNvSpPr>
          <p:nvPr/>
        </p:nvSpPr>
        <p:spPr bwMode="auto">
          <a:xfrm rot="5400000" flipV="1">
            <a:off x="477269" y="3563041"/>
            <a:ext cx="873919" cy="205979"/>
          </a:xfrm>
          <a:prstGeom prst="parallelogram">
            <a:avLst>
              <a:gd name="adj" fmla="val 11029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cxnSp>
        <p:nvCxnSpPr>
          <p:cNvPr id="13329" name="Straight Arrow Connector 9"/>
          <p:cNvCxnSpPr>
            <a:cxnSpLocks noChangeShapeType="1"/>
          </p:cNvCxnSpPr>
          <p:nvPr/>
        </p:nvCxnSpPr>
        <p:spPr bwMode="auto">
          <a:xfrm>
            <a:off x="914823" y="3717227"/>
            <a:ext cx="4333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0" name="Straight Arrow Connector 14"/>
          <p:cNvCxnSpPr>
            <a:cxnSpLocks noChangeShapeType="1"/>
          </p:cNvCxnSpPr>
          <p:nvPr/>
        </p:nvCxnSpPr>
        <p:spPr bwMode="auto">
          <a:xfrm>
            <a:off x="5440680" y="3717227"/>
            <a:ext cx="4333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1" name="Rectangle 12"/>
          <p:cNvSpPr>
            <a:spLocks noChangeArrowheads="1"/>
          </p:cNvSpPr>
          <p:nvPr/>
        </p:nvSpPr>
        <p:spPr bwMode="auto">
          <a:xfrm>
            <a:off x="5874068" y="3425524"/>
            <a:ext cx="80963" cy="54887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7" name="Rectangle 16"/>
          <p:cNvSpPr/>
          <p:nvPr/>
        </p:nvSpPr>
        <p:spPr bwMode="auto">
          <a:xfrm>
            <a:off x="6161010" y="3425524"/>
            <a:ext cx="79772" cy="5488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cxnSp>
        <p:nvCxnSpPr>
          <p:cNvPr id="13333" name="Straight Arrow Connector 17"/>
          <p:cNvCxnSpPr>
            <a:cxnSpLocks noChangeShapeType="1"/>
            <a:stCxn id="13331" idx="3"/>
            <a:endCxn id="17" idx="1"/>
          </p:cNvCxnSpPr>
          <p:nvPr/>
        </p:nvCxnSpPr>
        <p:spPr bwMode="auto">
          <a:xfrm>
            <a:off x="5955032" y="3700559"/>
            <a:ext cx="20597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5" name="Straight Arrow Connector 23"/>
          <p:cNvCxnSpPr>
            <a:cxnSpLocks noChangeShapeType="1"/>
          </p:cNvCxnSpPr>
          <p:nvPr/>
        </p:nvCxnSpPr>
        <p:spPr bwMode="auto">
          <a:xfrm>
            <a:off x="3074619" y="3717227"/>
            <a:ext cx="24050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6" name="TextBox 22"/>
          <p:cNvSpPr txBox="1">
            <a:spLocks noChangeArrowheads="1"/>
          </p:cNvSpPr>
          <p:nvPr/>
        </p:nvSpPr>
        <p:spPr bwMode="auto">
          <a:xfrm>
            <a:off x="3248399" y="3631503"/>
            <a:ext cx="32893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750">
                <a:solidFill>
                  <a:schemeClr val="tx1"/>
                </a:solidFill>
              </a:rPr>
              <a:t>・・・</a:t>
            </a:r>
          </a:p>
        </p:txBody>
      </p:sp>
      <p:sp>
        <p:nvSpPr>
          <p:cNvPr id="13347" name="TextBox 46"/>
          <p:cNvSpPr txBox="1">
            <a:spLocks noChangeArrowheads="1"/>
          </p:cNvSpPr>
          <p:nvPr/>
        </p:nvSpPr>
        <p:spPr bwMode="auto">
          <a:xfrm>
            <a:off x="1170809" y="3031429"/>
            <a:ext cx="508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348" name="Group 47"/>
          <p:cNvGrpSpPr>
            <a:grpSpLocks/>
          </p:cNvGrpSpPr>
          <p:nvPr/>
        </p:nvGrpSpPr>
        <p:grpSpPr bwMode="auto">
          <a:xfrm>
            <a:off x="1812556" y="3254074"/>
            <a:ext cx="758428" cy="823913"/>
            <a:chOff x="3071512" y="1474470"/>
            <a:chExt cx="1011207" cy="1165860"/>
          </a:xfrm>
        </p:grpSpPr>
        <p:sp>
          <p:nvSpPr>
            <p:cNvPr id="13351" name="Parallelogram 49"/>
            <p:cNvSpPr>
              <a:spLocks noChangeArrowheads="1"/>
            </p:cNvSpPr>
            <p:nvPr/>
          </p:nvSpPr>
          <p:spPr bwMode="auto">
            <a:xfrm rot="5400000" flipV="1">
              <a:off x="2625742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  <p:sp>
          <p:nvSpPr>
            <p:cNvPr id="13352" name="Parallelogram 50"/>
            <p:cNvSpPr>
              <a:spLocks noChangeArrowheads="1"/>
            </p:cNvSpPr>
            <p:nvPr/>
          </p:nvSpPr>
          <p:spPr bwMode="auto">
            <a:xfrm rot="5400000" flipV="1">
              <a:off x="3362629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</p:grpSp>
      <p:sp>
        <p:nvSpPr>
          <p:cNvPr id="13350" name="TextBox 55"/>
          <p:cNvSpPr txBox="1">
            <a:spLocks noChangeArrowheads="1"/>
          </p:cNvSpPr>
          <p:nvPr/>
        </p:nvSpPr>
        <p:spPr bwMode="auto">
          <a:xfrm>
            <a:off x="705274" y="3031429"/>
            <a:ext cx="5020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46"/>
              <p:cNvSpPr txBox="1">
                <a:spLocks noChangeArrowheads="1"/>
              </p:cNvSpPr>
              <p:nvPr/>
            </p:nvSpPr>
            <p:spPr bwMode="auto">
              <a:xfrm>
                <a:off x="6058021" y="3147543"/>
                <a:ext cx="33182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ja-JP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58021" y="3147543"/>
                <a:ext cx="331822" cy="276999"/>
              </a:xfrm>
              <a:prstGeom prst="rect">
                <a:avLst/>
              </a:prstGeom>
              <a:blipFill>
                <a:blip r:embed="rId2"/>
                <a:stretch>
                  <a:fillRect b="-21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 bwMode="auto">
          <a:xfrm>
            <a:off x="5634776" y="2625666"/>
            <a:ext cx="1336841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631277" y="3042120"/>
            <a:ext cx="1336841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645102" y="2666278"/>
            <a:ext cx="45720" cy="8427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064202" y="2666278"/>
            <a:ext cx="45719" cy="8427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473859" y="2666278"/>
            <a:ext cx="45719" cy="8427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6892628" y="2666278"/>
            <a:ext cx="65495" cy="8427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pic>
        <p:nvPicPr>
          <p:cNvPr id="41" name="Picture 3">
            <a:extLst>
              <a:ext uri="{FF2B5EF4-FFF2-40B4-BE49-F238E27FC236}">
                <a16:creationId xmlns:a16="http://schemas.microsoft.com/office/drawing/2014/main" id="{A3ACC2D8-43A5-4B17-A405-F87190155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r="1813"/>
          <a:stretch>
            <a:fillRect/>
          </a:stretch>
        </p:blipFill>
        <p:spPr bwMode="auto">
          <a:xfrm>
            <a:off x="-615651" y="2927470"/>
            <a:ext cx="1320924" cy="1322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4916EF53-9D72-4365-A3BA-AC7E888D7A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077" t="4042" r="50508" b="74877"/>
          <a:stretch/>
        </p:blipFill>
        <p:spPr>
          <a:xfrm>
            <a:off x="1709783" y="2793110"/>
            <a:ext cx="293842" cy="275035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D64AA49A-E6D0-467B-A63E-408B94E11A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294" t="26849" r="38291" b="52070"/>
          <a:stretch/>
        </p:blipFill>
        <p:spPr>
          <a:xfrm>
            <a:off x="2053179" y="2793110"/>
            <a:ext cx="293842" cy="275035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66B6755C-DFC8-4778-813C-93AC29A47C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659" t="27284" r="25926" b="51635"/>
          <a:stretch/>
        </p:blipFill>
        <p:spPr>
          <a:xfrm>
            <a:off x="2377003" y="2797861"/>
            <a:ext cx="293842" cy="27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23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図 13316">
            <a:extLst>
              <a:ext uri="{FF2B5EF4-FFF2-40B4-BE49-F238E27FC236}">
                <a16:creationId xmlns:a16="http://schemas.microsoft.com/office/drawing/2014/main" id="{DFF20F46-CD16-42A8-953E-AC4A3B9439A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72" b="93676" l="0" r="97368">
                        <a14:foregroundMark x1="94737" y1="2372" x2="21053" y2="94466"/>
                        <a14:foregroundMark x1="76316" y1="8300" x2="13158" y2="21739"/>
                        <a14:foregroundMark x1="73684" y1="15810" x2="10526" y2="28854"/>
                        <a14:foregroundMark x1="63158" y1="15810" x2="21053" y2="51779"/>
                        <a14:foregroundMark x1="0" y1="27668" x2="21053" y2="90514"/>
                        <a14:foregroundMark x1="5263" y1="86561" x2="0" y2="47431"/>
                        <a14:foregroundMark x1="0" y1="47431" x2="2632" y2="64032"/>
                        <a14:foregroundMark x1="92105" y1="15810" x2="97368" y2="79842"/>
                        <a14:foregroundMark x1="94737" y1="79842" x2="78947" y2="81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3447" y="2937503"/>
            <a:ext cx="210673" cy="1536526"/>
          </a:xfrm>
          <a:prstGeom prst="rect">
            <a:avLst/>
          </a:prstGeom>
        </p:spPr>
      </p:pic>
      <p:sp>
        <p:nvSpPr>
          <p:cNvPr id="6" name="Cube 5"/>
          <p:cNvSpPr/>
          <p:nvPr/>
        </p:nvSpPr>
        <p:spPr bwMode="auto">
          <a:xfrm>
            <a:off x="1360117" y="3666031"/>
            <a:ext cx="925883" cy="102394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13328" name="Parallelogram 4"/>
          <p:cNvSpPr>
            <a:spLocks noChangeArrowheads="1"/>
          </p:cNvSpPr>
          <p:nvPr/>
        </p:nvSpPr>
        <p:spPr bwMode="auto">
          <a:xfrm rot="5400000" flipV="1">
            <a:off x="135168" y="3577976"/>
            <a:ext cx="1525809" cy="224797"/>
          </a:xfrm>
          <a:prstGeom prst="parallelogram">
            <a:avLst>
              <a:gd name="adj" fmla="val 110292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cxnSp>
        <p:nvCxnSpPr>
          <p:cNvPr id="13329" name="Straight Arrow Connector 9"/>
          <p:cNvCxnSpPr>
            <a:cxnSpLocks noChangeShapeType="1"/>
          </p:cNvCxnSpPr>
          <p:nvPr/>
        </p:nvCxnSpPr>
        <p:spPr bwMode="auto">
          <a:xfrm>
            <a:off x="914823" y="3717227"/>
            <a:ext cx="4333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1" name="Rectangle 12"/>
          <p:cNvSpPr>
            <a:spLocks noChangeArrowheads="1"/>
          </p:cNvSpPr>
          <p:nvPr/>
        </p:nvSpPr>
        <p:spPr bwMode="auto">
          <a:xfrm>
            <a:off x="8126702" y="3425524"/>
            <a:ext cx="80963" cy="54887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7" name="Rectangle 16"/>
          <p:cNvSpPr/>
          <p:nvPr/>
        </p:nvSpPr>
        <p:spPr bwMode="auto">
          <a:xfrm>
            <a:off x="8463717" y="3425524"/>
            <a:ext cx="79772" cy="5488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cxnSp>
        <p:nvCxnSpPr>
          <p:cNvPr id="13333" name="Straight Arrow Connector 17"/>
          <p:cNvCxnSpPr>
            <a:cxnSpLocks noChangeShapeType="1"/>
            <a:stCxn id="13331" idx="3"/>
            <a:endCxn id="17" idx="1"/>
          </p:cNvCxnSpPr>
          <p:nvPr/>
        </p:nvCxnSpPr>
        <p:spPr bwMode="auto">
          <a:xfrm>
            <a:off x="8207665" y="3699964"/>
            <a:ext cx="25605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47" name="TextBox 46"/>
          <p:cNvSpPr txBox="1">
            <a:spLocks noChangeArrowheads="1"/>
          </p:cNvSpPr>
          <p:nvPr/>
        </p:nvSpPr>
        <p:spPr bwMode="auto">
          <a:xfrm>
            <a:off x="1170809" y="2854532"/>
            <a:ext cx="508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D66F137-85A9-4A4C-86E9-B018EF540EAF}"/>
              </a:ext>
            </a:extLst>
          </p:cNvPr>
          <p:cNvGrpSpPr/>
          <p:nvPr/>
        </p:nvGrpSpPr>
        <p:grpSpPr>
          <a:xfrm>
            <a:off x="1257724" y="3117717"/>
            <a:ext cx="1119279" cy="1096627"/>
            <a:chOff x="1257724" y="3254074"/>
            <a:chExt cx="1119279" cy="823913"/>
          </a:xfrm>
        </p:grpSpPr>
        <p:sp>
          <p:nvSpPr>
            <p:cNvPr id="13327" name="Cube 2"/>
            <p:cNvSpPr>
              <a:spLocks noChangeArrowheads="1"/>
            </p:cNvSpPr>
            <p:nvPr/>
          </p:nvSpPr>
          <p:spPr bwMode="auto">
            <a:xfrm>
              <a:off x="1257724" y="3254074"/>
              <a:ext cx="1119279" cy="823913"/>
            </a:xfrm>
            <a:prstGeom prst="cube">
              <a:avLst>
                <a:gd name="adj" fmla="val 25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  <p:grpSp>
          <p:nvGrpSpPr>
            <p:cNvPr id="13348" name="Group 47"/>
            <p:cNvGrpSpPr>
              <a:grpSpLocks/>
            </p:cNvGrpSpPr>
            <p:nvPr/>
          </p:nvGrpSpPr>
          <p:grpSpPr bwMode="auto">
            <a:xfrm>
              <a:off x="1447841" y="3254074"/>
              <a:ext cx="758428" cy="823913"/>
              <a:chOff x="3071512" y="1474470"/>
              <a:chExt cx="1011207" cy="1165860"/>
            </a:xfrm>
          </p:grpSpPr>
          <p:sp>
            <p:nvSpPr>
              <p:cNvPr id="13351" name="Parallelogram 49"/>
              <p:cNvSpPr>
                <a:spLocks noChangeArrowheads="1"/>
              </p:cNvSpPr>
              <p:nvPr/>
            </p:nvSpPr>
            <p:spPr bwMode="auto">
              <a:xfrm rot="5400000" flipV="1">
                <a:off x="2625742" y="1920240"/>
                <a:ext cx="1165860" cy="274320"/>
              </a:xfrm>
              <a:prstGeom prst="parallelogram">
                <a:avLst>
                  <a:gd name="adj" fmla="val 110480"/>
                </a:avLst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endParaRPr lang="ja-JP" altLang="en-US" sz="1650"/>
              </a:p>
            </p:txBody>
          </p:sp>
          <p:sp>
            <p:nvSpPr>
              <p:cNvPr id="13352" name="Parallelogram 50"/>
              <p:cNvSpPr>
                <a:spLocks noChangeArrowheads="1"/>
              </p:cNvSpPr>
              <p:nvPr/>
            </p:nvSpPr>
            <p:spPr bwMode="auto">
              <a:xfrm rot="5400000" flipV="1">
                <a:off x="3362629" y="1920240"/>
                <a:ext cx="1165860" cy="274320"/>
              </a:xfrm>
              <a:prstGeom prst="parallelogram">
                <a:avLst>
                  <a:gd name="adj" fmla="val 110480"/>
                </a:avLst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endParaRPr lang="ja-JP" altLang="en-US" sz="1650"/>
              </a:p>
            </p:txBody>
          </p:sp>
        </p:grpSp>
      </p:grpSp>
      <p:sp>
        <p:nvSpPr>
          <p:cNvPr id="13350" name="TextBox 55"/>
          <p:cNvSpPr txBox="1">
            <a:spLocks noChangeArrowheads="1"/>
          </p:cNvSpPr>
          <p:nvPr/>
        </p:nvSpPr>
        <p:spPr bwMode="auto">
          <a:xfrm>
            <a:off x="-584093" y="2939731"/>
            <a:ext cx="10887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(screens)</a:t>
            </a:r>
            <a:endParaRPr lang="ja-JP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46"/>
              <p:cNvSpPr txBox="1">
                <a:spLocks noChangeArrowheads="1"/>
              </p:cNvSpPr>
              <p:nvPr/>
            </p:nvSpPr>
            <p:spPr bwMode="auto">
              <a:xfrm>
                <a:off x="8503603" y="3501926"/>
                <a:ext cx="38145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ja-JP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03603" y="3501926"/>
                <a:ext cx="381451" cy="33855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3">
            <a:extLst>
              <a:ext uri="{FF2B5EF4-FFF2-40B4-BE49-F238E27FC236}">
                <a16:creationId xmlns:a16="http://schemas.microsoft.com/office/drawing/2014/main" id="{A3ACC2D8-43A5-4B17-A405-F871901557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r="1813"/>
          <a:stretch>
            <a:fillRect/>
          </a:stretch>
        </p:blipFill>
        <p:spPr bwMode="auto">
          <a:xfrm>
            <a:off x="-509032" y="3185382"/>
            <a:ext cx="1158728" cy="1159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4916EF53-9D72-4365-A3BA-AC7E888D7A3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8077" t="4042" r="50508" b="74877"/>
          <a:stretch/>
        </p:blipFill>
        <p:spPr>
          <a:xfrm>
            <a:off x="2576977" y="4410774"/>
            <a:ext cx="293842" cy="275035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D64AA49A-E6D0-467B-A63E-408B94E11A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294" t="26849" r="38291" b="52070"/>
          <a:stretch/>
        </p:blipFill>
        <p:spPr>
          <a:xfrm>
            <a:off x="2920373" y="4410774"/>
            <a:ext cx="293842" cy="275035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66B6755C-DFC8-4778-813C-93AC29A47CF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2659" t="27284" r="25926" b="51635"/>
          <a:stretch/>
        </p:blipFill>
        <p:spPr>
          <a:xfrm>
            <a:off x="3244197" y="4415525"/>
            <a:ext cx="293842" cy="275035"/>
          </a:xfrm>
          <a:prstGeom prst="rect">
            <a:avLst/>
          </a:prstGeom>
        </p:spPr>
      </p:pic>
      <p:sp>
        <p:nvSpPr>
          <p:cNvPr id="30" name="Cube 5">
            <a:extLst>
              <a:ext uri="{FF2B5EF4-FFF2-40B4-BE49-F238E27FC236}">
                <a16:creationId xmlns:a16="http://schemas.microsoft.com/office/drawing/2014/main" id="{435ECD6F-4B2D-4832-BBCE-5436D8735FE4}"/>
              </a:ext>
            </a:extLst>
          </p:cNvPr>
          <p:cNvSpPr/>
          <p:nvPr/>
        </p:nvSpPr>
        <p:spPr bwMode="auto">
          <a:xfrm>
            <a:off x="2602126" y="3666031"/>
            <a:ext cx="925883" cy="102394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31" name="Cube 2">
            <a:extLst>
              <a:ext uri="{FF2B5EF4-FFF2-40B4-BE49-F238E27FC236}">
                <a16:creationId xmlns:a16="http://schemas.microsoft.com/office/drawing/2014/main" id="{6F26E2FD-4198-41D0-859E-0ECB25D94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33" y="3117717"/>
            <a:ext cx="1119279" cy="1096627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32" name="TextBox 46">
            <a:extLst>
              <a:ext uri="{FF2B5EF4-FFF2-40B4-BE49-F238E27FC236}">
                <a16:creationId xmlns:a16="http://schemas.microsoft.com/office/drawing/2014/main" id="{566C98E6-8779-47A8-9A03-DF25E0B8A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2818" y="2854532"/>
            <a:ext cx="8717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 Layer</a:t>
            </a:r>
            <a:endParaRPr lang="ja-JP" alt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Group 47">
            <a:extLst>
              <a:ext uri="{FF2B5EF4-FFF2-40B4-BE49-F238E27FC236}">
                <a16:creationId xmlns:a16="http://schemas.microsoft.com/office/drawing/2014/main" id="{4264D70F-1649-43E1-994F-C160349B6435}"/>
              </a:ext>
            </a:extLst>
          </p:cNvPr>
          <p:cNvGrpSpPr>
            <a:grpSpLocks/>
          </p:cNvGrpSpPr>
          <p:nvPr/>
        </p:nvGrpSpPr>
        <p:grpSpPr bwMode="auto">
          <a:xfrm>
            <a:off x="2689850" y="3117717"/>
            <a:ext cx="758428" cy="1096627"/>
            <a:chOff x="3071512" y="1474470"/>
            <a:chExt cx="1011207" cy="1165860"/>
          </a:xfrm>
        </p:grpSpPr>
        <p:sp>
          <p:nvSpPr>
            <p:cNvPr id="34" name="Parallelogram 49">
              <a:extLst>
                <a:ext uri="{FF2B5EF4-FFF2-40B4-BE49-F238E27FC236}">
                  <a16:creationId xmlns:a16="http://schemas.microsoft.com/office/drawing/2014/main" id="{428E9DB2-7099-45DA-B65E-CB9C366AE7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625742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  <p:sp>
          <p:nvSpPr>
            <p:cNvPr id="36" name="Parallelogram 50">
              <a:extLst>
                <a:ext uri="{FF2B5EF4-FFF2-40B4-BE49-F238E27FC236}">
                  <a16:creationId xmlns:a16="http://schemas.microsoft.com/office/drawing/2014/main" id="{CEEFF62D-F0D3-4FC0-8365-67E79FF10C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3362629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</p:grp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9585F95D-3CAB-4A23-B9C5-7F79E73EFAD2}"/>
              </a:ext>
            </a:extLst>
          </p:cNvPr>
          <p:cNvCxnSpPr>
            <a:stCxn id="6" idx="4"/>
            <a:endCxn id="30" idx="2"/>
          </p:cNvCxnSpPr>
          <p:nvPr/>
        </p:nvCxnSpPr>
        <p:spPr bwMode="auto">
          <a:xfrm>
            <a:off x="2260402" y="3730027"/>
            <a:ext cx="3417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F0F7790-5E4B-44AE-8865-CAFEAEE55F6E}"/>
              </a:ext>
            </a:extLst>
          </p:cNvPr>
          <p:cNvSpPr txBox="1"/>
          <p:nvPr/>
        </p:nvSpPr>
        <p:spPr>
          <a:xfrm>
            <a:off x="2468880" y="4660761"/>
            <a:ext cx="11508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ja-JP" dirty="0"/>
              <a:t>Static Attention</a:t>
            </a:r>
            <a:endParaRPr lang="ja-JP" altLang="en-US" dirty="0"/>
          </a:p>
        </p:txBody>
      </p:sp>
      <p:sp>
        <p:nvSpPr>
          <p:cNvPr id="39" name="Cube 5">
            <a:extLst>
              <a:ext uri="{FF2B5EF4-FFF2-40B4-BE49-F238E27FC236}">
                <a16:creationId xmlns:a16="http://schemas.microsoft.com/office/drawing/2014/main" id="{C9FCE3D5-A8E2-4D86-B57E-B7628007FF27}"/>
              </a:ext>
            </a:extLst>
          </p:cNvPr>
          <p:cNvSpPr/>
          <p:nvPr/>
        </p:nvSpPr>
        <p:spPr bwMode="auto">
          <a:xfrm>
            <a:off x="3884201" y="3666031"/>
            <a:ext cx="925883" cy="102394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40" name="Cube 2">
            <a:extLst>
              <a:ext uri="{FF2B5EF4-FFF2-40B4-BE49-F238E27FC236}">
                <a16:creationId xmlns:a16="http://schemas.microsoft.com/office/drawing/2014/main" id="{A0343902-133E-4FB5-AA9E-5F789A527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808" y="3254074"/>
            <a:ext cx="1119279" cy="823913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42" name="TextBox 46">
            <a:extLst>
              <a:ext uri="{FF2B5EF4-FFF2-40B4-BE49-F238E27FC236}">
                <a16:creationId xmlns:a16="http://schemas.microsoft.com/office/drawing/2014/main" id="{F3903F3E-5081-4804-846E-2CCC331BA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4893" y="3031429"/>
            <a:ext cx="508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Group 47">
            <a:extLst>
              <a:ext uri="{FF2B5EF4-FFF2-40B4-BE49-F238E27FC236}">
                <a16:creationId xmlns:a16="http://schemas.microsoft.com/office/drawing/2014/main" id="{AB04BA88-D180-4F44-9EC9-79CAA8422B4E}"/>
              </a:ext>
            </a:extLst>
          </p:cNvPr>
          <p:cNvGrpSpPr>
            <a:grpSpLocks/>
          </p:cNvGrpSpPr>
          <p:nvPr/>
        </p:nvGrpSpPr>
        <p:grpSpPr bwMode="auto">
          <a:xfrm>
            <a:off x="3971925" y="3254074"/>
            <a:ext cx="758428" cy="823913"/>
            <a:chOff x="3071512" y="1474470"/>
            <a:chExt cx="1011207" cy="1165860"/>
          </a:xfrm>
        </p:grpSpPr>
        <p:sp>
          <p:nvSpPr>
            <p:cNvPr id="44" name="Parallelogram 49">
              <a:extLst>
                <a:ext uri="{FF2B5EF4-FFF2-40B4-BE49-F238E27FC236}">
                  <a16:creationId xmlns:a16="http://schemas.microsoft.com/office/drawing/2014/main" id="{F2246A7F-9281-4786-BF10-87AB02D831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625742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  <p:sp>
          <p:nvSpPr>
            <p:cNvPr id="47" name="Parallelogram 50">
              <a:extLst>
                <a:ext uri="{FF2B5EF4-FFF2-40B4-BE49-F238E27FC236}">
                  <a16:creationId xmlns:a16="http://schemas.microsoft.com/office/drawing/2014/main" id="{A8D71B4A-35E1-4BEF-A793-AD2FFD57F4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3362629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</p:grpSp>
      <p:sp>
        <p:nvSpPr>
          <p:cNvPr id="48" name="Cube 5">
            <a:extLst>
              <a:ext uri="{FF2B5EF4-FFF2-40B4-BE49-F238E27FC236}">
                <a16:creationId xmlns:a16="http://schemas.microsoft.com/office/drawing/2014/main" id="{16FE743A-9A34-4321-A31C-5BCFC5AD8FD5}"/>
              </a:ext>
            </a:extLst>
          </p:cNvPr>
          <p:cNvSpPr/>
          <p:nvPr/>
        </p:nvSpPr>
        <p:spPr bwMode="auto">
          <a:xfrm>
            <a:off x="5126210" y="3666031"/>
            <a:ext cx="925883" cy="102394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51" name="Cube 2">
            <a:extLst>
              <a:ext uri="{FF2B5EF4-FFF2-40B4-BE49-F238E27FC236}">
                <a16:creationId xmlns:a16="http://schemas.microsoft.com/office/drawing/2014/main" id="{1B393086-D349-4E5F-8C9E-2A6179A11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817" y="3254074"/>
            <a:ext cx="1119279" cy="823913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grpSp>
        <p:nvGrpSpPr>
          <p:cNvPr id="55" name="Group 47">
            <a:extLst>
              <a:ext uri="{FF2B5EF4-FFF2-40B4-BE49-F238E27FC236}">
                <a16:creationId xmlns:a16="http://schemas.microsoft.com/office/drawing/2014/main" id="{4F20A1F5-8C62-4D84-89ED-CE8139DAACB7}"/>
              </a:ext>
            </a:extLst>
          </p:cNvPr>
          <p:cNvGrpSpPr>
            <a:grpSpLocks/>
          </p:cNvGrpSpPr>
          <p:nvPr/>
        </p:nvGrpSpPr>
        <p:grpSpPr bwMode="auto">
          <a:xfrm>
            <a:off x="5213934" y="3254074"/>
            <a:ext cx="758428" cy="823913"/>
            <a:chOff x="3071512" y="1474470"/>
            <a:chExt cx="1011207" cy="1165860"/>
          </a:xfrm>
        </p:grpSpPr>
        <p:sp>
          <p:nvSpPr>
            <p:cNvPr id="56" name="Parallelogram 49">
              <a:extLst>
                <a:ext uri="{FF2B5EF4-FFF2-40B4-BE49-F238E27FC236}">
                  <a16:creationId xmlns:a16="http://schemas.microsoft.com/office/drawing/2014/main" id="{817D4117-EAC2-464F-BE78-2751A38478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625742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  <p:sp>
          <p:nvSpPr>
            <p:cNvPr id="57" name="Parallelogram 50">
              <a:extLst>
                <a:ext uri="{FF2B5EF4-FFF2-40B4-BE49-F238E27FC236}">
                  <a16:creationId xmlns:a16="http://schemas.microsoft.com/office/drawing/2014/main" id="{6F7AC407-D4CA-4EBF-AAFC-458B910EB00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3362629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</p:grp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1068291F-EA15-47EF-A716-B7D6FB9435FE}"/>
              </a:ext>
            </a:extLst>
          </p:cNvPr>
          <p:cNvCxnSpPr>
            <a:stCxn id="39" idx="4"/>
            <a:endCxn id="48" idx="2"/>
          </p:cNvCxnSpPr>
          <p:nvPr/>
        </p:nvCxnSpPr>
        <p:spPr bwMode="auto">
          <a:xfrm>
            <a:off x="4784486" y="3730027"/>
            <a:ext cx="3417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Box 46">
            <a:extLst>
              <a:ext uri="{FF2B5EF4-FFF2-40B4-BE49-F238E27FC236}">
                <a16:creationId xmlns:a16="http://schemas.microsoft.com/office/drawing/2014/main" id="{680A05BF-E0C6-43DB-A356-48AEB0AAA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6966" y="2977073"/>
            <a:ext cx="8717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 Layer</a:t>
            </a:r>
            <a:endParaRPr lang="ja-JP" alt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D2ED9E36-D2A7-4DC5-8915-E2AF81C27FD6}"/>
              </a:ext>
            </a:extLst>
          </p:cNvPr>
          <p:cNvCxnSpPr/>
          <p:nvPr/>
        </p:nvCxnSpPr>
        <p:spPr bwMode="auto">
          <a:xfrm>
            <a:off x="3530381" y="3730027"/>
            <a:ext cx="3417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TextBox 46">
            <a:extLst>
              <a:ext uri="{FF2B5EF4-FFF2-40B4-BE49-F238E27FC236}">
                <a16:creationId xmlns:a16="http://schemas.microsoft.com/office/drawing/2014/main" id="{6227004F-A3DA-4452-85F6-8F4AAA347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0820" y="3125533"/>
            <a:ext cx="508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ja-JP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46">
            <a:extLst>
              <a:ext uri="{FF2B5EF4-FFF2-40B4-BE49-F238E27FC236}">
                <a16:creationId xmlns:a16="http://schemas.microsoft.com/office/drawing/2014/main" id="{48F61630-D0D2-4F94-B1AB-8D1CBC9FF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4769" y="3128910"/>
            <a:ext cx="8717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 Layer</a:t>
            </a:r>
            <a:endParaRPr lang="ja-JP" alt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Cube 5">
            <a:extLst>
              <a:ext uri="{FF2B5EF4-FFF2-40B4-BE49-F238E27FC236}">
                <a16:creationId xmlns:a16="http://schemas.microsoft.com/office/drawing/2014/main" id="{6265D6E5-E0AB-4D3A-B2B4-7E5A818EA066}"/>
              </a:ext>
            </a:extLst>
          </p:cNvPr>
          <p:cNvSpPr/>
          <p:nvPr/>
        </p:nvSpPr>
        <p:spPr bwMode="auto">
          <a:xfrm>
            <a:off x="6351599" y="3664415"/>
            <a:ext cx="574902" cy="84625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D6ACB11B-6064-449D-A26C-E1CCF5F34782}"/>
              </a:ext>
            </a:extLst>
          </p:cNvPr>
          <p:cNvGrpSpPr/>
          <p:nvPr/>
        </p:nvGrpSpPr>
        <p:grpSpPr>
          <a:xfrm>
            <a:off x="6288021" y="3410238"/>
            <a:ext cx="694986" cy="511585"/>
            <a:chOff x="1257724" y="3254074"/>
            <a:chExt cx="1119279" cy="823913"/>
          </a:xfrm>
        </p:grpSpPr>
        <p:sp>
          <p:nvSpPr>
            <p:cNvPr id="77" name="Cube 2">
              <a:extLst>
                <a:ext uri="{FF2B5EF4-FFF2-40B4-BE49-F238E27FC236}">
                  <a16:creationId xmlns:a16="http://schemas.microsoft.com/office/drawing/2014/main" id="{7839FFAE-4980-4FAE-A6E7-AED9CE18C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724" y="3254074"/>
              <a:ext cx="1119279" cy="823913"/>
            </a:xfrm>
            <a:prstGeom prst="cube">
              <a:avLst>
                <a:gd name="adj" fmla="val 25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  <p:grpSp>
          <p:nvGrpSpPr>
            <p:cNvPr id="78" name="Group 47">
              <a:extLst>
                <a:ext uri="{FF2B5EF4-FFF2-40B4-BE49-F238E27FC236}">
                  <a16:creationId xmlns:a16="http://schemas.microsoft.com/office/drawing/2014/main" id="{26EB56C6-9F1B-4454-A06A-7ED6000B43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7841" y="3254074"/>
              <a:ext cx="758428" cy="823913"/>
              <a:chOff x="3071512" y="1474470"/>
              <a:chExt cx="1011207" cy="1165860"/>
            </a:xfrm>
          </p:grpSpPr>
          <p:sp>
            <p:nvSpPr>
              <p:cNvPr id="79" name="Parallelogram 49">
                <a:extLst>
                  <a:ext uri="{FF2B5EF4-FFF2-40B4-BE49-F238E27FC236}">
                    <a16:creationId xmlns:a16="http://schemas.microsoft.com/office/drawing/2014/main" id="{C1F98E36-B0E3-4461-8718-F0F38A177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2625742" y="1920240"/>
                <a:ext cx="1165860" cy="274320"/>
              </a:xfrm>
              <a:prstGeom prst="parallelogram">
                <a:avLst>
                  <a:gd name="adj" fmla="val 110480"/>
                </a:avLst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endParaRPr lang="ja-JP" altLang="en-US" sz="1650"/>
              </a:p>
            </p:txBody>
          </p:sp>
          <p:sp>
            <p:nvSpPr>
              <p:cNvPr id="80" name="Parallelogram 50">
                <a:extLst>
                  <a:ext uri="{FF2B5EF4-FFF2-40B4-BE49-F238E27FC236}">
                    <a16:creationId xmlns:a16="http://schemas.microsoft.com/office/drawing/2014/main" id="{9275516C-2F5E-46EF-9AA8-13B3093AC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3362629" y="1920240"/>
                <a:ext cx="1165860" cy="274320"/>
              </a:xfrm>
              <a:prstGeom prst="parallelogram">
                <a:avLst>
                  <a:gd name="adj" fmla="val 110480"/>
                </a:avLst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endParaRPr lang="ja-JP" altLang="en-US" sz="1650"/>
              </a:p>
            </p:txBody>
          </p:sp>
        </p:grpSp>
      </p:grpSp>
      <p:sp>
        <p:nvSpPr>
          <p:cNvPr id="81" name="Cube 5">
            <a:extLst>
              <a:ext uri="{FF2B5EF4-FFF2-40B4-BE49-F238E27FC236}">
                <a16:creationId xmlns:a16="http://schemas.microsoft.com/office/drawing/2014/main" id="{91FAC456-97F6-4159-A2A4-62359C254DA4}"/>
              </a:ext>
            </a:extLst>
          </p:cNvPr>
          <p:cNvSpPr/>
          <p:nvPr/>
        </p:nvSpPr>
        <p:spPr bwMode="auto">
          <a:xfrm>
            <a:off x="7194176" y="3665758"/>
            <a:ext cx="574901" cy="76932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82" name="Cube 2">
            <a:extLst>
              <a:ext uri="{FF2B5EF4-FFF2-40B4-BE49-F238E27FC236}">
                <a16:creationId xmlns:a16="http://schemas.microsoft.com/office/drawing/2014/main" id="{B7F51B4F-C1B5-4673-BD7F-F24DCB566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598" y="3410238"/>
            <a:ext cx="694985" cy="511585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grpSp>
        <p:nvGrpSpPr>
          <p:cNvPr id="84" name="Group 47">
            <a:extLst>
              <a:ext uri="{FF2B5EF4-FFF2-40B4-BE49-F238E27FC236}">
                <a16:creationId xmlns:a16="http://schemas.microsoft.com/office/drawing/2014/main" id="{163A222A-1BF4-43A6-BE1A-B54C84F4BA78}"/>
              </a:ext>
            </a:extLst>
          </p:cNvPr>
          <p:cNvGrpSpPr>
            <a:grpSpLocks/>
          </p:cNvGrpSpPr>
          <p:nvPr/>
        </p:nvGrpSpPr>
        <p:grpSpPr bwMode="auto">
          <a:xfrm>
            <a:off x="7248646" y="3410238"/>
            <a:ext cx="470925" cy="511585"/>
            <a:chOff x="3071512" y="1474470"/>
            <a:chExt cx="1011207" cy="1165860"/>
          </a:xfrm>
        </p:grpSpPr>
        <p:sp>
          <p:nvSpPr>
            <p:cNvPr id="85" name="Parallelogram 49">
              <a:extLst>
                <a:ext uri="{FF2B5EF4-FFF2-40B4-BE49-F238E27FC236}">
                  <a16:creationId xmlns:a16="http://schemas.microsoft.com/office/drawing/2014/main" id="{FA23F464-851F-4421-9888-62F07071E1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625742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  <p:sp>
          <p:nvSpPr>
            <p:cNvPr id="86" name="Parallelogram 50">
              <a:extLst>
                <a:ext uri="{FF2B5EF4-FFF2-40B4-BE49-F238E27FC236}">
                  <a16:creationId xmlns:a16="http://schemas.microsoft.com/office/drawing/2014/main" id="{044230B8-2CFE-4ECB-B673-9BFDDA6835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3362629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</p:grp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7BA7BCE9-23D7-4BB1-A866-6190E5EB7AE8}"/>
              </a:ext>
            </a:extLst>
          </p:cNvPr>
          <p:cNvCxnSpPr>
            <a:stCxn id="74" idx="4"/>
            <a:endCxn id="81" idx="2"/>
          </p:cNvCxnSpPr>
          <p:nvPr/>
        </p:nvCxnSpPr>
        <p:spPr bwMode="auto">
          <a:xfrm flipV="1">
            <a:off x="6905345" y="3713841"/>
            <a:ext cx="288831" cy="34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Arrow Connector 14">
            <a:extLst>
              <a:ext uri="{FF2B5EF4-FFF2-40B4-BE49-F238E27FC236}">
                <a16:creationId xmlns:a16="http://schemas.microsoft.com/office/drawing/2014/main" id="{8DDA5CD4-0FFD-4F7C-A8EE-B12ACB265D3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40471" y="3717227"/>
            <a:ext cx="25922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Straight Arrow Connector 17">
            <a:extLst>
              <a:ext uri="{FF2B5EF4-FFF2-40B4-BE49-F238E27FC236}">
                <a16:creationId xmlns:a16="http://schemas.microsoft.com/office/drawing/2014/main" id="{51D6A7AD-4F2C-41F3-8993-6B55F56CE169}"/>
              </a:ext>
            </a:extLst>
          </p:cNvPr>
          <p:cNvCxnSpPr>
            <a:cxnSpLocks noChangeShapeType="1"/>
            <a:endCxn id="13331" idx="1"/>
          </p:cNvCxnSpPr>
          <p:nvPr/>
        </p:nvCxnSpPr>
        <p:spPr bwMode="auto">
          <a:xfrm flipV="1">
            <a:off x="7630796" y="3699964"/>
            <a:ext cx="495906" cy="59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TextBox 46">
            <a:extLst>
              <a:ext uri="{FF2B5EF4-FFF2-40B4-BE49-F238E27FC236}">
                <a16:creationId xmlns:a16="http://schemas.microsoft.com/office/drawing/2014/main" id="{4DD5ADE4-6449-47F8-B5AF-ADC90BEE6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7499" y="3190112"/>
            <a:ext cx="4089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endParaRPr lang="ja-JP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46">
            <a:extLst>
              <a:ext uri="{FF2B5EF4-FFF2-40B4-BE49-F238E27FC236}">
                <a16:creationId xmlns:a16="http://schemas.microsoft.com/office/drawing/2014/main" id="{E9A9D38A-ACC9-427D-A9F3-DB3113635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3685" y="3190112"/>
            <a:ext cx="4089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endParaRPr lang="ja-JP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334936E-9FA7-4850-A315-3290409C60E9}"/>
              </a:ext>
            </a:extLst>
          </p:cNvPr>
          <p:cNvGrpSpPr/>
          <p:nvPr/>
        </p:nvGrpSpPr>
        <p:grpSpPr>
          <a:xfrm>
            <a:off x="5172605" y="4199549"/>
            <a:ext cx="710744" cy="274320"/>
            <a:chOff x="3566974" y="4343400"/>
            <a:chExt cx="867866" cy="334963"/>
          </a:xfrm>
        </p:grpSpPr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6CC3C43F-67A7-434D-8D98-2ADD51F1F0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5906" t="50756" r="38970" b="26763"/>
            <a:stretch/>
          </p:blipFill>
          <p:spPr>
            <a:xfrm>
              <a:off x="3566974" y="4368227"/>
              <a:ext cx="867866" cy="281535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65035673-31BA-46EB-A939-37B5E00583EF}"/>
                </a:ext>
              </a:extLst>
            </p:cNvPr>
            <p:cNvSpPr/>
            <p:nvPr/>
          </p:nvSpPr>
          <p:spPr bwMode="auto">
            <a:xfrm>
              <a:off x="3840480" y="4343400"/>
              <a:ext cx="45719" cy="33496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690C4D33-EAE8-4637-A4E5-2D8A33AA3043}"/>
                </a:ext>
              </a:extLst>
            </p:cNvPr>
            <p:cNvSpPr/>
            <p:nvPr/>
          </p:nvSpPr>
          <p:spPr bwMode="auto">
            <a:xfrm>
              <a:off x="4142560" y="4343400"/>
              <a:ext cx="45719" cy="33496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7DC893BB-5C1D-4D5B-AC8F-D10EEFC0534B}"/>
              </a:ext>
            </a:extLst>
          </p:cNvPr>
          <p:cNvGrpSpPr/>
          <p:nvPr/>
        </p:nvGrpSpPr>
        <p:grpSpPr>
          <a:xfrm>
            <a:off x="7248646" y="4032416"/>
            <a:ext cx="492931" cy="190252"/>
            <a:chOff x="6927316" y="4343401"/>
            <a:chExt cx="710744" cy="274320"/>
          </a:xfrm>
        </p:grpSpPr>
        <p:pic>
          <p:nvPicPr>
            <p:cNvPr id="108" name="図 107">
              <a:extLst>
                <a:ext uri="{FF2B5EF4-FFF2-40B4-BE49-F238E27FC236}">
                  <a16:creationId xmlns:a16="http://schemas.microsoft.com/office/drawing/2014/main" id="{C55C4174-ACF3-41C2-8A2E-437A61F893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6529" t="74928" r="38347" b="2591"/>
            <a:stretch/>
          </p:blipFill>
          <p:spPr>
            <a:xfrm>
              <a:off x="6927316" y="4363733"/>
              <a:ext cx="710744" cy="230565"/>
            </a:xfrm>
            <a:prstGeom prst="rect">
              <a:avLst/>
            </a:prstGeom>
          </p:spPr>
        </p:pic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751D8CA8-B6BE-4914-B6B1-7A3DD6994F36}"/>
                </a:ext>
              </a:extLst>
            </p:cNvPr>
            <p:cNvSpPr/>
            <p:nvPr/>
          </p:nvSpPr>
          <p:spPr bwMode="auto">
            <a:xfrm>
              <a:off x="7151305" y="4343401"/>
              <a:ext cx="37442" cy="2743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2BD36350-6E76-4966-9B0F-1B59603AD846}"/>
                </a:ext>
              </a:extLst>
            </p:cNvPr>
            <p:cNvSpPr/>
            <p:nvPr/>
          </p:nvSpPr>
          <p:spPr bwMode="auto">
            <a:xfrm>
              <a:off x="7398696" y="4343401"/>
              <a:ext cx="37442" cy="2743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55">
                <a:extLst>
                  <a:ext uri="{FF2B5EF4-FFF2-40B4-BE49-F238E27FC236}">
                    <a16:creationId xmlns:a16="http://schemas.microsoft.com/office/drawing/2014/main" id="{2F212A31-10C3-4D13-A710-1B9E6CC32D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569987" y="2788920"/>
                <a:ext cx="75052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r>
                  <a:rPr lang="en-US" altLang="ja-JP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</a:t>
                </a:r>
                <a:r>
                  <a:rPr lang="en-US" altLang="ja-JP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2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</m:t>
                    </m:r>
                  </m:oMath>
                </a14:m>
                <a:endParaRPr lang="ja-JP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0" name="TextBox 55">
                <a:extLst>
                  <a:ext uri="{FF2B5EF4-FFF2-40B4-BE49-F238E27FC236}">
                    <a16:creationId xmlns:a16="http://schemas.microsoft.com/office/drawing/2014/main" id="{2F212A31-10C3-4D13-A710-1B9E6CC32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569987" y="2788920"/>
                <a:ext cx="750526" cy="276999"/>
              </a:xfrm>
              <a:prstGeom prst="rect">
                <a:avLst/>
              </a:prstGeom>
              <a:blipFill>
                <a:blip r:embed="rId7"/>
                <a:stretch>
                  <a:fillRect t="-2222" b="-155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55">
                <a:extLst>
                  <a:ext uri="{FF2B5EF4-FFF2-40B4-BE49-F238E27FC236}">
                    <a16:creationId xmlns:a16="http://schemas.microsoft.com/office/drawing/2014/main" id="{BFDBB9F1-8641-4AFC-AC74-EA34CF68EE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61965" y="2987033"/>
                <a:ext cx="864339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r>
                  <a:rPr lang="en-US" altLang="ja-JP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Output: </a:t>
                </a:r>
                <a14:m>
                  <m:oMath xmlns:m="http://schemas.openxmlformats.org/officeDocument/2006/math"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endParaRPr lang="ja-JP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TextBox 55">
                <a:extLst>
                  <a:ext uri="{FF2B5EF4-FFF2-40B4-BE49-F238E27FC236}">
                    <a16:creationId xmlns:a16="http://schemas.microsoft.com/office/drawing/2014/main" id="{BFDBB9F1-8641-4AFC-AC74-EA34CF68E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61965" y="2987033"/>
                <a:ext cx="864339" cy="276999"/>
              </a:xfrm>
              <a:prstGeom prst="rect">
                <a:avLst/>
              </a:prstGeom>
              <a:blipFill>
                <a:blip r:embed="rId8"/>
                <a:stretch>
                  <a:fillRect l="-709" t="-2222" b="-177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5FE3989B-7323-4C7B-9686-D51FAE6C7EB3}" type="slidenum">
              <a:rPr lang="en-US" altLang="ja-JP" sz="600">
                <a:solidFill>
                  <a:schemeClr val="tx1"/>
                </a:solidFill>
              </a:rPr>
              <a:pPr/>
              <a:t>33</a:t>
            </a:fld>
            <a:endParaRPr lang="en-US" altLang="ja-JP" sz="600">
              <a:solidFill>
                <a:schemeClr val="tx1"/>
              </a:solidFill>
            </a:endParaRP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600">
                <a:solidFill>
                  <a:schemeClr val="tx1"/>
                </a:solidFill>
              </a:rPr>
              <a:t>IBM Confidential</a:t>
            </a:r>
          </a:p>
        </p:txBody>
      </p:sp>
      <p:cxnSp>
        <p:nvCxnSpPr>
          <p:cNvPr id="13326" name="直線矢印コネクタ 13325">
            <a:extLst>
              <a:ext uri="{FF2B5EF4-FFF2-40B4-BE49-F238E27FC236}">
                <a16:creationId xmlns:a16="http://schemas.microsoft.com/office/drawing/2014/main" id="{DB13D794-66E5-44A4-AB97-C1E43EE24B3C}"/>
              </a:ext>
            </a:extLst>
          </p:cNvPr>
          <p:cNvCxnSpPr>
            <a:stCxn id="34" idx="2"/>
            <a:endCxn id="45" idx="0"/>
          </p:cNvCxnSpPr>
          <p:nvPr/>
        </p:nvCxnSpPr>
        <p:spPr bwMode="auto">
          <a:xfrm flipH="1">
            <a:off x="2723898" y="4100690"/>
            <a:ext cx="68826" cy="310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4" name="直線矢印コネクタ 13333">
            <a:extLst>
              <a:ext uri="{FF2B5EF4-FFF2-40B4-BE49-F238E27FC236}">
                <a16:creationId xmlns:a16="http://schemas.microsoft.com/office/drawing/2014/main" id="{B5C84E5D-C08F-42BB-BA65-FF74368F7352}"/>
              </a:ext>
            </a:extLst>
          </p:cNvPr>
          <p:cNvCxnSpPr>
            <a:cxnSpLocks/>
            <a:endCxn id="49" idx="0"/>
          </p:cNvCxnSpPr>
          <p:nvPr/>
        </p:nvCxnSpPr>
        <p:spPr bwMode="auto">
          <a:xfrm>
            <a:off x="3345404" y="4126470"/>
            <a:ext cx="45714" cy="2890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C7BDE2BF-738C-4684-AC53-81976ECA6F87}"/>
              </a:ext>
            </a:extLst>
          </p:cNvPr>
          <p:cNvCxnSpPr>
            <a:cxnSpLocks/>
          </p:cNvCxnSpPr>
          <p:nvPr/>
        </p:nvCxnSpPr>
        <p:spPr bwMode="auto">
          <a:xfrm flipH="1">
            <a:off x="5796643" y="3915747"/>
            <a:ext cx="80490" cy="313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9D80200E-0930-47F7-8699-B6BBFFDD9C09}"/>
              </a:ext>
            </a:extLst>
          </p:cNvPr>
          <p:cNvCxnSpPr>
            <a:cxnSpLocks/>
          </p:cNvCxnSpPr>
          <p:nvPr/>
        </p:nvCxnSpPr>
        <p:spPr bwMode="auto">
          <a:xfrm flipH="1">
            <a:off x="5257338" y="3909315"/>
            <a:ext cx="80490" cy="313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6CBCD9CD-95BC-4ED6-BB2F-D9A1AAC3F779}"/>
              </a:ext>
            </a:extLst>
          </p:cNvPr>
          <p:cNvCxnSpPr>
            <a:cxnSpLocks/>
          </p:cNvCxnSpPr>
          <p:nvPr/>
        </p:nvCxnSpPr>
        <p:spPr bwMode="auto">
          <a:xfrm flipH="1">
            <a:off x="7677518" y="3833609"/>
            <a:ext cx="22719" cy="1966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ED93D525-8853-48B0-84AE-7904C55D61B7}"/>
              </a:ext>
            </a:extLst>
          </p:cNvPr>
          <p:cNvCxnSpPr>
            <a:cxnSpLocks/>
          </p:cNvCxnSpPr>
          <p:nvPr/>
        </p:nvCxnSpPr>
        <p:spPr bwMode="auto">
          <a:xfrm flipH="1">
            <a:off x="7314755" y="3833609"/>
            <a:ext cx="22719" cy="1966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45272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C18F6E9-4643-4E2D-A6DE-B835E49563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34</a:t>
            </a:fld>
            <a:endParaRPr lang="en-US" altLang="ja-JP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3D64D0B-1C75-4172-AFB3-BE5C11CA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41089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5FE3989B-7323-4C7B-9686-D51FAE6C7EB3}" type="slidenum">
              <a:rPr lang="en-US" altLang="ja-JP" sz="600">
                <a:solidFill>
                  <a:schemeClr val="tx1"/>
                </a:solidFill>
              </a:rPr>
              <a:pPr/>
              <a:t>35</a:t>
            </a:fld>
            <a:endParaRPr lang="en-US" altLang="ja-JP" sz="600">
              <a:solidFill>
                <a:schemeClr val="tx1"/>
              </a:solidFill>
            </a:endParaRP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600">
                <a:solidFill>
                  <a:schemeClr val="tx1"/>
                </a:solidFill>
              </a:rPr>
              <a:t>IBM Confidential</a:t>
            </a:r>
          </a:p>
        </p:txBody>
      </p:sp>
      <p:pic>
        <p:nvPicPr>
          <p:cNvPr id="1331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r="1813"/>
          <a:stretch>
            <a:fillRect/>
          </a:stretch>
        </p:blipFill>
        <p:spPr bwMode="auto">
          <a:xfrm>
            <a:off x="7209235" y="3461149"/>
            <a:ext cx="1104900" cy="110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Oval 30"/>
          <p:cNvSpPr/>
          <p:nvPr/>
        </p:nvSpPr>
        <p:spPr bwMode="auto">
          <a:xfrm>
            <a:off x="7225846" y="3788485"/>
            <a:ext cx="85725" cy="181916"/>
          </a:xfrm>
          <a:prstGeom prst="ellipse">
            <a:avLst/>
          </a:prstGeom>
          <a:solidFill>
            <a:srgbClr val="FFC000">
              <a:alpha val="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C000">
                <a:alpha val="40000"/>
              </a:srgbClr>
            </a:glow>
          </a:effectLst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34" name="Oval 33"/>
          <p:cNvSpPr/>
          <p:nvPr/>
        </p:nvSpPr>
        <p:spPr bwMode="auto">
          <a:xfrm>
            <a:off x="7385209" y="3462301"/>
            <a:ext cx="363560" cy="108391"/>
          </a:xfrm>
          <a:prstGeom prst="ellipse">
            <a:avLst/>
          </a:prstGeom>
          <a:solidFill>
            <a:srgbClr val="FFC000">
              <a:alpha val="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C000">
                <a:alpha val="10000"/>
              </a:srgbClr>
            </a:glow>
          </a:effectLst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33" name="Freeform 32"/>
          <p:cNvSpPr/>
          <p:nvPr/>
        </p:nvSpPr>
        <p:spPr bwMode="auto">
          <a:xfrm>
            <a:off x="7295378" y="3828953"/>
            <a:ext cx="847725" cy="687699"/>
          </a:xfrm>
          <a:custGeom>
            <a:avLst/>
            <a:gdLst>
              <a:gd name="connsiteX0" fmla="*/ 558800 w 1130300"/>
              <a:gd name="connsiteY0" fmla="*/ 749300 h 821966"/>
              <a:gd name="connsiteX1" fmla="*/ 476250 w 1130300"/>
              <a:gd name="connsiteY1" fmla="*/ 736600 h 821966"/>
              <a:gd name="connsiteX2" fmla="*/ 438150 w 1130300"/>
              <a:gd name="connsiteY2" fmla="*/ 723900 h 821966"/>
              <a:gd name="connsiteX3" fmla="*/ 419100 w 1130300"/>
              <a:gd name="connsiteY3" fmla="*/ 717550 h 821966"/>
              <a:gd name="connsiteX4" fmla="*/ 374650 w 1130300"/>
              <a:gd name="connsiteY4" fmla="*/ 711200 h 821966"/>
              <a:gd name="connsiteX5" fmla="*/ 349250 w 1130300"/>
              <a:gd name="connsiteY5" fmla="*/ 698500 h 821966"/>
              <a:gd name="connsiteX6" fmla="*/ 311150 w 1130300"/>
              <a:gd name="connsiteY6" fmla="*/ 692150 h 821966"/>
              <a:gd name="connsiteX7" fmla="*/ 279400 w 1130300"/>
              <a:gd name="connsiteY7" fmla="*/ 685800 h 821966"/>
              <a:gd name="connsiteX8" fmla="*/ 215900 w 1130300"/>
              <a:gd name="connsiteY8" fmla="*/ 673100 h 821966"/>
              <a:gd name="connsiteX9" fmla="*/ 190500 w 1130300"/>
              <a:gd name="connsiteY9" fmla="*/ 660400 h 821966"/>
              <a:gd name="connsiteX10" fmla="*/ 152400 w 1130300"/>
              <a:gd name="connsiteY10" fmla="*/ 647700 h 821966"/>
              <a:gd name="connsiteX11" fmla="*/ 101600 w 1130300"/>
              <a:gd name="connsiteY11" fmla="*/ 590550 h 821966"/>
              <a:gd name="connsiteX12" fmla="*/ 95250 w 1130300"/>
              <a:gd name="connsiteY12" fmla="*/ 558800 h 821966"/>
              <a:gd name="connsiteX13" fmla="*/ 69850 w 1130300"/>
              <a:gd name="connsiteY13" fmla="*/ 508000 h 821966"/>
              <a:gd name="connsiteX14" fmla="*/ 57150 w 1130300"/>
              <a:gd name="connsiteY14" fmla="*/ 482600 h 821966"/>
              <a:gd name="connsiteX15" fmla="*/ 44450 w 1130300"/>
              <a:gd name="connsiteY15" fmla="*/ 438150 h 821966"/>
              <a:gd name="connsiteX16" fmla="*/ 31750 w 1130300"/>
              <a:gd name="connsiteY16" fmla="*/ 412750 h 821966"/>
              <a:gd name="connsiteX17" fmla="*/ 25400 w 1130300"/>
              <a:gd name="connsiteY17" fmla="*/ 387350 h 821966"/>
              <a:gd name="connsiteX18" fmla="*/ 19050 w 1130300"/>
              <a:gd name="connsiteY18" fmla="*/ 368300 h 821966"/>
              <a:gd name="connsiteX19" fmla="*/ 0 w 1130300"/>
              <a:gd name="connsiteY19" fmla="*/ 298450 h 821966"/>
              <a:gd name="connsiteX20" fmla="*/ 12700 w 1130300"/>
              <a:gd name="connsiteY20" fmla="*/ 228600 h 821966"/>
              <a:gd name="connsiteX21" fmla="*/ 31750 w 1130300"/>
              <a:gd name="connsiteY21" fmla="*/ 184150 h 821966"/>
              <a:gd name="connsiteX22" fmla="*/ 57150 w 1130300"/>
              <a:gd name="connsiteY22" fmla="*/ 95250 h 821966"/>
              <a:gd name="connsiteX23" fmla="*/ 82550 w 1130300"/>
              <a:gd name="connsiteY23" fmla="*/ 44450 h 821966"/>
              <a:gd name="connsiteX24" fmla="*/ 88900 w 1130300"/>
              <a:gd name="connsiteY24" fmla="*/ 25400 h 821966"/>
              <a:gd name="connsiteX25" fmla="*/ 146050 w 1130300"/>
              <a:gd name="connsiteY25" fmla="*/ 0 h 821966"/>
              <a:gd name="connsiteX26" fmla="*/ 215900 w 1130300"/>
              <a:gd name="connsiteY26" fmla="*/ 6350 h 821966"/>
              <a:gd name="connsiteX27" fmla="*/ 234950 w 1130300"/>
              <a:gd name="connsiteY27" fmla="*/ 12700 h 821966"/>
              <a:gd name="connsiteX28" fmla="*/ 292100 w 1130300"/>
              <a:gd name="connsiteY28" fmla="*/ 19050 h 821966"/>
              <a:gd name="connsiteX29" fmla="*/ 342900 w 1130300"/>
              <a:gd name="connsiteY29" fmla="*/ 25400 h 821966"/>
              <a:gd name="connsiteX30" fmla="*/ 381000 w 1130300"/>
              <a:gd name="connsiteY30" fmla="*/ 38100 h 821966"/>
              <a:gd name="connsiteX31" fmla="*/ 406400 w 1130300"/>
              <a:gd name="connsiteY31" fmla="*/ 44450 h 821966"/>
              <a:gd name="connsiteX32" fmla="*/ 444500 w 1130300"/>
              <a:gd name="connsiteY32" fmla="*/ 57150 h 821966"/>
              <a:gd name="connsiteX33" fmla="*/ 463550 w 1130300"/>
              <a:gd name="connsiteY33" fmla="*/ 69850 h 821966"/>
              <a:gd name="connsiteX34" fmla="*/ 558800 w 1130300"/>
              <a:gd name="connsiteY34" fmla="*/ 88900 h 821966"/>
              <a:gd name="connsiteX35" fmla="*/ 584200 w 1130300"/>
              <a:gd name="connsiteY35" fmla="*/ 95250 h 821966"/>
              <a:gd name="connsiteX36" fmla="*/ 609600 w 1130300"/>
              <a:gd name="connsiteY36" fmla="*/ 107950 h 821966"/>
              <a:gd name="connsiteX37" fmla="*/ 666750 w 1130300"/>
              <a:gd name="connsiteY37" fmla="*/ 120650 h 821966"/>
              <a:gd name="connsiteX38" fmla="*/ 692150 w 1130300"/>
              <a:gd name="connsiteY38" fmla="*/ 133350 h 821966"/>
              <a:gd name="connsiteX39" fmla="*/ 730250 w 1130300"/>
              <a:gd name="connsiteY39" fmla="*/ 139700 h 821966"/>
              <a:gd name="connsiteX40" fmla="*/ 768350 w 1130300"/>
              <a:gd name="connsiteY40" fmla="*/ 152400 h 821966"/>
              <a:gd name="connsiteX41" fmla="*/ 850900 w 1130300"/>
              <a:gd name="connsiteY41" fmla="*/ 165100 h 821966"/>
              <a:gd name="connsiteX42" fmla="*/ 869950 w 1130300"/>
              <a:gd name="connsiteY42" fmla="*/ 171450 h 821966"/>
              <a:gd name="connsiteX43" fmla="*/ 889000 w 1130300"/>
              <a:gd name="connsiteY43" fmla="*/ 184150 h 821966"/>
              <a:gd name="connsiteX44" fmla="*/ 939800 w 1130300"/>
              <a:gd name="connsiteY44" fmla="*/ 209550 h 821966"/>
              <a:gd name="connsiteX45" fmla="*/ 977900 w 1130300"/>
              <a:gd name="connsiteY45" fmla="*/ 241300 h 821966"/>
              <a:gd name="connsiteX46" fmla="*/ 1016000 w 1130300"/>
              <a:gd name="connsiteY46" fmla="*/ 273050 h 821966"/>
              <a:gd name="connsiteX47" fmla="*/ 1041400 w 1130300"/>
              <a:gd name="connsiteY47" fmla="*/ 304800 h 821966"/>
              <a:gd name="connsiteX48" fmla="*/ 1054100 w 1130300"/>
              <a:gd name="connsiteY48" fmla="*/ 323850 h 821966"/>
              <a:gd name="connsiteX49" fmla="*/ 1073150 w 1130300"/>
              <a:gd name="connsiteY49" fmla="*/ 342900 h 821966"/>
              <a:gd name="connsiteX50" fmla="*/ 1098550 w 1130300"/>
              <a:gd name="connsiteY50" fmla="*/ 393700 h 821966"/>
              <a:gd name="connsiteX51" fmla="*/ 1117600 w 1130300"/>
              <a:gd name="connsiteY51" fmla="*/ 450850 h 821966"/>
              <a:gd name="connsiteX52" fmla="*/ 1123950 w 1130300"/>
              <a:gd name="connsiteY52" fmla="*/ 469900 h 821966"/>
              <a:gd name="connsiteX53" fmla="*/ 1130300 w 1130300"/>
              <a:gd name="connsiteY53" fmla="*/ 488950 h 821966"/>
              <a:gd name="connsiteX54" fmla="*/ 1123950 w 1130300"/>
              <a:gd name="connsiteY54" fmla="*/ 539750 h 821966"/>
              <a:gd name="connsiteX55" fmla="*/ 1104900 w 1130300"/>
              <a:gd name="connsiteY55" fmla="*/ 558800 h 821966"/>
              <a:gd name="connsiteX56" fmla="*/ 1092200 w 1130300"/>
              <a:gd name="connsiteY56" fmla="*/ 596900 h 821966"/>
              <a:gd name="connsiteX57" fmla="*/ 1085850 w 1130300"/>
              <a:gd name="connsiteY57" fmla="*/ 615950 h 821966"/>
              <a:gd name="connsiteX58" fmla="*/ 1073150 w 1130300"/>
              <a:gd name="connsiteY58" fmla="*/ 654050 h 821966"/>
              <a:gd name="connsiteX59" fmla="*/ 1066800 w 1130300"/>
              <a:gd name="connsiteY59" fmla="*/ 673100 h 821966"/>
              <a:gd name="connsiteX60" fmla="*/ 1041400 w 1130300"/>
              <a:gd name="connsiteY60" fmla="*/ 793750 h 821966"/>
              <a:gd name="connsiteX61" fmla="*/ 1016000 w 1130300"/>
              <a:gd name="connsiteY61" fmla="*/ 800100 h 821966"/>
              <a:gd name="connsiteX62" fmla="*/ 996950 w 1130300"/>
              <a:gd name="connsiteY62" fmla="*/ 812800 h 821966"/>
              <a:gd name="connsiteX63" fmla="*/ 857250 w 1130300"/>
              <a:gd name="connsiteY63" fmla="*/ 812800 h 821966"/>
              <a:gd name="connsiteX64" fmla="*/ 806450 w 1130300"/>
              <a:gd name="connsiteY64" fmla="*/ 806450 h 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0300" h="821966">
                <a:moveTo>
                  <a:pt x="558800" y="749300"/>
                </a:moveTo>
                <a:cubicBezTo>
                  <a:pt x="549401" y="747957"/>
                  <a:pt x="487997" y="739537"/>
                  <a:pt x="476250" y="736600"/>
                </a:cubicBezTo>
                <a:cubicBezTo>
                  <a:pt x="463263" y="733353"/>
                  <a:pt x="450850" y="728133"/>
                  <a:pt x="438150" y="723900"/>
                </a:cubicBezTo>
                <a:cubicBezTo>
                  <a:pt x="431800" y="721783"/>
                  <a:pt x="425726" y="718497"/>
                  <a:pt x="419100" y="717550"/>
                </a:cubicBezTo>
                <a:lnTo>
                  <a:pt x="374650" y="711200"/>
                </a:lnTo>
                <a:cubicBezTo>
                  <a:pt x="366183" y="706967"/>
                  <a:pt x="358317" y="701220"/>
                  <a:pt x="349250" y="698500"/>
                </a:cubicBezTo>
                <a:cubicBezTo>
                  <a:pt x="336918" y="694800"/>
                  <a:pt x="323818" y="694453"/>
                  <a:pt x="311150" y="692150"/>
                </a:cubicBezTo>
                <a:cubicBezTo>
                  <a:pt x="300531" y="690219"/>
                  <a:pt x="289871" y="688418"/>
                  <a:pt x="279400" y="685800"/>
                </a:cubicBezTo>
                <a:cubicBezTo>
                  <a:pt x="220291" y="671023"/>
                  <a:pt x="324802" y="688657"/>
                  <a:pt x="215900" y="673100"/>
                </a:cubicBezTo>
                <a:cubicBezTo>
                  <a:pt x="207433" y="668867"/>
                  <a:pt x="199289" y="663916"/>
                  <a:pt x="190500" y="660400"/>
                </a:cubicBezTo>
                <a:cubicBezTo>
                  <a:pt x="178071" y="655428"/>
                  <a:pt x="152400" y="647700"/>
                  <a:pt x="152400" y="647700"/>
                </a:cubicBezTo>
                <a:cubicBezTo>
                  <a:pt x="108904" y="604204"/>
                  <a:pt x="124263" y="624544"/>
                  <a:pt x="101600" y="590550"/>
                </a:cubicBezTo>
                <a:cubicBezTo>
                  <a:pt x="99483" y="579967"/>
                  <a:pt x="99124" y="568874"/>
                  <a:pt x="95250" y="558800"/>
                </a:cubicBezTo>
                <a:cubicBezTo>
                  <a:pt x="88454" y="541130"/>
                  <a:pt x="78317" y="524933"/>
                  <a:pt x="69850" y="508000"/>
                </a:cubicBezTo>
                <a:cubicBezTo>
                  <a:pt x="65617" y="499533"/>
                  <a:pt x="59446" y="491783"/>
                  <a:pt x="57150" y="482600"/>
                </a:cubicBezTo>
                <a:cubicBezTo>
                  <a:pt x="53928" y="469711"/>
                  <a:pt x="49916" y="450904"/>
                  <a:pt x="44450" y="438150"/>
                </a:cubicBezTo>
                <a:cubicBezTo>
                  <a:pt x="40721" y="429449"/>
                  <a:pt x="35074" y="421613"/>
                  <a:pt x="31750" y="412750"/>
                </a:cubicBezTo>
                <a:cubicBezTo>
                  <a:pt x="28686" y="404578"/>
                  <a:pt x="27798" y="395741"/>
                  <a:pt x="25400" y="387350"/>
                </a:cubicBezTo>
                <a:cubicBezTo>
                  <a:pt x="23561" y="380914"/>
                  <a:pt x="20811" y="374758"/>
                  <a:pt x="19050" y="368300"/>
                </a:cubicBezTo>
                <a:cubicBezTo>
                  <a:pt x="-2435" y="289521"/>
                  <a:pt x="14616" y="342298"/>
                  <a:pt x="0" y="298450"/>
                </a:cubicBezTo>
                <a:cubicBezTo>
                  <a:pt x="2318" y="282225"/>
                  <a:pt x="5791" y="247025"/>
                  <a:pt x="12700" y="228600"/>
                </a:cubicBezTo>
                <a:cubicBezTo>
                  <a:pt x="30047" y="182342"/>
                  <a:pt x="21238" y="222696"/>
                  <a:pt x="31750" y="184150"/>
                </a:cubicBezTo>
                <a:cubicBezTo>
                  <a:pt x="39806" y="154612"/>
                  <a:pt x="44983" y="123641"/>
                  <a:pt x="57150" y="95250"/>
                </a:cubicBezTo>
                <a:cubicBezTo>
                  <a:pt x="64608" y="77849"/>
                  <a:pt x="76563" y="62411"/>
                  <a:pt x="82550" y="44450"/>
                </a:cubicBezTo>
                <a:cubicBezTo>
                  <a:pt x="84667" y="38100"/>
                  <a:pt x="84615" y="30542"/>
                  <a:pt x="88900" y="25400"/>
                </a:cubicBezTo>
                <a:cubicBezTo>
                  <a:pt x="107619" y="2937"/>
                  <a:pt x="119541" y="5302"/>
                  <a:pt x="146050" y="0"/>
                </a:cubicBezTo>
                <a:cubicBezTo>
                  <a:pt x="169333" y="2117"/>
                  <a:pt x="192756" y="3044"/>
                  <a:pt x="215900" y="6350"/>
                </a:cubicBezTo>
                <a:cubicBezTo>
                  <a:pt x="222526" y="7297"/>
                  <a:pt x="228348" y="11600"/>
                  <a:pt x="234950" y="12700"/>
                </a:cubicBezTo>
                <a:cubicBezTo>
                  <a:pt x="253856" y="15851"/>
                  <a:pt x="273064" y="16810"/>
                  <a:pt x="292100" y="19050"/>
                </a:cubicBezTo>
                <a:lnTo>
                  <a:pt x="342900" y="25400"/>
                </a:lnTo>
                <a:cubicBezTo>
                  <a:pt x="355600" y="29633"/>
                  <a:pt x="368013" y="34853"/>
                  <a:pt x="381000" y="38100"/>
                </a:cubicBezTo>
                <a:cubicBezTo>
                  <a:pt x="389467" y="40217"/>
                  <a:pt x="398041" y="41942"/>
                  <a:pt x="406400" y="44450"/>
                </a:cubicBezTo>
                <a:cubicBezTo>
                  <a:pt x="419222" y="48297"/>
                  <a:pt x="433361" y="49724"/>
                  <a:pt x="444500" y="57150"/>
                </a:cubicBezTo>
                <a:cubicBezTo>
                  <a:pt x="450850" y="61383"/>
                  <a:pt x="456256" y="67606"/>
                  <a:pt x="463550" y="69850"/>
                </a:cubicBezTo>
                <a:cubicBezTo>
                  <a:pt x="491067" y="78317"/>
                  <a:pt x="529167" y="81492"/>
                  <a:pt x="558800" y="88900"/>
                </a:cubicBezTo>
                <a:cubicBezTo>
                  <a:pt x="567267" y="91017"/>
                  <a:pt x="576028" y="92186"/>
                  <a:pt x="584200" y="95250"/>
                </a:cubicBezTo>
                <a:cubicBezTo>
                  <a:pt x="593063" y="98574"/>
                  <a:pt x="600533" y="105230"/>
                  <a:pt x="609600" y="107950"/>
                </a:cubicBezTo>
                <a:cubicBezTo>
                  <a:pt x="656114" y="121904"/>
                  <a:pt x="634544" y="106847"/>
                  <a:pt x="666750" y="120650"/>
                </a:cubicBezTo>
                <a:cubicBezTo>
                  <a:pt x="675451" y="124379"/>
                  <a:pt x="683083" y="130630"/>
                  <a:pt x="692150" y="133350"/>
                </a:cubicBezTo>
                <a:cubicBezTo>
                  <a:pt x="704482" y="137050"/>
                  <a:pt x="717759" y="136577"/>
                  <a:pt x="730250" y="139700"/>
                </a:cubicBezTo>
                <a:cubicBezTo>
                  <a:pt x="743237" y="142947"/>
                  <a:pt x="755260" y="149595"/>
                  <a:pt x="768350" y="152400"/>
                </a:cubicBezTo>
                <a:cubicBezTo>
                  <a:pt x="876310" y="175534"/>
                  <a:pt x="773038" y="145635"/>
                  <a:pt x="850900" y="165100"/>
                </a:cubicBezTo>
                <a:cubicBezTo>
                  <a:pt x="857394" y="166723"/>
                  <a:pt x="863963" y="168457"/>
                  <a:pt x="869950" y="171450"/>
                </a:cubicBezTo>
                <a:cubicBezTo>
                  <a:pt x="876776" y="174863"/>
                  <a:pt x="882300" y="180496"/>
                  <a:pt x="889000" y="184150"/>
                </a:cubicBezTo>
                <a:cubicBezTo>
                  <a:pt x="905620" y="193216"/>
                  <a:pt x="926413" y="196163"/>
                  <a:pt x="939800" y="209550"/>
                </a:cubicBezTo>
                <a:cubicBezTo>
                  <a:pt x="995455" y="265205"/>
                  <a:pt x="924856" y="197097"/>
                  <a:pt x="977900" y="241300"/>
                </a:cubicBezTo>
                <a:cubicBezTo>
                  <a:pt x="1026793" y="282044"/>
                  <a:pt x="968702" y="241518"/>
                  <a:pt x="1016000" y="273050"/>
                </a:cubicBezTo>
                <a:cubicBezTo>
                  <a:pt x="1028362" y="310136"/>
                  <a:pt x="1012677" y="276077"/>
                  <a:pt x="1041400" y="304800"/>
                </a:cubicBezTo>
                <a:cubicBezTo>
                  <a:pt x="1046796" y="310196"/>
                  <a:pt x="1049214" y="317987"/>
                  <a:pt x="1054100" y="323850"/>
                </a:cubicBezTo>
                <a:cubicBezTo>
                  <a:pt x="1059849" y="330749"/>
                  <a:pt x="1067401" y="336001"/>
                  <a:pt x="1073150" y="342900"/>
                </a:cubicBezTo>
                <a:cubicBezTo>
                  <a:pt x="1086813" y="359296"/>
                  <a:pt x="1091020" y="372993"/>
                  <a:pt x="1098550" y="393700"/>
                </a:cubicBezTo>
                <a:cubicBezTo>
                  <a:pt x="1105412" y="412571"/>
                  <a:pt x="1111250" y="431800"/>
                  <a:pt x="1117600" y="450850"/>
                </a:cubicBezTo>
                <a:lnTo>
                  <a:pt x="1123950" y="469900"/>
                </a:lnTo>
                <a:lnTo>
                  <a:pt x="1130300" y="488950"/>
                </a:lnTo>
                <a:cubicBezTo>
                  <a:pt x="1128183" y="505883"/>
                  <a:pt x="1129782" y="523712"/>
                  <a:pt x="1123950" y="539750"/>
                </a:cubicBezTo>
                <a:cubicBezTo>
                  <a:pt x="1120881" y="548190"/>
                  <a:pt x="1109261" y="550950"/>
                  <a:pt x="1104900" y="558800"/>
                </a:cubicBezTo>
                <a:cubicBezTo>
                  <a:pt x="1098399" y="570502"/>
                  <a:pt x="1096433" y="584200"/>
                  <a:pt x="1092200" y="596900"/>
                </a:cubicBezTo>
                <a:lnTo>
                  <a:pt x="1085850" y="615950"/>
                </a:lnTo>
                <a:lnTo>
                  <a:pt x="1073150" y="654050"/>
                </a:lnTo>
                <a:lnTo>
                  <a:pt x="1066800" y="673100"/>
                </a:lnTo>
                <a:cubicBezTo>
                  <a:pt x="1063330" y="732093"/>
                  <a:pt x="1089737" y="773034"/>
                  <a:pt x="1041400" y="793750"/>
                </a:cubicBezTo>
                <a:cubicBezTo>
                  <a:pt x="1033378" y="797188"/>
                  <a:pt x="1024467" y="797983"/>
                  <a:pt x="1016000" y="800100"/>
                </a:cubicBezTo>
                <a:cubicBezTo>
                  <a:pt x="1009650" y="804333"/>
                  <a:pt x="1003776" y="809387"/>
                  <a:pt x="996950" y="812800"/>
                </a:cubicBezTo>
                <a:cubicBezTo>
                  <a:pt x="956962" y="832794"/>
                  <a:pt x="880691" y="814034"/>
                  <a:pt x="857250" y="812800"/>
                </a:cubicBezTo>
                <a:lnTo>
                  <a:pt x="806450" y="806450"/>
                </a:lnTo>
              </a:path>
            </a:pathLst>
          </a:custGeom>
          <a:solidFill>
            <a:srgbClr val="FFC000">
              <a:alpha val="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C000">
                <a:alpha val="1000"/>
              </a:srgbClr>
            </a:glow>
          </a:effectLst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13328" name="Parallelogram 4"/>
          <p:cNvSpPr>
            <a:spLocks noChangeArrowheads="1"/>
          </p:cNvSpPr>
          <p:nvPr/>
        </p:nvSpPr>
        <p:spPr bwMode="auto">
          <a:xfrm rot="5400000" flipV="1">
            <a:off x="2111574" y="2297311"/>
            <a:ext cx="873919" cy="205979"/>
          </a:xfrm>
          <a:prstGeom prst="parallelogram">
            <a:avLst>
              <a:gd name="adj" fmla="val 11029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cxnSp>
        <p:nvCxnSpPr>
          <p:cNvPr id="13329" name="Straight Arrow Connector 9"/>
          <p:cNvCxnSpPr>
            <a:cxnSpLocks noChangeShapeType="1"/>
          </p:cNvCxnSpPr>
          <p:nvPr/>
        </p:nvCxnSpPr>
        <p:spPr bwMode="auto">
          <a:xfrm>
            <a:off x="2549128" y="2451497"/>
            <a:ext cx="4333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0" name="Straight Arrow Connector 14"/>
          <p:cNvCxnSpPr>
            <a:cxnSpLocks noChangeShapeType="1"/>
          </p:cNvCxnSpPr>
          <p:nvPr/>
        </p:nvCxnSpPr>
        <p:spPr bwMode="auto">
          <a:xfrm>
            <a:off x="5210175" y="2451497"/>
            <a:ext cx="29315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1" name="Rectangle 12"/>
          <p:cNvSpPr>
            <a:spLocks noChangeArrowheads="1"/>
          </p:cNvSpPr>
          <p:nvPr/>
        </p:nvSpPr>
        <p:spPr bwMode="auto">
          <a:xfrm>
            <a:off x="5503331" y="2159794"/>
            <a:ext cx="80963" cy="54887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7" name="Rectangle 16"/>
          <p:cNvSpPr/>
          <p:nvPr/>
        </p:nvSpPr>
        <p:spPr bwMode="auto">
          <a:xfrm>
            <a:off x="5790273" y="2159794"/>
            <a:ext cx="79772" cy="5488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cxnSp>
        <p:nvCxnSpPr>
          <p:cNvPr id="13333" name="Straight Arrow Connector 17"/>
          <p:cNvCxnSpPr>
            <a:cxnSpLocks noChangeShapeType="1"/>
            <a:stCxn id="13331" idx="3"/>
            <a:endCxn id="17" idx="1"/>
          </p:cNvCxnSpPr>
          <p:nvPr/>
        </p:nvCxnSpPr>
        <p:spPr bwMode="auto">
          <a:xfrm>
            <a:off x="5584295" y="2434829"/>
            <a:ext cx="20597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5" name="Straight Arrow Connector 23"/>
          <p:cNvCxnSpPr>
            <a:cxnSpLocks noChangeShapeType="1"/>
          </p:cNvCxnSpPr>
          <p:nvPr/>
        </p:nvCxnSpPr>
        <p:spPr bwMode="auto">
          <a:xfrm>
            <a:off x="3673613" y="2451497"/>
            <a:ext cx="24050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6" name="TextBox 22"/>
          <p:cNvSpPr txBox="1">
            <a:spLocks noChangeArrowheads="1"/>
          </p:cNvSpPr>
          <p:nvPr/>
        </p:nvSpPr>
        <p:spPr bwMode="auto">
          <a:xfrm>
            <a:off x="4920078" y="2346723"/>
            <a:ext cx="32893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750" dirty="0">
                <a:solidFill>
                  <a:schemeClr val="tx1"/>
                </a:solidFill>
              </a:rPr>
              <a:t>・・・</a:t>
            </a:r>
          </a:p>
        </p:txBody>
      </p:sp>
      <p:cxnSp>
        <p:nvCxnSpPr>
          <p:cNvPr id="13337" name="Straight Arrow Connector 25"/>
          <p:cNvCxnSpPr>
            <a:cxnSpLocks noChangeShapeType="1"/>
          </p:cNvCxnSpPr>
          <p:nvPr/>
        </p:nvCxnSpPr>
        <p:spPr bwMode="auto">
          <a:xfrm>
            <a:off x="2549130" y="3953667"/>
            <a:ext cx="182165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33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89" t="224" r="2" b="48820"/>
          <a:stretch>
            <a:fillRect/>
          </a:stretch>
        </p:blipFill>
        <p:spPr bwMode="auto">
          <a:xfrm>
            <a:off x="3873105" y="4350146"/>
            <a:ext cx="2115740" cy="86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39" name="Straight Connector 29"/>
          <p:cNvCxnSpPr>
            <a:cxnSpLocks noChangeShapeType="1"/>
          </p:cNvCxnSpPr>
          <p:nvPr/>
        </p:nvCxnSpPr>
        <p:spPr bwMode="auto">
          <a:xfrm>
            <a:off x="3524250" y="3948905"/>
            <a:ext cx="867966" cy="435769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43" name="TextBox 41"/>
          <p:cNvSpPr txBox="1">
            <a:spLocks noChangeArrowheads="1"/>
          </p:cNvSpPr>
          <p:nvPr/>
        </p:nvSpPr>
        <p:spPr bwMode="auto">
          <a:xfrm>
            <a:off x="4274345" y="5201443"/>
            <a:ext cx="13596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 hidden saliency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44" name="TextBox 44"/>
          <p:cNvSpPr txBox="1">
            <a:spLocks noChangeArrowheads="1"/>
          </p:cNvSpPr>
          <p:nvPr/>
        </p:nvSpPr>
        <p:spPr bwMode="auto">
          <a:xfrm>
            <a:off x="2366962" y="4171951"/>
            <a:ext cx="12650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input saliency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45" name="TextBox 45"/>
          <p:cNvSpPr txBox="1">
            <a:spLocks noChangeArrowheads="1"/>
          </p:cNvSpPr>
          <p:nvPr/>
        </p:nvSpPr>
        <p:spPr bwMode="auto">
          <a:xfrm>
            <a:off x="4051698" y="2915859"/>
            <a:ext cx="7264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DQN</a:t>
            </a:r>
            <a:endParaRPr lang="ja-JP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47" name="TextBox 46"/>
          <p:cNvSpPr txBox="1">
            <a:spLocks noChangeArrowheads="1"/>
          </p:cNvSpPr>
          <p:nvPr/>
        </p:nvSpPr>
        <p:spPr bwMode="auto">
          <a:xfrm>
            <a:off x="2805114" y="1765699"/>
            <a:ext cx="508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ja-JP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be 5"/>
          <p:cNvSpPr/>
          <p:nvPr/>
        </p:nvSpPr>
        <p:spPr bwMode="auto">
          <a:xfrm>
            <a:off x="2936076" y="2400301"/>
            <a:ext cx="737537" cy="102394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13327" name="Cube 2"/>
          <p:cNvSpPr>
            <a:spLocks noChangeArrowheads="1"/>
          </p:cNvSpPr>
          <p:nvPr/>
        </p:nvSpPr>
        <p:spPr bwMode="auto">
          <a:xfrm>
            <a:off x="2892029" y="1988344"/>
            <a:ext cx="811291" cy="823913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 dirty="0"/>
          </a:p>
        </p:txBody>
      </p:sp>
      <p:sp>
        <p:nvSpPr>
          <p:cNvPr id="13351" name="Parallelogram 49"/>
          <p:cNvSpPr>
            <a:spLocks noChangeArrowheads="1"/>
          </p:cNvSpPr>
          <p:nvPr/>
        </p:nvSpPr>
        <p:spPr bwMode="auto">
          <a:xfrm rot="5400000" flipV="1">
            <a:off x="2745538" y="2304731"/>
            <a:ext cx="823913" cy="191139"/>
          </a:xfrm>
          <a:prstGeom prst="parallelogram">
            <a:avLst>
              <a:gd name="adj" fmla="val 11048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cxnSp>
        <p:nvCxnSpPr>
          <p:cNvPr id="13349" name="Straight Connector 53"/>
          <p:cNvCxnSpPr>
            <a:cxnSpLocks noChangeShapeType="1"/>
          </p:cNvCxnSpPr>
          <p:nvPr/>
        </p:nvCxnSpPr>
        <p:spPr bwMode="auto">
          <a:xfrm>
            <a:off x="4150520" y="3860799"/>
            <a:ext cx="1197769" cy="539353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50" name="TextBox 55"/>
          <p:cNvSpPr txBox="1">
            <a:spLocks noChangeArrowheads="1"/>
          </p:cNvSpPr>
          <p:nvPr/>
        </p:nvSpPr>
        <p:spPr bwMode="auto">
          <a:xfrm>
            <a:off x="2339579" y="1765699"/>
            <a:ext cx="5020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24835" t="7390" r="14768" b="24434"/>
          <a:stretch/>
        </p:blipFill>
        <p:spPr>
          <a:xfrm>
            <a:off x="1554243" y="3252865"/>
            <a:ext cx="1097280" cy="1097281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3873521" y="1988344"/>
            <a:ext cx="811291" cy="823913"/>
            <a:chOff x="2892031" y="1988344"/>
            <a:chExt cx="1885951" cy="823913"/>
          </a:xfrm>
        </p:grpSpPr>
        <p:sp>
          <p:nvSpPr>
            <p:cNvPr id="36" name="Cube 35"/>
            <p:cNvSpPr/>
            <p:nvPr/>
          </p:nvSpPr>
          <p:spPr bwMode="auto">
            <a:xfrm>
              <a:off x="2994424" y="2400301"/>
              <a:ext cx="1714500" cy="102394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lnSpc>
                  <a:spcPct val="90000"/>
                </a:lnSpc>
                <a:defRPr/>
              </a:pPr>
              <a:endParaRPr lang="ja-JP" altLang="en-US" sz="1650"/>
            </a:p>
          </p:txBody>
        </p:sp>
        <p:sp>
          <p:nvSpPr>
            <p:cNvPr id="37" name="Cube 2"/>
            <p:cNvSpPr>
              <a:spLocks noChangeArrowheads="1"/>
            </p:cNvSpPr>
            <p:nvPr/>
          </p:nvSpPr>
          <p:spPr bwMode="auto">
            <a:xfrm>
              <a:off x="2892031" y="1988344"/>
              <a:ext cx="1885951" cy="823913"/>
            </a:xfrm>
            <a:prstGeom prst="cube">
              <a:avLst>
                <a:gd name="adj" fmla="val 25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</p:grpSp>
      <p:cxnSp>
        <p:nvCxnSpPr>
          <p:cNvPr id="41" name="Straight Arrow Connector 23"/>
          <p:cNvCxnSpPr>
            <a:cxnSpLocks noChangeShapeType="1"/>
          </p:cNvCxnSpPr>
          <p:nvPr/>
        </p:nvCxnSpPr>
        <p:spPr bwMode="auto">
          <a:xfrm>
            <a:off x="4657926" y="2451497"/>
            <a:ext cx="24050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6"/>
              <p:cNvSpPr txBox="1">
                <a:spLocks noChangeArrowheads="1"/>
              </p:cNvSpPr>
              <p:nvPr/>
            </p:nvSpPr>
            <p:spPr bwMode="auto">
              <a:xfrm>
                <a:off x="5687284" y="1848058"/>
                <a:ext cx="33182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ja-JP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87284" y="1848058"/>
                <a:ext cx="331822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21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Parallelogram 49"/>
          <p:cNvSpPr>
            <a:spLocks noChangeArrowheads="1"/>
          </p:cNvSpPr>
          <p:nvPr/>
        </p:nvSpPr>
        <p:spPr bwMode="auto">
          <a:xfrm rot="5400000" flipV="1">
            <a:off x="3047589" y="2304731"/>
            <a:ext cx="823913" cy="191139"/>
          </a:xfrm>
          <a:prstGeom prst="parallelogram">
            <a:avLst>
              <a:gd name="adj" fmla="val 11048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45" name="Parallelogram 49"/>
          <p:cNvSpPr>
            <a:spLocks noChangeArrowheads="1"/>
          </p:cNvSpPr>
          <p:nvPr/>
        </p:nvSpPr>
        <p:spPr bwMode="auto">
          <a:xfrm rot="5400000" flipV="1">
            <a:off x="3735311" y="2304731"/>
            <a:ext cx="823913" cy="191139"/>
          </a:xfrm>
          <a:prstGeom prst="parallelogram">
            <a:avLst>
              <a:gd name="adj" fmla="val 11048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46" name="Parallelogram 49"/>
          <p:cNvSpPr>
            <a:spLocks noChangeArrowheads="1"/>
          </p:cNvSpPr>
          <p:nvPr/>
        </p:nvSpPr>
        <p:spPr bwMode="auto">
          <a:xfrm rot="5400000" flipV="1">
            <a:off x="4037362" y="2304731"/>
            <a:ext cx="823913" cy="191139"/>
          </a:xfrm>
          <a:prstGeom prst="parallelogram">
            <a:avLst>
              <a:gd name="adj" fmla="val 11048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</p:spTree>
    <p:extLst>
      <p:ext uri="{BB962C8B-B14F-4D97-AF65-F5344CB8AC3E}">
        <p14:creationId xmlns:p14="http://schemas.microsoft.com/office/powerpoint/2010/main" val="404358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正方形/長方形 453">
            <a:extLst>
              <a:ext uri="{FF2B5EF4-FFF2-40B4-BE49-F238E27FC236}">
                <a16:creationId xmlns:a16="http://schemas.microsoft.com/office/drawing/2014/main" id="{34CE6103-FB04-450D-A0F3-2663B13B90D3}"/>
              </a:ext>
            </a:extLst>
          </p:cNvPr>
          <p:cNvSpPr/>
          <p:nvPr/>
        </p:nvSpPr>
        <p:spPr bwMode="auto">
          <a:xfrm>
            <a:off x="320911" y="692407"/>
            <a:ext cx="8412480" cy="48920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 dirty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456" name="四角形: 角を丸くする 455">
            <a:extLst>
              <a:ext uri="{FF2B5EF4-FFF2-40B4-BE49-F238E27FC236}">
                <a16:creationId xmlns:a16="http://schemas.microsoft.com/office/drawing/2014/main" id="{2AEC38C4-9D44-49FA-8A05-1941A85C3839}"/>
              </a:ext>
            </a:extLst>
          </p:cNvPr>
          <p:cNvSpPr/>
          <p:nvPr/>
        </p:nvSpPr>
        <p:spPr bwMode="auto">
          <a:xfrm>
            <a:off x="2998659" y="2718848"/>
            <a:ext cx="3177334" cy="2424652"/>
          </a:xfrm>
          <a:prstGeom prst="roundRect">
            <a:avLst>
              <a:gd name="adj" fmla="val 4529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BF23F7C1-3A10-4994-B7D9-6B6CACB8498C}"/>
              </a:ext>
            </a:extLst>
          </p:cNvPr>
          <p:cNvSpPr/>
          <p:nvPr/>
        </p:nvSpPr>
        <p:spPr bwMode="auto">
          <a:xfrm>
            <a:off x="1508759" y="1874520"/>
            <a:ext cx="6209133" cy="35204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946ACBF7-0C6A-4B81-A492-879F873463DD}"/>
              </a:ext>
            </a:extLst>
          </p:cNvPr>
          <p:cNvCxnSpPr>
            <a:cxnSpLocks/>
            <a:endCxn id="275" idx="2"/>
          </p:cNvCxnSpPr>
          <p:nvPr/>
        </p:nvCxnSpPr>
        <p:spPr bwMode="auto">
          <a:xfrm flipV="1">
            <a:off x="1508759" y="1243843"/>
            <a:ext cx="2948140" cy="6381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A4536F02-4D59-4EE6-B666-3DA102342835}"/>
              </a:ext>
            </a:extLst>
          </p:cNvPr>
          <p:cNvCxnSpPr>
            <a:cxnSpLocks/>
            <a:stCxn id="275" idx="1"/>
          </p:cNvCxnSpPr>
          <p:nvPr/>
        </p:nvCxnSpPr>
        <p:spPr bwMode="auto">
          <a:xfrm>
            <a:off x="4607775" y="1243843"/>
            <a:ext cx="3110117" cy="6249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グループ化 260">
            <a:extLst>
              <a:ext uri="{FF2B5EF4-FFF2-40B4-BE49-F238E27FC236}">
                <a16:creationId xmlns:a16="http://schemas.microsoft.com/office/drawing/2014/main" id="{3A9867EB-617D-4E96-981D-6FDF6E604357}"/>
              </a:ext>
            </a:extLst>
          </p:cNvPr>
          <p:cNvGrpSpPr/>
          <p:nvPr/>
        </p:nvGrpSpPr>
        <p:grpSpPr>
          <a:xfrm>
            <a:off x="4426579" y="2970810"/>
            <a:ext cx="91440" cy="542692"/>
            <a:chOff x="4400066" y="2733888"/>
            <a:chExt cx="91440" cy="542692"/>
          </a:xfrm>
          <a:solidFill>
            <a:srgbClr val="29FFFF"/>
          </a:solidFill>
        </p:grpSpPr>
        <p:sp>
          <p:nvSpPr>
            <p:cNvPr id="262" name="正方形/長方形 261">
              <a:extLst>
                <a:ext uri="{FF2B5EF4-FFF2-40B4-BE49-F238E27FC236}">
                  <a16:creationId xmlns:a16="http://schemas.microsoft.com/office/drawing/2014/main" id="{65686698-B7E8-46CE-B9CB-F2AD0DA1BB94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263" name="正方形/長方形 262">
              <a:extLst>
                <a:ext uri="{FF2B5EF4-FFF2-40B4-BE49-F238E27FC236}">
                  <a16:creationId xmlns:a16="http://schemas.microsoft.com/office/drawing/2014/main" id="{ACD33BDA-95BC-46D1-A641-6F074D1F5405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264" name="正方形/長方形 263">
              <a:extLst>
                <a:ext uri="{FF2B5EF4-FFF2-40B4-BE49-F238E27FC236}">
                  <a16:creationId xmlns:a16="http://schemas.microsoft.com/office/drawing/2014/main" id="{B221F374-F846-401C-8BF0-192A137A775A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46C079-30C3-4A94-8243-E0DF1DBD4E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z="1200" smtClean="0"/>
              <a:pPr>
                <a:defRPr/>
              </a:pPr>
              <a:t>36</a:t>
            </a:fld>
            <a:endParaRPr lang="en-US" altLang="ja-JP" sz="120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D04318F-77CD-4E7F-9626-A5DDF0A9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z="1200"/>
              <a:t>IBM Confidential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C6EFB19-C7D5-404B-8FD5-527B80DB2864}"/>
              </a:ext>
            </a:extLst>
          </p:cNvPr>
          <p:cNvSpPr/>
          <p:nvPr/>
        </p:nvSpPr>
        <p:spPr bwMode="auto">
          <a:xfrm>
            <a:off x="1737360" y="2278826"/>
            <a:ext cx="91440" cy="4258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90000"/>
              </a:lnSpc>
            </a:pPr>
            <a:endParaRPr lang="ja-JP" altLang="en-US" sz="12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5530F39-C78D-43E4-B6AA-C844742B07FE}"/>
              </a:ext>
            </a:extLst>
          </p:cNvPr>
          <p:cNvSpPr/>
          <p:nvPr/>
        </p:nvSpPr>
        <p:spPr bwMode="auto">
          <a:xfrm>
            <a:off x="2345613" y="4460057"/>
            <a:ext cx="91440" cy="4684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438AE57-583F-440F-9386-83D565D01B71}"/>
              </a:ext>
            </a:extLst>
          </p:cNvPr>
          <p:cNvSpPr/>
          <p:nvPr/>
        </p:nvSpPr>
        <p:spPr bwMode="auto">
          <a:xfrm>
            <a:off x="3061100" y="3441713"/>
            <a:ext cx="9144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BDECEB0-8958-41B3-8D6B-556434807779}"/>
              </a:ext>
            </a:extLst>
          </p:cNvPr>
          <p:cNvCxnSpPr>
            <a:cxnSpLocks/>
            <a:stCxn id="107" idx="3"/>
            <a:endCxn id="4" idx="1"/>
          </p:cNvCxnSpPr>
          <p:nvPr/>
        </p:nvCxnSpPr>
        <p:spPr bwMode="auto">
          <a:xfrm>
            <a:off x="1293054" y="2490595"/>
            <a:ext cx="444306" cy="11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0AFC682-6905-486C-876F-C1CED155F20E}"/>
              </a:ext>
            </a:extLst>
          </p:cNvPr>
          <p:cNvCxnSpPr>
            <a:cxnSpLocks/>
            <a:stCxn id="162" idx="3"/>
            <a:endCxn id="77" idx="1"/>
          </p:cNvCxnSpPr>
          <p:nvPr/>
        </p:nvCxnSpPr>
        <p:spPr bwMode="auto">
          <a:xfrm>
            <a:off x="2437053" y="2486523"/>
            <a:ext cx="3519576" cy="52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0F2F5F8-FB57-4A78-B8A7-035391F16FEE}"/>
              </a:ext>
            </a:extLst>
          </p:cNvPr>
          <p:cNvSpPr/>
          <p:nvPr/>
        </p:nvSpPr>
        <p:spPr bwMode="auto">
          <a:xfrm>
            <a:off x="1097280" y="2377440"/>
            <a:ext cx="18288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C83B080-5122-4F4A-8820-1568BDD4CCFB}"/>
              </a:ext>
            </a:extLst>
          </p:cNvPr>
          <p:cNvSpPr/>
          <p:nvPr/>
        </p:nvSpPr>
        <p:spPr bwMode="auto">
          <a:xfrm>
            <a:off x="7535012" y="2377440"/>
            <a:ext cx="18288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2A5D42B-3AA0-427B-A1EE-0FCA24FC4F2D}"/>
              </a:ext>
            </a:extLst>
          </p:cNvPr>
          <p:cNvCxnSpPr>
            <a:cxnSpLocks/>
            <a:stCxn id="4" idx="3"/>
            <a:endCxn id="162" idx="1"/>
          </p:cNvCxnSpPr>
          <p:nvPr/>
        </p:nvCxnSpPr>
        <p:spPr bwMode="auto">
          <a:xfrm flipV="1">
            <a:off x="1828800" y="2486523"/>
            <a:ext cx="516813" cy="52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B4424A9-D561-4EE2-908A-B1E51E81EE0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auto">
          <a:xfrm flipV="1">
            <a:off x="2437053" y="3784613"/>
            <a:ext cx="624047" cy="9096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3E65392-6E15-4A92-A237-EB91C1488DCE}"/>
              </a:ext>
            </a:extLst>
          </p:cNvPr>
          <p:cNvCxnSpPr>
            <a:cxnSpLocks/>
            <a:stCxn id="9" idx="3"/>
            <a:endCxn id="120" idx="1"/>
          </p:cNvCxnSpPr>
          <p:nvPr/>
        </p:nvCxnSpPr>
        <p:spPr bwMode="auto">
          <a:xfrm flipV="1">
            <a:off x="3152540" y="3290602"/>
            <a:ext cx="534134" cy="4940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016EA6A-3229-4DB8-ABE4-2A8BD0DE3C72}"/>
              </a:ext>
            </a:extLst>
          </p:cNvPr>
          <p:cNvCxnSpPr>
            <a:cxnSpLocks/>
            <a:stCxn id="9" idx="3"/>
          </p:cNvCxnSpPr>
          <p:nvPr/>
        </p:nvCxnSpPr>
        <p:spPr bwMode="auto">
          <a:xfrm>
            <a:off x="3152540" y="3784613"/>
            <a:ext cx="538874" cy="5991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1D17FFE4-368B-405B-8F61-206AB0C493A6}"/>
              </a:ext>
            </a:extLst>
          </p:cNvPr>
          <p:cNvSpPr/>
          <p:nvPr/>
        </p:nvSpPr>
        <p:spPr bwMode="auto">
          <a:xfrm>
            <a:off x="5143012" y="3730840"/>
            <a:ext cx="260334" cy="26033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789FCBE-6459-4237-821E-37C286B6F03A}"/>
              </a:ext>
            </a:extLst>
          </p:cNvPr>
          <p:cNvSpPr/>
          <p:nvPr/>
        </p:nvSpPr>
        <p:spPr>
          <a:xfrm>
            <a:off x="5118846" y="3703591"/>
            <a:ext cx="31931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altLang="ja-JP" sz="1800" dirty="0">
                <a:solidFill>
                  <a:schemeClr val="tx1"/>
                </a:solidFill>
              </a:rPr>
              <a:t>+</a:t>
            </a:r>
            <a:endParaRPr lang="ja-JP" altLang="en-US" sz="1800" dirty="0">
              <a:solidFill>
                <a:schemeClr val="tx1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CBF2BB8-24F1-4DDF-A8F1-37FD7E32D1E1}"/>
              </a:ext>
            </a:extLst>
          </p:cNvPr>
          <p:cNvCxnSpPr>
            <a:cxnSpLocks/>
            <a:stCxn id="263" idx="3"/>
            <a:endCxn id="34" idx="1"/>
          </p:cNvCxnSpPr>
          <p:nvPr/>
        </p:nvCxnSpPr>
        <p:spPr bwMode="auto">
          <a:xfrm>
            <a:off x="4518019" y="3244597"/>
            <a:ext cx="663118" cy="524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3BBEB160-AF38-455D-9022-ECD2145AFF43}"/>
              </a:ext>
            </a:extLst>
          </p:cNvPr>
          <p:cNvGrpSpPr/>
          <p:nvPr/>
        </p:nvGrpSpPr>
        <p:grpSpPr>
          <a:xfrm>
            <a:off x="5143012" y="4640875"/>
            <a:ext cx="263122" cy="341632"/>
            <a:chOff x="3548080" y="3996824"/>
            <a:chExt cx="263122" cy="341632"/>
          </a:xfrm>
        </p:grpSpPr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911D2F5F-DE1E-4685-8674-0E68EF363969}"/>
                </a:ext>
              </a:extLst>
            </p:cNvPr>
            <p:cNvSpPr/>
            <p:nvPr/>
          </p:nvSpPr>
          <p:spPr bwMode="auto">
            <a:xfrm>
              <a:off x="3548080" y="4040709"/>
              <a:ext cx="260334" cy="26033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DC02525-BF9F-4A1C-A8F8-47E373FF1918}"/>
                </a:ext>
              </a:extLst>
            </p:cNvPr>
            <p:cNvSpPr/>
            <p:nvPr/>
          </p:nvSpPr>
          <p:spPr>
            <a:xfrm>
              <a:off x="3549592" y="3996824"/>
              <a:ext cx="261610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altLang="ja-JP" sz="1800" dirty="0">
                  <a:solidFill>
                    <a:schemeClr val="tx1"/>
                  </a:solidFill>
                </a:rPr>
                <a:t>-</a:t>
              </a:r>
              <a:endParaRPr lang="ja-JP" altLang="en-US" sz="1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B33A155A-A83E-4C11-ABA0-40B975A4240E}"/>
              </a:ext>
            </a:extLst>
          </p:cNvPr>
          <p:cNvCxnSpPr>
            <a:cxnSpLocks/>
            <a:stCxn id="34" idx="6"/>
            <a:endCxn id="344" idx="1"/>
          </p:cNvCxnSpPr>
          <p:nvPr/>
        </p:nvCxnSpPr>
        <p:spPr bwMode="auto">
          <a:xfrm flipV="1">
            <a:off x="5403346" y="3852675"/>
            <a:ext cx="520624" cy="83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9FACCE11-1D17-40AC-B357-B3A06365E91C}"/>
              </a:ext>
            </a:extLst>
          </p:cNvPr>
          <p:cNvSpPr/>
          <p:nvPr/>
        </p:nvSpPr>
        <p:spPr bwMode="auto">
          <a:xfrm>
            <a:off x="5956629" y="2401444"/>
            <a:ext cx="91440" cy="1805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15790E62-0EBF-42C6-95F5-A68DB51DF9A7}"/>
              </a:ext>
            </a:extLst>
          </p:cNvPr>
          <p:cNvCxnSpPr>
            <a:cxnSpLocks/>
            <a:stCxn id="47" idx="6"/>
            <a:endCxn id="347" idx="1"/>
          </p:cNvCxnSpPr>
          <p:nvPr/>
        </p:nvCxnSpPr>
        <p:spPr bwMode="auto">
          <a:xfrm flipV="1">
            <a:off x="5403346" y="4805540"/>
            <a:ext cx="563517" cy="93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67EAA9C-EDF7-4DBB-9F16-1DF117BABCE1}"/>
                  </a:ext>
                </a:extLst>
              </p:cNvPr>
              <p:cNvSpPr txBox="1"/>
              <p:nvPr/>
            </p:nvSpPr>
            <p:spPr>
              <a:xfrm>
                <a:off x="5401277" y="2158927"/>
                <a:ext cx="7984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67EAA9C-EDF7-4DBB-9F16-1DF117BAB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277" y="2158927"/>
                <a:ext cx="798424" cy="276999"/>
              </a:xfrm>
              <a:prstGeom prst="rect">
                <a:avLst/>
              </a:prstGeom>
              <a:blipFill>
                <a:blip r:embed="rId2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D9B32B0-9C89-4BD8-8540-947E35934209}"/>
                  </a:ext>
                </a:extLst>
              </p:cNvPr>
              <p:cNvSpPr txBox="1"/>
              <p:nvPr/>
            </p:nvSpPr>
            <p:spPr>
              <a:xfrm>
                <a:off x="5451105" y="3248467"/>
                <a:ext cx="11939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Q-values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D9B32B0-9C89-4BD8-8540-947E35934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105" y="3248467"/>
                <a:ext cx="1193903" cy="276999"/>
              </a:xfrm>
              <a:prstGeom prst="rect">
                <a:avLst/>
              </a:prstGeom>
              <a:blipFill>
                <a:blip r:embed="rId3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コネクタ: カギ線 101">
            <a:extLst>
              <a:ext uri="{FF2B5EF4-FFF2-40B4-BE49-F238E27FC236}">
                <a16:creationId xmlns:a16="http://schemas.microsoft.com/office/drawing/2014/main" id="{8DC56A3B-9CAC-43DF-9BD3-5B139A8F24ED}"/>
              </a:ext>
            </a:extLst>
          </p:cNvPr>
          <p:cNvCxnSpPr>
            <a:cxnSpLocks/>
            <a:stCxn id="347" idx="3"/>
            <a:endCxn id="104" idx="3"/>
          </p:cNvCxnSpPr>
          <p:nvPr/>
        </p:nvCxnSpPr>
        <p:spPr bwMode="auto">
          <a:xfrm flipH="1">
            <a:off x="1419644" y="4805540"/>
            <a:ext cx="4638659" cy="396710"/>
          </a:xfrm>
          <a:prstGeom prst="bentConnector3">
            <a:avLst>
              <a:gd name="adj1" fmla="val -492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747FB664-9DE5-4A59-9B9E-652B7BB63819}"/>
              </a:ext>
            </a:extLst>
          </p:cNvPr>
          <p:cNvSpPr txBox="1"/>
          <p:nvPr/>
        </p:nvSpPr>
        <p:spPr>
          <a:xfrm>
            <a:off x="885523" y="5063750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bid</a:t>
            </a:r>
            <a:r>
              <a:rPr kumimoji="1" lang="en-US" altLang="ja-JP" sz="1200" baseline="-25000" dirty="0">
                <a:solidFill>
                  <a:schemeClr val="tx1"/>
                </a:solidFill>
              </a:rPr>
              <a:t>t+1</a:t>
            </a:r>
            <a:endParaRPr kumimoji="1" lang="ja-JP" altLang="en-US" sz="1200" baseline="-25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C6E846F8-420A-4383-9545-521C5504CB23}"/>
                  </a:ext>
                </a:extLst>
              </p:cNvPr>
              <p:cNvSpPr txBox="1"/>
              <p:nvPr/>
            </p:nvSpPr>
            <p:spPr>
              <a:xfrm>
                <a:off x="1603534" y="2015708"/>
                <a:ext cx="7039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C6E846F8-420A-4383-9545-521C5504C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534" y="2015708"/>
                <a:ext cx="703911" cy="276999"/>
              </a:xfrm>
              <a:prstGeom prst="rect">
                <a:avLst/>
              </a:prstGeom>
              <a:blipFill>
                <a:blip r:embed="rId4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7CA5E761-09B7-4A69-8C62-E3F9B11BF88A}"/>
              </a:ext>
            </a:extLst>
          </p:cNvPr>
          <p:cNvSpPr txBox="1"/>
          <p:nvPr/>
        </p:nvSpPr>
        <p:spPr>
          <a:xfrm>
            <a:off x="861526" y="2352095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buy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4379BEA8-6D9E-44B5-BA14-79FE176E60FE}"/>
              </a:ext>
            </a:extLst>
          </p:cNvPr>
          <p:cNvSpPr/>
          <p:nvPr/>
        </p:nvSpPr>
        <p:spPr bwMode="auto">
          <a:xfrm>
            <a:off x="1737360" y="3018324"/>
            <a:ext cx="91440" cy="4258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F4F955FF-2748-4821-8243-C08F59201684}"/>
              </a:ext>
            </a:extLst>
          </p:cNvPr>
          <p:cNvSpPr/>
          <p:nvPr/>
        </p:nvSpPr>
        <p:spPr bwMode="auto">
          <a:xfrm>
            <a:off x="3686674" y="3200305"/>
            <a:ext cx="91440" cy="180593"/>
          </a:xfrm>
          <a:prstGeom prst="rect">
            <a:avLst/>
          </a:prstGeom>
          <a:solidFill>
            <a:srgbClr val="29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E4A52DAF-97A0-4E20-9518-C9D7CAB8F091}"/>
              </a:ext>
            </a:extLst>
          </p:cNvPr>
          <p:cNvCxnSpPr>
            <a:cxnSpLocks/>
          </p:cNvCxnSpPr>
          <p:nvPr/>
        </p:nvCxnSpPr>
        <p:spPr bwMode="auto">
          <a:xfrm>
            <a:off x="3782854" y="4383759"/>
            <a:ext cx="6172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328EACB9-0A7A-4D97-B332-176B3C6577A0}"/>
              </a:ext>
            </a:extLst>
          </p:cNvPr>
          <p:cNvSpPr/>
          <p:nvPr/>
        </p:nvSpPr>
        <p:spPr bwMode="auto">
          <a:xfrm>
            <a:off x="1737360" y="3945939"/>
            <a:ext cx="91440" cy="4258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5983077E-6055-4E96-97C7-90600CDF56BB}"/>
              </a:ext>
            </a:extLst>
          </p:cNvPr>
          <p:cNvCxnSpPr>
            <a:cxnSpLocks/>
            <a:stCxn id="319" idx="3"/>
            <a:endCxn id="110" idx="1"/>
          </p:cNvCxnSpPr>
          <p:nvPr/>
        </p:nvCxnSpPr>
        <p:spPr bwMode="auto">
          <a:xfrm flipV="1">
            <a:off x="1378013" y="3231238"/>
            <a:ext cx="35934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24208EFA-2A2A-4F88-83AB-D74233F75ACB}"/>
              </a:ext>
            </a:extLst>
          </p:cNvPr>
          <p:cNvSpPr/>
          <p:nvPr/>
        </p:nvSpPr>
        <p:spPr bwMode="auto">
          <a:xfrm>
            <a:off x="2345613" y="2273609"/>
            <a:ext cx="91440" cy="4258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D5DE9D00-4CEA-48E3-9C2D-103395AA2443}"/>
              </a:ext>
            </a:extLst>
          </p:cNvPr>
          <p:cNvCxnSpPr>
            <a:stCxn id="110" idx="3"/>
            <a:endCxn id="162" idx="1"/>
          </p:cNvCxnSpPr>
          <p:nvPr/>
        </p:nvCxnSpPr>
        <p:spPr bwMode="auto">
          <a:xfrm flipV="1">
            <a:off x="1828800" y="2486523"/>
            <a:ext cx="516813" cy="7447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DF9ED303-6889-4F68-A929-AE01C160426D}"/>
              </a:ext>
            </a:extLst>
          </p:cNvPr>
          <p:cNvCxnSpPr>
            <a:cxnSpLocks/>
            <a:stCxn id="139" idx="3"/>
            <a:endCxn id="162" idx="1"/>
          </p:cNvCxnSpPr>
          <p:nvPr/>
        </p:nvCxnSpPr>
        <p:spPr bwMode="auto">
          <a:xfrm flipV="1">
            <a:off x="1828800" y="2486523"/>
            <a:ext cx="516813" cy="16723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" name="直線矢印コネクタ 172">
            <a:extLst>
              <a:ext uri="{FF2B5EF4-FFF2-40B4-BE49-F238E27FC236}">
                <a16:creationId xmlns:a16="http://schemas.microsoft.com/office/drawing/2014/main" id="{0EDB6638-BFF9-4795-8198-E0CFAF1CF744}"/>
              </a:ext>
            </a:extLst>
          </p:cNvPr>
          <p:cNvCxnSpPr>
            <a:stCxn id="162" idx="3"/>
            <a:endCxn id="9" idx="1"/>
          </p:cNvCxnSpPr>
          <p:nvPr/>
        </p:nvCxnSpPr>
        <p:spPr bwMode="auto">
          <a:xfrm>
            <a:off x="2437053" y="2486523"/>
            <a:ext cx="624047" cy="12980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テキスト ボックス 206">
                <a:extLst>
                  <a:ext uri="{FF2B5EF4-FFF2-40B4-BE49-F238E27FC236}">
                    <a16:creationId xmlns:a16="http://schemas.microsoft.com/office/drawing/2014/main" id="{93644F8D-C027-44A9-BC22-4F597B51EF90}"/>
                  </a:ext>
                </a:extLst>
              </p:cNvPr>
              <p:cNvSpPr txBox="1"/>
              <p:nvPr/>
            </p:nvSpPr>
            <p:spPr>
              <a:xfrm>
                <a:off x="2251468" y="2028970"/>
                <a:ext cx="1377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predicted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12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b>
                        <m:r>
                          <a:rPr kumimoji="1" lang="en-US" altLang="ja-JP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7" name="テキスト ボックス 206">
                <a:extLst>
                  <a:ext uri="{FF2B5EF4-FFF2-40B4-BE49-F238E27FC236}">
                    <a16:creationId xmlns:a16="http://schemas.microsoft.com/office/drawing/2014/main" id="{93644F8D-C027-44A9-BC22-4F597B51E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468" y="2028970"/>
                <a:ext cx="1377172" cy="276999"/>
              </a:xfrm>
              <a:prstGeom prst="rect">
                <a:avLst/>
              </a:prstGeom>
              <a:blipFill>
                <a:blip r:embed="rId5"/>
                <a:stretch>
                  <a:fillRect t="-4444" r="-4425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818EAEC6-9061-4B00-B5A5-08E41D4A81DD}"/>
              </a:ext>
            </a:extLst>
          </p:cNvPr>
          <p:cNvCxnSpPr>
            <a:cxnSpLocks/>
            <a:stCxn id="324" idx="3"/>
            <a:endCxn id="34" idx="3"/>
          </p:cNvCxnSpPr>
          <p:nvPr/>
        </p:nvCxnSpPr>
        <p:spPr bwMode="auto">
          <a:xfrm flipV="1">
            <a:off x="4518019" y="3953049"/>
            <a:ext cx="663118" cy="3880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83DD10C3-E6C2-41E6-ADD6-F4B5A6E3392E}"/>
              </a:ext>
            </a:extLst>
          </p:cNvPr>
          <p:cNvCxnSpPr>
            <a:cxnSpLocks/>
            <a:stCxn id="324" idx="3"/>
            <a:endCxn id="47" idx="2"/>
          </p:cNvCxnSpPr>
          <p:nvPr/>
        </p:nvCxnSpPr>
        <p:spPr bwMode="auto">
          <a:xfrm>
            <a:off x="4518019" y="4341072"/>
            <a:ext cx="624993" cy="4738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98FC733F-1E6C-45C6-95CE-7A9AF1469C6B}"/>
                  </a:ext>
                </a:extLst>
              </p:cNvPr>
              <p:cNvSpPr txBox="1"/>
              <p:nvPr/>
            </p:nvSpPr>
            <p:spPr>
              <a:xfrm>
                <a:off x="2311601" y="4255251"/>
                <a:ext cx="1019510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kumimoji="1" sz="1200">
                    <a:solidFill>
                      <a:schemeClr val="tx1"/>
                    </a:solidFill>
                  </a:defRPr>
                </a:lvl1pPr>
              </a:lstStyle>
              <a:p>
                <a:r>
                  <a:rPr lang="en-US" altLang="ja-JP" dirty="0"/>
                  <a:t>configuration 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98FC733F-1E6C-45C6-95CE-7A9AF1469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601" y="4255251"/>
                <a:ext cx="1019510" cy="184666"/>
              </a:xfrm>
              <a:prstGeom prst="rect">
                <a:avLst/>
              </a:prstGeom>
              <a:blipFill>
                <a:blip r:embed="rId6"/>
                <a:stretch>
                  <a:fillRect l="-7784" t="-30000" r="-4192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697B1265-9F6C-4DD8-82EF-D3213CBD1112}"/>
                  </a:ext>
                </a:extLst>
              </p:cNvPr>
              <p:cNvSpPr txBox="1"/>
              <p:nvPr/>
            </p:nvSpPr>
            <p:spPr>
              <a:xfrm>
                <a:off x="2946213" y="3138427"/>
                <a:ext cx="357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697B1265-9F6C-4DD8-82EF-D3213CBD1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213" y="3138427"/>
                <a:ext cx="35779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16DBBAE1-E252-451A-AE76-EE64079056C9}"/>
                  </a:ext>
                </a:extLst>
              </p:cNvPr>
              <p:cNvSpPr txBox="1"/>
              <p:nvPr/>
            </p:nvSpPr>
            <p:spPr>
              <a:xfrm>
                <a:off x="3238500" y="2753975"/>
                <a:ext cx="10118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b="0" dirty="0">
                    <a:solidFill>
                      <a:schemeClr val="tx1"/>
                    </a:solidFill>
                    <a:latin typeface="+mj-lt"/>
                  </a:rPr>
                  <a:t>expectation </a:t>
                </a:r>
                <a:br>
                  <a:rPr kumimoji="1" lang="en-US" altLang="ja-JP" sz="1200" b="0" dirty="0">
                    <a:solidFill>
                      <a:schemeClr val="tx1"/>
                    </a:solidFill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16DBBAE1-E252-451A-AE76-EE6407905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0" y="2753975"/>
                <a:ext cx="1011815" cy="461665"/>
              </a:xfrm>
              <a:prstGeom prst="rect">
                <a:avLst/>
              </a:prstGeom>
              <a:blipFill>
                <a:blip r:embed="rId8"/>
                <a:stretch>
                  <a:fillRect t="-2632"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テキスト ボックス 239">
                <a:extLst>
                  <a:ext uri="{FF2B5EF4-FFF2-40B4-BE49-F238E27FC236}">
                    <a16:creationId xmlns:a16="http://schemas.microsoft.com/office/drawing/2014/main" id="{34803A83-140F-4C04-AB88-30330808DA93}"/>
                  </a:ext>
                </a:extLst>
              </p:cNvPr>
              <p:cNvSpPr txBox="1"/>
              <p:nvPr/>
            </p:nvSpPr>
            <p:spPr>
              <a:xfrm>
                <a:off x="3519062" y="3814116"/>
                <a:ext cx="5866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kumimoji="1" lang="en-US" altLang="ja-JP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テキスト ボックス 239">
                <a:extLst>
                  <a:ext uri="{FF2B5EF4-FFF2-40B4-BE49-F238E27FC236}">
                    <a16:creationId xmlns:a16="http://schemas.microsoft.com/office/drawing/2014/main" id="{34803A83-140F-4C04-AB88-30330808D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062" y="3814116"/>
                <a:ext cx="586699" cy="276999"/>
              </a:xfrm>
              <a:prstGeom prst="rect">
                <a:avLst/>
              </a:prstGeom>
              <a:blipFill>
                <a:blip r:embed="rId9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テキスト ボックス 240">
                <a:extLst>
                  <a:ext uri="{FF2B5EF4-FFF2-40B4-BE49-F238E27FC236}">
                    <a16:creationId xmlns:a16="http://schemas.microsoft.com/office/drawing/2014/main" id="{7275F528-A7FB-4626-AA1B-262DE2BC5393}"/>
                  </a:ext>
                </a:extLst>
              </p:cNvPr>
              <p:cNvSpPr txBox="1"/>
              <p:nvPr/>
            </p:nvSpPr>
            <p:spPr>
              <a:xfrm>
                <a:off x="4222993" y="3807448"/>
                <a:ext cx="553485" cy="277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kumimoji="1" lang="en-US" altLang="ja-JP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テキスト ボックス 240">
                <a:extLst>
                  <a:ext uri="{FF2B5EF4-FFF2-40B4-BE49-F238E27FC236}">
                    <a16:creationId xmlns:a16="http://schemas.microsoft.com/office/drawing/2014/main" id="{7275F528-A7FB-4626-AA1B-262DE2BC5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993" y="3807448"/>
                <a:ext cx="553485" cy="277384"/>
              </a:xfrm>
              <a:prstGeom prst="rect">
                <a:avLst/>
              </a:prstGeom>
              <a:blipFill>
                <a:blip r:embed="rId10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5868D96C-786A-404E-A26E-51904384BC2C}"/>
                  </a:ext>
                </a:extLst>
              </p:cNvPr>
              <p:cNvSpPr txBox="1"/>
              <p:nvPr/>
            </p:nvSpPr>
            <p:spPr>
              <a:xfrm>
                <a:off x="4204884" y="2718848"/>
                <a:ext cx="589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kumimoji="1" lang="en-US" altLang="ja-JP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5868D96C-786A-404E-A26E-51904384B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884" y="2718848"/>
                <a:ext cx="589649" cy="276999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39D7C52D-388D-4251-920B-895D857D1BCB}"/>
                  </a:ext>
                </a:extLst>
              </p:cNvPr>
              <p:cNvSpPr txBox="1"/>
              <p:nvPr/>
            </p:nvSpPr>
            <p:spPr>
              <a:xfrm>
                <a:off x="1687167" y="2810045"/>
                <a:ext cx="83779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kumimoji="1" lang="en-US" altLang="ja-JP" sz="1200" dirty="0">
                    <a:solidFill>
                      <a:schemeClr val="tx1"/>
                    </a:solidFill>
                  </a:rPr>
                  <a:t>allocation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b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39D7C52D-388D-4251-920B-895D857D1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167" y="2810045"/>
                <a:ext cx="837794" cy="184666"/>
              </a:xfrm>
              <a:prstGeom prst="rect">
                <a:avLst/>
              </a:prstGeom>
              <a:blipFill>
                <a:blip r:embed="rId12"/>
                <a:stretch>
                  <a:fillRect l="-10949" t="-30000" r="-2920" b="-4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0" name="グループ化 259">
            <a:extLst>
              <a:ext uri="{FF2B5EF4-FFF2-40B4-BE49-F238E27FC236}">
                <a16:creationId xmlns:a16="http://schemas.microsoft.com/office/drawing/2014/main" id="{F789E6CE-6A6D-4958-8A1D-54A1CB352546}"/>
              </a:ext>
            </a:extLst>
          </p:cNvPr>
          <p:cNvGrpSpPr/>
          <p:nvPr/>
        </p:nvGrpSpPr>
        <p:grpSpPr>
          <a:xfrm>
            <a:off x="4392252" y="2999799"/>
            <a:ext cx="91440" cy="542692"/>
            <a:chOff x="4400066" y="2733888"/>
            <a:chExt cx="91440" cy="542692"/>
          </a:xfrm>
          <a:solidFill>
            <a:srgbClr val="29FFFF"/>
          </a:solidFill>
        </p:grpSpPr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2320F3B1-D7C3-49FE-9A9B-088E35A268C8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9C66BCA0-3584-40D2-931A-D1D9A228ED59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259" name="正方形/長方形 258">
              <a:extLst>
                <a:ext uri="{FF2B5EF4-FFF2-40B4-BE49-F238E27FC236}">
                  <a16:creationId xmlns:a16="http://schemas.microsoft.com/office/drawing/2014/main" id="{6B03918F-D6A9-477A-9943-764F509AAD0E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267" name="直線矢印コネクタ 266">
            <a:extLst>
              <a:ext uri="{FF2B5EF4-FFF2-40B4-BE49-F238E27FC236}">
                <a16:creationId xmlns:a16="http://schemas.microsoft.com/office/drawing/2014/main" id="{CE732E24-CFF3-410D-A916-D5F9CCD2A837}"/>
              </a:ext>
            </a:extLst>
          </p:cNvPr>
          <p:cNvCxnSpPr>
            <a:stCxn id="120" idx="3"/>
            <a:endCxn id="257" idx="1"/>
          </p:cNvCxnSpPr>
          <p:nvPr/>
        </p:nvCxnSpPr>
        <p:spPr bwMode="auto">
          <a:xfrm flipV="1">
            <a:off x="3778114" y="3090096"/>
            <a:ext cx="614138" cy="2005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8" name="直線矢印コネクタ 267">
            <a:extLst>
              <a:ext uri="{FF2B5EF4-FFF2-40B4-BE49-F238E27FC236}">
                <a16:creationId xmlns:a16="http://schemas.microsoft.com/office/drawing/2014/main" id="{5F9BE3B3-E834-4DBD-8AD3-7EDF1349EA80}"/>
              </a:ext>
            </a:extLst>
          </p:cNvPr>
          <p:cNvCxnSpPr>
            <a:cxnSpLocks/>
            <a:stCxn id="120" idx="3"/>
            <a:endCxn id="258" idx="1"/>
          </p:cNvCxnSpPr>
          <p:nvPr/>
        </p:nvCxnSpPr>
        <p:spPr bwMode="auto">
          <a:xfrm flipV="1">
            <a:off x="3778114" y="3273586"/>
            <a:ext cx="614138" cy="17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1" name="直線矢印コネクタ 270">
            <a:extLst>
              <a:ext uri="{FF2B5EF4-FFF2-40B4-BE49-F238E27FC236}">
                <a16:creationId xmlns:a16="http://schemas.microsoft.com/office/drawing/2014/main" id="{475C3415-9940-4E54-A21C-E6D6C15E9767}"/>
              </a:ext>
            </a:extLst>
          </p:cNvPr>
          <p:cNvCxnSpPr>
            <a:cxnSpLocks/>
            <a:stCxn id="120" idx="3"/>
            <a:endCxn id="259" idx="1"/>
          </p:cNvCxnSpPr>
          <p:nvPr/>
        </p:nvCxnSpPr>
        <p:spPr bwMode="auto">
          <a:xfrm>
            <a:off x="3778114" y="3290602"/>
            <a:ext cx="614138" cy="1615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4" name="テキスト ボックス 273">
            <a:extLst>
              <a:ext uri="{FF2B5EF4-FFF2-40B4-BE49-F238E27FC236}">
                <a16:creationId xmlns:a16="http://schemas.microsoft.com/office/drawing/2014/main" id="{FBA3BD6C-EF50-42BA-AA57-E6FBB380AA4A}"/>
              </a:ext>
            </a:extLst>
          </p:cNvPr>
          <p:cNvSpPr txBox="1"/>
          <p:nvPr/>
        </p:nvSpPr>
        <p:spPr>
          <a:xfrm>
            <a:off x="3676702" y="3390177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duplicate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A801BA3C-3A0D-4CC6-BA09-F268A25B5FC2}"/>
              </a:ext>
            </a:extLst>
          </p:cNvPr>
          <p:cNvSpPr txBox="1"/>
          <p:nvPr/>
        </p:nvSpPr>
        <p:spPr>
          <a:xfrm>
            <a:off x="3678842" y="4586593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normalize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19" name="テキスト ボックス 318">
            <a:extLst>
              <a:ext uri="{FF2B5EF4-FFF2-40B4-BE49-F238E27FC236}">
                <a16:creationId xmlns:a16="http://schemas.microsoft.com/office/drawing/2014/main" id="{C5EA9241-B975-47E3-99D9-1507286144FC}"/>
              </a:ext>
            </a:extLst>
          </p:cNvPr>
          <p:cNvSpPr txBox="1"/>
          <p:nvPr/>
        </p:nvSpPr>
        <p:spPr>
          <a:xfrm>
            <a:off x="581000" y="3092739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allocated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322" name="グループ化 321">
            <a:extLst>
              <a:ext uri="{FF2B5EF4-FFF2-40B4-BE49-F238E27FC236}">
                <a16:creationId xmlns:a16="http://schemas.microsoft.com/office/drawing/2014/main" id="{3B9FB12B-7CFE-40EF-B358-E0FCDEF69841}"/>
              </a:ext>
            </a:extLst>
          </p:cNvPr>
          <p:cNvGrpSpPr/>
          <p:nvPr/>
        </p:nvGrpSpPr>
        <p:grpSpPr>
          <a:xfrm>
            <a:off x="4426579" y="4067285"/>
            <a:ext cx="91440" cy="542692"/>
            <a:chOff x="4400066" y="2733888"/>
            <a:chExt cx="91440" cy="542692"/>
          </a:xfrm>
          <a:solidFill>
            <a:srgbClr val="FFC000"/>
          </a:solidFill>
        </p:grpSpPr>
        <p:sp>
          <p:nvSpPr>
            <p:cNvPr id="323" name="正方形/長方形 322">
              <a:extLst>
                <a:ext uri="{FF2B5EF4-FFF2-40B4-BE49-F238E27FC236}">
                  <a16:creationId xmlns:a16="http://schemas.microsoft.com/office/drawing/2014/main" id="{90D59432-64A0-490E-998D-577A3CAEE5A5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24" name="正方形/長方形 323">
              <a:extLst>
                <a:ext uri="{FF2B5EF4-FFF2-40B4-BE49-F238E27FC236}">
                  <a16:creationId xmlns:a16="http://schemas.microsoft.com/office/drawing/2014/main" id="{AD9B14A4-EF24-45FB-B376-E509DB94D853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25" name="正方形/長方形 324">
              <a:extLst>
                <a:ext uri="{FF2B5EF4-FFF2-40B4-BE49-F238E27FC236}">
                  <a16:creationId xmlns:a16="http://schemas.microsoft.com/office/drawing/2014/main" id="{D47750DC-7EF2-4A51-9CC4-29AD6F7153A5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26" name="グループ化 325">
            <a:extLst>
              <a:ext uri="{FF2B5EF4-FFF2-40B4-BE49-F238E27FC236}">
                <a16:creationId xmlns:a16="http://schemas.microsoft.com/office/drawing/2014/main" id="{C561CE89-D1BB-45D1-9657-00E5B7A39E14}"/>
              </a:ext>
            </a:extLst>
          </p:cNvPr>
          <p:cNvGrpSpPr/>
          <p:nvPr/>
        </p:nvGrpSpPr>
        <p:grpSpPr>
          <a:xfrm>
            <a:off x="4392252" y="4096274"/>
            <a:ext cx="91440" cy="542692"/>
            <a:chOff x="4400066" y="2733888"/>
            <a:chExt cx="91440" cy="542692"/>
          </a:xfrm>
          <a:solidFill>
            <a:srgbClr val="FFC000"/>
          </a:solidFill>
        </p:grpSpPr>
        <p:sp>
          <p:nvSpPr>
            <p:cNvPr id="327" name="正方形/長方形 326">
              <a:extLst>
                <a:ext uri="{FF2B5EF4-FFF2-40B4-BE49-F238E27FC236}">
                  <a16:creationId xmlns:a16="http://schemas.microsoft.com/office/drawing/2014/main" id="{7010E0A9-1A15-4A99-A3A9-80C63591EA66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28" name="正方形/長方形 327">
              <a:extLst>
                <a:ext uri="{FF2B5EF4-FFF2-40B4-BE49-F238E27FC236}">
                  <a16:creationId xmlns:a16="http://schemas.microsoft.com/office/drawing/2014/main" id="{4F5DC08B-EA7D-4231-B632-B3863468B6F9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29" name="正方形/長方形 328">
              <a:extLst>
                <a:ext uri="{FF2B5EF4-FFF2-40B4-BE49-F238E27FC236}">
                  <a16:creationId xmlns:a16="http://schemas.microsoft.com/office/drawing/2014/main" id="{8055E1B7-420B-4A74-BF76-C3074AF3D3A5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30" name="グループ化 329">
            <a:extLst>
              <a:ext uri="{FF2B5EF4-FFF2-40B4-BE49-F238E27FC236}">
                <a16:creationId xmlns:a16="http://schemas.microsoft.com/office/drawing/2014/main" id="{5768FBE5-43FD-4A47-8A96-D00F3EC33C2A}"/>
              </a:ext>
            </a:extLst>
          </p:cNvPr>
          <p:cNvGrpSpPr/>
          <p:nvPr/>
        </p:nvGrpSpPr>
        <p:grpSpPr>
          <a:xfrm>
            <a:off x="3727797" y="4067285"/>
            <a:ext cx="91440" cy="542692"/>
            <a:chOff x="4400066" y="2733888"/>
            <a:chExt cx="91440" cy="542692"/>
          </a:xfrm>
          <a:solidFill>
            <a:srgbClr val="FFC000"/>
          </a:solidFill>
        </p:grpSpPr>
        <p:sp>
          <p:nvSpPr>
            <p:cNvPr id="331" name="正方形/長方形 330">
              <a:extLst>
                <a:ext uri="{FF2B5EF4-FFF2-40B4-BE49-F238E27FC236}">
                  <a16:creationId xmlns:a16="http://schemas.microsoft.com/office/drawing/2014/main" id="{AD4F043E-A9C3-49C7-A470-0690F554614D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32" name="正方形/長方形 331">
              <a:extLst>
                <a:ext uri="{FF2B5EF4-FFF2-40B4-BE49-F238E27FC236}">
                  <a16:creationId xmlns:a16="http://schemas.microsoft.com/office/drawing/2014/main" id="{48E04009-0B80-4193-8D63-62267D266740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33" name="正方形/長方形 332">
              <a:extLst>
                <a:ext uri="{FF2B5EF4-FFF2-40B4-BE49-F238E27FC236}">
                  <a16:creationId xmlns:a16="http://schemas.microsoft.com/office/drawing/2014/main" id="{003B5662-D59F-45C1-916A-B31F80AD7B4E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34" name="グループ化 333">
            <a:extLst>
              <a:ext uri="{FF2B5EF4-FFF2-40B4-BE49-F238E27FC236}">
                <a16:creationId xmlns:a16="http://schemas.microsoft.com/office/drawing/2014/main" id="{5DF97279-90C8-46E9-BF1C-E60A8FECD54F}"/>
              </a:ext>
            </a:extLst>
          </p:cNvPr>
          <p:cNvGrpSpPr/>
          <p:nvPr/>
        </p:nvGrpSpPr>
        <p:grpSpPr>
          <a:xfrm>
            <a:off x="3693470" y="4096274"/>
            <a:ext cx="91440" cy="542692"/>
            <a:chOff x="4400066" y="2733888"/>
            <a:chExt cx="91440" cy="542692"/>
          </a:xfrm>
          <a:solidFill>
            <a:srgbClr val="FFC000"/>
          </a:solidFill>
        </p:grpSpPr>
        <p:sp>
          <p:nvSpPr>
            <p:cNvPr id="335" name="正方形/長方形 334">
              <a:extLst>
                <a:ext uri="{FF2B5EF4-FFF2-40B4-BE49-F238E27FC236}">
                  <a16:creationId xmlns:a16="http://schemas.microsoft.com/office/drawing/2014/main" id="{E0F43030-AD9E-465D-8D9D-2D52BF9394CC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36" name="正方形/長方形 335">
              <a:extLst>
                <a:ext uri="{FF2B5EF4-FFF2-40B4-BE49-F238E27FC236}">
                  <a16:creationId xmlns:a16="http://schemas.microsoft.com/office/drawing/2014/main" id="{EBDB08C2-059B-414B-A7EC-E2B86A053866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37" name="正方形/長方形 336">
              <a:extLst>
                <a:ext uri="{FF2B5EF4-FFF2-40B4-BE49-F238E27FC236}">
                  <a16:creationId xmlns:a16="http://schemas.microsoft.com/office/drawing/2014/main" id="{7356F058-C117-43FD-AA08-B2828575CA16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38" name="グループ化 337">
            <a:extLst>
              <a:ext uri="{FF2B5EF4-FFF2-40B4-BE49-F238E27FC236}">
                <a16:creationId xmlns:a16="http://schemas.microsoft.com/office/drawing/2014/main" id="{9DB655CD-1D27-465C-94D9-105D5B5BA97A}"/>
              </a:ext>
            </a:extLst>
          </p:cNvPr>
          <p:cNvGrpSpPr/>
          <p:nvPr/>
        </p:nvGrpSpPr>
        <p:grpSpPr>
          <a:xfrm>
            <a:off x="5958297" y="3549899"/>
            <a:ext cx="91440" cy="542692"/>
            <a:chOff x="4400066" y="2733888"/>
            <a:chExt cx="91440" cy="54269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39" name="正方形/長方形 338">
              <a:extLst>
                <a:ext uri="{FF2B5EF4-FFF2-40B4-BE49-F238E27FC236}">
                  <a16:creationId xmlns:a16="http://schemas.microsoft.com/office/drawing/2014/main" id="{1A9A78E1-47CA-460D-A3B4-4D9A4512EFDF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40" name="正方形/長方形 339">
              <a:extLst>
                <a:ext uri="{FF2B5EF4-FFF2-40B4-BE49-F238E27FC236}">
                  <a16:creationId xmlns:a16="http://schemas.microsoft.com/office/drawing/2014/main" id="{E39738ED-B8CA-4D24-9AD5-5F668F8110CD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41" name="正方形/長方形 340">
              <a:extLst>
                <a:ext uri="{FF2B5EF4-FFF2-40B4-BE49-F238E27FC236}">
                  <a16:creationId xmlns:a16="http://schemas.microsoft.com/office/drawing/2014/main" id="{CDBA02FE-9AA4-42E3-B29F-8D52031DE78A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343" name="正方形/長方形 342">
            <a:extLst>
              <a:ext uri="{FF2B5EF4-FFF2-40B4-BE49-F238E27FC236}">
                <a16:creationId xmlns:a16="http://schemas.microsoft.com/office/drawing/2014/main" id="{C54B0B2F-0DFE-4D24-8FED-B3D8169C5A16}"/>
              </a:ext>
            </a:extLst>
          </p:cNvPr>
          <p:cNvSpPr/>
          <p:nvPr/>
        </p:nvSpPr>
        <p:spPr bwMode="auto">
          <a:xfrm>
            <a:off x="5923970" y="3578888"/>
            <a:ext cx="91440" cy="1805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44" name="正方形/長方形 343">
            <a:extLst>
              <a:ext uri="{FF2B5EF4-FFF2-40B4-BE49-F238E27FC236}">
                <a16:creationId xmlns:a16="http://schemas.microsoft.com/office/drawing/2014/main" id="{99B58AC4-813E-4D44-ACB1-4FC9EAFA3F9F}"/>
              </a:ext>
            </a:extLst>
          </p:cNvPr>
          <p:cNvSpPr/>
          <p:nvPr/>
        </p:nvSpPr>
        <p:spPr bwMode="auto">
          <a:xfrm>
            <a:off x="5923970" y="3762378"/>
            <a:ext cx="91440" cy="1805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AB1FB24A-E395-4AB1-8A9A-A36EA0E39260}"/>
              </a:ext>
            </a:extLst>
          </p:cNvPr>
          <p:cNvSpPr/>
          <p:nvPr/>
        </p:nvSpPr>
        <p:spPr bwMode="auto">
          <a:xfrm>
            <a:off x="5923970" y="3940987"/>
            <a:ext cx="91440" cy="1805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46" name="正方形/長方形 345">
            <a:extLst>
              <a:ext uri="{FF2B5EF4-FFF2-40B4-BE49-F238E27FC236}">
                <a16:creationId xmlns:a16="http://schemas.microsoft.com/office/drawing/2014/main" id="{E7E144FC-0A84-4A73-8F12-11A9FD587D2A}"/>
              </a:ext>
            </a:extLst>
          </p:cNvPr>
          <p:cNvSpPr/>
          <p:nvPr/>
        </p:nvSpPr>
        <p:spPr bwMode="auto">
          <a:xfrm>
            <a:off x="5966863" y="4531753"/>
            <a:ext cx="91440" cy="18059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47" name="正方形/長方形 346">
            <a:extLst>
              <a:ext uri="{FF2B5EF4-FFF2-40B4-BE49-F238E27FC236}">
                <a16:creationId xmlns:a16="http://schemas.microsoft.com/office/drawing/2014/main" id="{BFA67DC9-9A28-456E-AECF-808D9952FB62}"/>
              </a:ext>
            </a:extLst>
          </p:cNvPr>
          <p:cNvSpPr/>
          <p:nvPr/>
        </p:nvSpPr>
        <p:spPr bwMode="auto">
          <a:xfrm>
            <a:off x="5966863" y="4715243"/>
            <a:ext cx="91440" cy="18059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48" name="正方形/長方形 347">
            <a:extLst>
              <a:ext uri="{FF2B5EF4-FFF2-40B4-BE49-F238E27FC236}">
                <a16:creationId xmlns:a16="http://schemas.microsoft.com/office/drawing/2014/main" id="{2E8087FC-BA03-44E5-ADD1-6AC75776865F}"/>
              </a:ext>
            </a:extLst>
          </p:cNvPr>
          <p:cNvSpPr/>
          <p:nvPr/>
        </p:nvSpPr>
        <p:spPr bwMode="auto">
          <a:xfrm>
            <a:off x="5966863" y="4893852"/>
            <a:ext cx="91440" cy="18059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テキスト ボックス 348">
                <a:extLst>
                  <a:ext uri="{FF2B5EF4-FFF2-40B4-BE49-F238E27FC236}">
                    <a16:creationId xmlns:a16="http://schemas.microsoft.com/office/drawing/2014/main" id="{5D009327-22EC-4713-9350-2C3F19ECC924}"/>
                  </a:ext>
                </a:extLst>
              </p:cNvPr>
              <p:cNvSpPr txBox="1"/>
              <p:nvPr/>
            </p:nvSpPr>
            <p:spPr>
              <a:xfrm>
                <a:off x="5496825" y="4283142"/>
                <a:ext cx="11939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valuation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9" name="テキスト ボックス 348">
                <a:extLst>
                  <a:ext uri="{FF2B5EF4-FFF2-40B4-BE49-F238E27FC236}">
                    <a16:creationId xmlns:a16="http://schemas.microsoft.com/office/drawing/2014/main" id="{5D009327-22EC-4713-9350-2C3F19ECC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825" y="4283142"/>
                <a:ext cx="1193903" cy="276999"/>
              </a:xfrm>
              <a:prstGeom prst="rect">
                <a:avLst/>
              </a:prstGeom>
              <a:blipFill>
                <a:blip r:embed="rId13"/>
                <a:stretch>
                  <a:fillRect l="-510" t="-444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2DEEEA26-6DFF-42DE-AE4C-D0B55AEBCEDF}"/>
                  </a:ext>
                </a:extLst>
              </p:cNvPr>
              <p:cNvSpPr txBox="1"/>
              <p:nvPr/>
            </p:nvSpPr>
            <p:spPr>
              <a:xfrm>
                <a:off x="1719607" y="3540952"/>
                <a:ext cx="6652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kumimoji="1" sz="1200">
                    <a:solidFill>
                      <a:schemeClr val="tx1"/>
                    </a:solidFill>
                  </a:defRPr>
                </a:lvl1pPr>
              </a:lstStyle>
              <a:p>
                <a:pPr algn="l"/>
                <a:r>
                  <a:rPr lang="en-US" altLang="ja-JP" dirty="0"/>
                  <a:t>expected </a:t>
                </a:r>
              </a:p>
              <a:p>
                <a:pPr algn="l"/>
                <a:r>
                  <a:rPr lang="en-US" altLang="ja-JP" dirty="0"/>
                  <a:t>input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2DEEEA26-6DFF-42DE-AE4C-D0B55AEBC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607" y="3540952"/>
                <a:ext cx="665247" cy="369332"/>
              </a:xfrm>
              <a:prstGeom prst="rect">
                <a:avLst/>
              </a:prstGeom>
              <a:blipFill>
                <a:blip r:embed="rId14"/>
                <a:stretch>
                  <a:fillRect l="-13761" t="-15000" r="-13761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六角形 274">
            <a:extLst>
              <a:ext uri="{FF2B5EF4-FFF2-40B4-BE49-F238E27FC236}">
                <a16:creationId xmlns:a16="http://schemas.microsoft.com/office/drawing/2014/main" id="{F52CC2F6-28B8-435D-8598-6B4F6F718FFE}"/>
              </a:ext>
            </a:extLst>
          </p:cNvPr>
          <p:cNvSpPr/>
          <p:nvPr/>
        </p:nvSpPr>
        <p:spPr bwMode="auto">
          <a:xfrm>
            <a:off x="4399749" y="1015243"/>
            <a:ext cx="265176" cy="228600"/>
          </a:xfrm>
          <a:prstGeom prst="hexagon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76" name="六角形 275">
            <a:extLst>
              <a:ext uri="{FF2B5EF4-FFF2-40B4-BE49-F238E27FC236}">
                <a16:creationId xmlns:a16="http://schemas.microsoft.com/office/drawing/2014/main" id="{D6144346-1CC5-4897-92AB-95C379A619CD}"/>
              </a:ext>
            </a:extLst>
          </p:cNvPr>
          <p:cNvSpPr/>
          <p:nvPr/>
        </p:nvSpPr>
        <p:spPr bwMode="auto">
          <a:xfrm>
            <a:off x="6613268" y="1028208"/>
            <a:ext cx="265176" cy="2286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77" name="六角形 276">
            <a:extLst>
              <a:ext uri="{FF2B5EF4-FFF2-40B4-BE49-F238E27FC236}">
                <a16:creationId xmlns:a16="http://schemas.microsoft.com/office/drawing/2014/main" id="{E30A45D7-5320-4DD4-BDC1-55B2E098C49F}"/>
              </a:ext>
            </a:extLst>
          </p:cNvPr>
          <p:cNvSpPr/>
          <p:nvPr/>
        </p:nvSpPr>
        <p:spPr bwMode="auto">
          <a:xfrm>
            <a:off x="2348206" y="737342"/>
            <a:ext cx="265176" cy="2286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78" name="六角形 277">
            <a:extLst>
              <a:ext uri="{FF2B5EF4-FFF2-40B4-BE49-F238E27FC236}">
                <a16:creationId xmlns:a16="http://schemas.microsoft.com/office/drawing/2014/main" id="{DBCBCAA2-AC25-4D5E-9325-83E486D789E0}"/>
              </a:ext>
            </a:extLst>
          </p:cNvPr>
          <p:cNvSpPr/>
          <p:nvPr/>
        </p:nvSpPr>
        <p:spPr bwMode="auto">
          <a:xfrm>
            <a:off x="2348206" y="1031611"/>
            <a:ext cx="265176" cy="2286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79" name="六角形 278">
            <a:extLst>
              <a:ext uri="{FF2B5EF4-FFF2-40B4-BE49-F238E27FC236}">
                <a16:creationId xmlns:a16="http://schemas.microsoft.com/office/drawing/2014/main" id="{DE7F782C-EF24-4913-B467-70BA148A965C}"/>
              </a:ext>
            </a:extLst>
          </p:cNvPr>
          <p:cNvSpPr/>
          <p:nvPr/>
        </p:nvSpPr>
        <p:spPr bwMode="auto">
          <a:xfrm>
            <a:off x="2348206" y="1325880"/>
            <a:ext cx="265176" cy="2286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281" name="直線矢印コネクタ 280">
            <a:extLst>
              <a:ext uri="{FF2B5EF4-FFF2-40B4-BE49-F238E27FC236}">
                <a16:creationId xmlns:a16="http://schemas.microsoft.com/office/drawing/2014/main" id="{5D322094-F772-47FA-81A5-D002C38CA22B}"/>
              </a:ext>
            </a:extLst>
          </p:cNvPr>
          <p:cNvCxnSpPr>
            <a:cxnSpLocks/>
          </p:cNvCxnSpPr>
          <p:nvPr/>
        </p:nvCxnSpPr>
        <p:spPr bwMode="auto">
          <a:xfrm flipH="1">
            <a:off x="2748074" y="1199324"/>
            <a:ext cx="15396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3" name="直線矢印コネクタ 282">
            <a:extLst>
              <a:ext uri="{FF2B5EF4-FFF2-40B4-BE49-F238E27FC236}">
                <a16:creationId xmlns:a16="http://schemas.microsoft.com/office/drawing/2014/main" id="{E26B5FCB-39E4-4DC6-95DF-AF4428637704}"/>
              </a:ext>
            </a:extLst>
          </p:cNvPr>
          <p:cNvCxnSpPr>
            <a:cxnSpLocks/>
          </p:cNvCxnSpPr>
          <p:nvPr/>
        </p:nvCxnSpPr>
        <p:spPr bwMode="auto">
          <a:xfrm>
            <a:off x="2748074" y="1097280"/>
            <a:ext cx="15396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4" name="テキスト ボックス 283">
            <a:extLst>
              <a:ext uri="{FF2B5EF4-FFF2-40B4-BE49-F238E27FC236}">
                <a16:creationId xmlns:a16="http://schemas.microsoft.com/office/drawing/2014/main" id="{4F10DC8E-FBA6-4E63-8A98-EEE9EE34C0E7}"/>
              </a:ext>
            </a:extLst>
          </p:cNvPr>
          <p:cNvSpPr txBox="1"/>
          <p:nvPr/>
        </p:nvSpPr>
        <p:spPr>
          <a:xfrm>
            <a:off x="2833854" y="807531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allocated &amp; buy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85" name="テキスト ボックス 284">
            <a:extLst>
              <a:ext uri="{FF2B5EF4-FFF2-40B4-BE49-F238E27FC236}">
                <a16:creationId xmlns:a16="http://schemas.microsoft.com/office/drawing/2014/main" id="{A5C03A06-DD6A-4EF3-82EF-EB47E6C57A8E}"/>
              </a:ext>
            </a:extLst>
          </p:cNvPr>
          <p:cNvSpPr txBox="1"/>
          <p:nvPr/>
        </p:nvSpPr>
        <p:spPr>
          <a:xfrm>
            <a:off x="3261563" y="1143000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bid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87" name="直線矢印コネクタ 286">
            <a:extLst>
              <a:ext uri="{FF2B5EF4-FFF2-40B4-BE49-F238E27FC236}">
                <a16:creationId xmlns:a16="http://schemas.microsoft.com/office/drawing/2014/main" id="{15655616-E684-4D2C-B617-91154CA8FD63}"/>
              </a:ext>
            </a:extLst>
          </p:cNvPr>
          <p:cNvCxnSpPr>
            <a:cxnSpLocks/>
          </p:cNvCxnSpPr>
          <p:nvPr/>
        </p:nvCxnSpPr>
        <p:spPr bwMode="auto">
          <a:xfrm>
            <a:off x="4701872" y="1097280"/>
            <a:ext cx="18082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5" name="直線矢印コネクタ 294">
            <a:extLst>
              <a:ext uri="{FF2B5EF4-FFF2-40B4-BE49-F238E27FC236}">
                <a16:creationId xmlns:a16="http://schemas.microsoft.com/office/drawing/2014/main" id="{3EF15877-D959-4612-9294-CFBC62FFDF28}"/>
              </a:ext>
            </a:extLst>
          </p:cNvPr>
          <p:cNvCxnSpPr>
            <a:cxnSpLocks/>
          </p:cNvCxnSpPr>
          <p:nvPr/>
        </p:nvCxnSpPr>
        <p:spPr bwMode="auto">
          <a:xfrm flipH="1">
            <a:off x="4736116" y="1199324"/>
            <a:ext cx="17740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" name="テキスト ボックス 296">
            <a:extLst>
              <a:ext uri="{FF2B5EF4-FFF2-40B4-BE49-F238E27FC236}">
                <a16:creationId xmlns:a16="http://schemas.microsoft.com/office/drawing/2014/main" id="{D4CB4039-0D03-480C-BD01-EE4D74458EEB}"/>
              </a:ext>
            </a:extLst>
          </p:cNvPr>
          <p:cNvSpPr txBox="1"/>
          <p:nvPr/>
        </p:nvSpPr>
        <p:spPr>
          <a:xfrm>
            <a:off x="5008348" y="807531"/>
            <a:ext cx="114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allocate &amp; sell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98" name="テキスト ボックス 297">
            <a:extLst>
              <a:ext uri="{FF2B5EF4-FFF2-40B4-BE49-F238E27FC236}">
                <a16:creationId xmlns:a16="http://schemas.microsoft.com/office/drawing/2014/main" id="{8F1E26B7-0777-49BB-B4D2-DD03A8026796}"/>
              </a:ext>
            </a:extLst>
          </p:cNvPr>
          <p:cNvSpPr txBox="1"/>
          <p:nvPr/>
        </p:nvSpPr>
        <p:spPr>
          <a:xfrm>
            <a:off x="5404030" y="1165046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bid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53" name="六角形 352">
            <a:extLst>
              <a:ext uri="{FF2B5EF4-FFF2-40B4-BE49-F238E27FC236}">
                <a16:creationId xmlns:a16="http://schemas.microsoft.com/office/drawing/2014/main" id="{AF7C8431-2C14-4D32-A191-90DB8B4E0FAC}"/>
              </a:ext>
            </a:extLst>
          </p:cNvPr>
          <p:cNvSpPr/>
          <p:nvPr/>
        </p:nvSpPr>
        <p:spPr bwMode="auto">
          <a:xfrm>
            <a:off x="6613268" y="756765"/>
            <a:ext cx="265176" cy="2286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54" name="六角形 353">
            <a:extLst>
              <a:ext uri="{FF2B5EF4-FFF2-40B4-BE49-F238E27FC236}">
                <a16:creationId xmlns:a16="http://schemas.microsoft.com/office/drawing/2014/main" id="{E62AA111-8636-4A86-AC95-1050047A9B58}"/>
              </a:ext>
            </a:extLst>
          </p:cNvPr>
          <p:cNvSpPr/>
          <p:nvPr/>
        </p:nvSpPr>
        <p:spPr bwMode="auto">
          <a:xfrm>
            <a:off x="6613268" y="1299650"/>
            <a:ext cx="265176" cy="2286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68" name="正方形/長方形 367">
            <a:extLst>
              <a:ext uri="{FF2B5EF4-FFF2-40B4-BE49-F238E27FC236}">
                <a16:creationId xmlns:a16="http://schemas.microsoft.com/office/drawing/2014/main" id="{1FF19467-CDBE-448C-A910-B852D3092A8E}"/>
              </a:ext>
            </a:extLst>
          </p:cNvPr>
          <p:cNvSpPr/>
          <p:nvPr/>
        </p:nvSpPr>
        <p:spPr bwMode="auto">
          <a:xfrm>
            <a:off x="7178040" y="3579482"/>
            <a:ext cx="91440" cy="1805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69" name="正方形/長方形 368">
            <a:extLst>
              <a:ext uri="{FF2B5EF4-FFF2-40B4-BE49-F238E27FC236}">
                <a16:creationId xmlns:a16="http://schemas.microsoft.com/office/drawing/2014/main" id="{66323F47-032E-4292-B2AC-FC4A148CF2F3}"/>
              </a:ext>
            </a:extLst>
          </p:cNvPr>
          <p:cNvSpPr/>
          <p:nvPr/>
        </p:nvSpPr>
        <p:spPr bwMode="auto">
          <a:xfrm>
            <a:off x="7178040" y="3762972"/>
            <a:ext cx="91440" cy="18059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70" name="正方形/長方形 369">
            <a:extLst>
              <a:ext uri="{FF2B5EF4-FFF2-40B4-BE49-F238E27FC236}">
                <a16:creationId xmlns:a16="http://schemas.microsoft.com/office/drawing/2014/main" id="{DEDE1D4D-8032-4F23-B5C5-AC823B8B1D69}"/>
              </a:ext>
            </a:extLst>
          </p:cNvPr>
          <p:cNvSpPr/>
          <p:nvPr/>
        </p:nvSpPr>
        <p:spPr bwMode="auto">
          <a:xfrm>
            <a:off x="7178040" y="3941581"/>
            <a:ext cx="91440" cy="1805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375" name="直線矢印コネクタ 374">
            <a:extLst>
              <a:ext uri="{FF2B5EF4-FFF2-40B4-BE49-F238E27FC236}">
                <a16:creationId xmlns:a16="http://schemas.microsoft.com/office/drawing/2014/main" id="{FD48F173-FDA6-4D02-8D39-370AD6CE278C}"/>
              </a:ext>
            </a:extLst>
          </p:cNvPr>
          <p:cNvCxnSpPr>
            <a:cxnSpLocks/>
            <a:stCxn id="369" idx="1"/>
            <a:endCxn id="382" idx="3"/>
          </p:cNvCxnSpPr>
          <p:nvPr/>
        </p:nvCxnSpPr>
        <p:spPr bwMode="auto">
          <a:xfrm flipH="1" flipV="1">
            <a:off x="6710228" y="3850691"/>
            <a:ext cx="467812" cy="25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2" name="正方形/長方形 381">
            <a:extLst>
              <a:ext uri="{FF2B5EF4-FFF2-40B4-BE49-F238E27FC236}">
                <a16:creationId xmlns:a16="http://schemas.microsoft.com/office/drawing/2014/main" id="{89FA4C39-D647-4BD6-A5E0-A97580339BBA}"/>
              </a:ext>
            </a:extLst>
          </p:cNvPr>
          <p:cNvSpPr/>
          <p:nvPr/>
        </p:nvSpPr>
        <p:spPr bwMode="auto">
          <a:xfrm>
            <a:off x="6618788" y="3760394"/>
            <a:ext cx="91440" cy="18059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テキスト ボックス 384">
                <a:extLst>
                  <a:ext uri="{FF2B5EF4-FFF2-40B4-BE49-F238E27FC236}">
                    <a16:creationId xmlns:a16="http://schemas.microsoft.com/office/drawing/2014/main" id="{BD34A507-5BDA-4605-8D61-D6D51433F30F}"/>
                  </a:ext>
                </a:extLst>
              </p:cNvPr>
              <p:cNvSpPr txBox="1"/>
              <p:nvPr/>
            </p:nvSpPr>
            <p:spPr>
              <a:xfrm>
                <a:off x="6262391" y="3893025"/>
                <a:ext cx="8234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b="0" dirty="0">
                    <a:solidFill>
                      <a:schemeClr val="tx1"/>
                    </a:solidFill>
                  </a:rPr>
                  <a:t>revenue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5" name="テキスト ボックス 384">
                <a:extLst>
                  <a:ext uri="{FF2B5EF4-FFF2-40B4-BE49-F238E27FC236}">
                    <a16:creationId xmlns:a16="http://schemas.microsoft.com/office/drawing/2014/main" id="{BD34A507-5BDA-4605-8D61-D6D51433F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391" y="3893025"/>
                <a:ext cx="823496" cy="461665"/>
              </a:xfrm>
              <a:prstGeom prst="rect">
                <a:avLst/>
              </a:prstGeom>
              <a:blipFill>
                <a:blip r:embed="rId15"/>
                <a:stretch>
                  <a:fillRect t="-2667" r="-7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0" name="正方形/長方形 389">
            <a:extLst>
              <a:ext uri="{FF2B5EF4-FFF2-40B4-BE49-F238E27FC236}">
                <a16:creationId xmlns:a16="http://schemas.microsoft.com/office/drawing/2014/main" id="{A9F3707A-F46A-464C-838A-CE739389D680}"/>
              </a:ext>
            </a:extLst>
          </p:cNvPr>
          <p:cNvSpPr/>
          <p:nvPr/>
        </p:nvSpPr>
        <p:spPr bwMode="auto">
          <a:xfrm>
            <a:off x="6618788" y="2886308"/>
            <a:ext cx="91440" cy="1805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91" name="正方形/長方形 390">
            <a:extLst>
              <a:ext uri="{FF2B5EF4-FFF2-40B4-BE49-F238E27FC236}">
                <a16:creationId xmlns:a16="http://schemas.microsoft.com/office/drawing/2014/main" id="{A142AAE6-96F0-4F3B-A3C2-0A5FFC51146F}"/>
              </a:ext>
            </a:extLst>
          </p:cNvPr>
          <p:cNvSpPr/>
          <p:nvPr/>
        </p:nvSpPr>
        <p:spPr bwMode="auto">
          <a:xfrm>
            <a:off x="6618788" y="3069798"/>
            <a:ext cx="91440" cy="1805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92" name="正方形/長方形 391">
            <a:extLst>
              <a:ext uri="{FF2B5EF4-FFF2-40B4-BE49-F238E27FC236}">
                <a16:creationId xmlns:a16="http://schemas.microsoft.com/office/drawing/2014/main" id="{C8B98F88-1048-41AC-8DB1-EFF9BDC92487}"/>
              </a:ext>
            </a:extLst>
          </p:cNvPr>
          <p:cNvSpPr/>
          <p:nvPr/>
        </p:nvSpPr>
        <p:spPr bwMode="auto">
          <a:xfrm>
            <a:off x="6618788" y="3248407"/>
            <a:ext cx="91440" cy="180593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399" name="直線矢印コネクタ 398">
            <a:extLst>
              <a:ext uri="{FF2B5EF4-FFF2-40B4-BE49-F238E27FC236}">
                <a16:creationId xmlns:a16="http://schemas.microsoft.com/office/drawing/2014/main" id="{896EC161-C3F6-41F2-ABE5-32DB916BF547}"/>
              </a:ext>
            </a:extLst>
          </p:cNvPr>
          <p:cNvCxnSpPr>
            <a:stCxn id="369" idx="1"/>
            <a:endCxn id="391" idx="3"/>
          </p:cNvCxnSpPr>
          <p:nvPr/>
        </p:nvCxnSpPr>
        <p:spPr bwMode="auto">
          <a:xfrm flipH="1" flipV="1">
            <a:off x="6710228" y="3160095"/>
            <a:ext cx="467812" cy="6931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1" name="直線矢印コネクタ 400">
            <a:extLst>
              <a:ext uri="{FF2B5EF4-FFF2-40B4-BE49-F238E27FC236}">
                <a16:creationId xmlns:a16="http://schemas.microsoft.com/office/drawing/2014/main" id="{7DA26973-C2C5-4598-BF2E-838C9388D372}"/>
              </a:ext>
            </a:extLst>
          </p:cNvPr>
          <p:cNvCxnSpPr/>
          <p:nvPr/>
        </p:nvCxnSpPr>
        <p:spPr bwMode="auto">
          <a:xfrm flipV="1">
            <a:off x="7269480" y="2482414"/>
            <a:ext cx="6858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3" name="直線矢印コネクタ 402">
            <a:extLst>
              <a:ext uri="{FF2B5EF4-FFF2-40B4-BE49-F238E27FC236}">
                <a16:creationId xmlns:a16="http://schemas.microsoft.com/office/drawing/2014/main" id="{5C7F4001-2513-41C0-A4B6-B1F3CF060CAD}"/>
              </a:ext>
            </a:extLst>
          </p:cNvPr>
          <p:cNvCxnSpPr>
            <a:stCxn id="391" idx="3"/>
          </p:cNvCxnSpPr>
          <p:nvPr/>
        </p:nvCxnSpPr>
        <p:spPr bwMode="auto">
          <a:xfrm flipV="1">
            <a:off x="6710228" y="3160094"/>
            <a:ext cx="124505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6" name="正方形/長方形 405">
            <a:extLst>
              <a:ext uri="{FF2B5EF4-FFF2-40B4-BE49-F238E27FC236}">
                <a16:creationId xmlns:a16="http://schemas.microsoft.com/office/drawing/2014/main" id="{04E73EA2-36FD-4C6D-8012-1C40E95F4382}"/>
              </a:ext>
            </a:extLst>
          </p:cNvPr>
          <p:cNvSpPr/>
          <p:nvPr/>
        </p:nvSpPr>
        <p:spPr bwMode="auto">
          <a:xfrm>
            <a:off x="7168819" y="2203233"/>
            <a:ext cx="91440" cy="18059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407" name="正方形/長方形 406">
            <a:extLst>
              <a:ext uri="{FF2B5EF4-FFF2-40B4-BE49-F238E27FC236}">
                <a16:creationId xmlns:a16="http://schemas.microsoft.com/office/drawing/2014/main" id="{98FDA7FB-C437-43BD-B8F9-825CA3C5C90C}"/>
              </a:ext>
            </a:extLst>
          </p:cNvPr>
          <p:cNvSpPr/>
          <p:nvPr/>
        </p:nvSpPr>
        <p:spPr bwMode="auto">
          <a:xfrm>
            <a:off x="7168819" y="2386723"/>
            <a:ext cx="91440" cy="18059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408" name="正方形/長方形 407">
            <a:extLst>
              <a:ext uri="{FF2B5EF4-FFF2-40B4-BE49-F238E27FC236}">
                <a16:creationId xmlns:a16="http://schemas.microsoft.com/office/drawing/2014/main" id="{70FD94CD-35BB-4EF7-9364-1C644F2E4F80}"/>
              </a:ext>
            </a:extLst>
          </p:cNvPr>
          <p:cNvSpPr/>
          <p:nvPr/>
        </p:nvSpPr>
        <p:spPr bwMode="auto">
          <a:xfrm>
            <a:off x="7168819" y="2565332"/>
            <a:ext cx="91440" cy="18059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410" name="直線矢印コネクタ 409">
            <a:extLst>
              <a:ext uri="{FF2B5EF4-FFF2-40B4-BE49-F238E27FC236}">
                <a16:creationId xmlns:a16="http://schemas.microsoft.com/office/drawing/2014/main" id="{565AB200-6100-4EF3-BE06-DDF3EB5E6BFB}"/>
              </a:ext>
            </a:extLst>
          </p:cNvPr>
          <p:cNvCxnSpPr>
            <a:stCxn id="391" idx="3"/>
            <a:endCxn id="407" idx="1"/>
          </p:cNvCxnSpPr>
          <p:nvPr/>
        </p:nvCxnSpPr>
        <p:spPr bwMode="auto">
          <a:xfrm flipV="1">
            <a:off x="6710228" y="2477020"/>
            <a:ext cx="458591" cy="6830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1" name="テキスト ボックス 410">
                <a:extLst>
                  <a:ext uri="{FF2B5EF4-FFF2-40B4-BE49-F238E27FC236}">
                    <a16:creationId xmlns:a16="http://schemas.microsoft.com/office/drawing/2014/main" id="{83D4577A-47C4-4FE2-8EBF-F0FA9FFC5F80}"/>
                  </a:ext>
                </a:extLst>
              </p:cNvPr>
              <p:cNvSpPr txBox="1"/>
              <p:nvPr/>
            </p:nvSpPr>
            <p:spPr>
              <a:xfrm>
                <a:off x="5925075" y="2683492"/>
                <a:ext cx="831573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kumimoji="1" lang="en-US" altLang="ja-JP" sz="1200" dirty="0">
                    <a:solidFill>
                      <a:schemeClr val="tx1"/>
                    </a:solidFill>
                  </a:rPr>
                  <a:t>allocation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b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kumimoji="1"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1" name="テキスト ボックス 410">
                <a:extLst>
                  <a:ext uri="{FF2B5EF4-FFF2-40B4-BE49-F238E27FC236}">
                    <a16:creationId xmlns:a16="http://schemas.microsoft.com/office/drawing/2014/main" id="{83D4577A-47C4-4FE2-8EBF-F0FA9FFC5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075" y="2683492"/>
                <a:ext cx="831573" cy="184666"/>
              </a:xfrm>
              <a:prstGeom prst="rect">
                <a:avLst/>
              </a:prstGeom>
              <a:blipFill>
                <a:blip r:embed="rId16"/>
                <a:stretch>
                  <a:fillRect l="-11765" t="-30000" r="-2941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テキスト ボックス 411">
                <a:extLst>
                  <a:ext uri="{FF2B5EF4-FFF2-40B4-BE49-F238E27FC236}">
                    <a16:creationId xmlns:a16="http://schemas.microsoft.com/office/drawing/2014/main" id="{FECD73BD-F633-447E-BAD1-24311D12CFB3}"/>
                  </a:ext>
                </a:extLst>
              </p:cNvPr>
              <p:cNvSpPr txBox="1"/>
              <p:nvPr/>
            </p:nvSpPr>
            <p:spPr>
              <a:xfrm>
                <a:off x="6219911" y="1989837"/>
                <a:ext cx="104034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kumimoji="1" lang="en-US" altLang="ja-JP" sz="1200" dirty="0">
                    <a:solidFill>
                      <a:schemeClr val="tx1"/>
                    </a:solidFill>
                  </a:rPr>
                  <a:t>gated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2" name="テキスト ボックス 411">
                <a:extLst>
                  <a:ext uri="{FF2B5EF4-FFF2-40B4-BE49-F238E27FC236}">
                    <a16:creationId xmlns:a16="http://schemas.microsoft.com/office/drawing/2014/main" id="{FECD73BD-F633-447E-BAD1-24311D12C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911" y="1989837"/>
                <a:ext cx="1040348" cy="184666"/>
              </a:xfrm>
              <a:prstGeom prst="rect">
                <a:avLst/>
              </a:prstGeom>
              <a:blipFill>
                <a:blip r:embed="rId17"/>
                <a:stretch>
                  <a:fillRect l="-8772" t="-29032" r="-2339" b="-45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4759C44A-A73E-4D3E-8585-E309D4183013}"/>
              </a:ext>
            </a:extLst>
          </p:cNvPr>
          <p:cNvSpPr txBox="1"/>
          <p:nvPr/>
        </p:nvSpPr>
        <p:spPr>
          <a:xfrm>
            <a:off x="7978663" y="2352095"/>
            <a:ext cx="413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sell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16" name="テキスト ボックス 415">
            <a:extLst>
              <a:ext uri="{FF2B5EF4-FFF2-40B4-BE49-F238E27FC236}">
                <a16:creationId xmlns:a16="http://schemas.microsoft.com/office/drawing/2014/main" id="{C2EC2E66-AE3E-4714-923D-315B1A63F6E9}"/>
              </a:ext>
            </a:extLst>
          </p:cNvPr>
          <p:cNvSpPr txBox="1"/>
          <p:nvPr/>
        </p:nvSpPr>
        <p:spPr>
          <a:xfrm>
            <a:off x="7978663" y="3029394"/>
            <a:ext cx="709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allocate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18" name="テキスト ボックス 417">
            <a:extLst>
              <a:ext uri="{FF2B5EF4-FFF2-40B4-BE49-F238E27FC236}">
                <a16:creationId xmlns:a16="http://schemas.microsoft.com/office/drawing/2014/main" id="{C6ABAC98-D9CA-4EC9-8143-48E1531AF4CE}"/>
              </a:ext>
            </a:extLst>
          </p:cNvPr>
          <p:cNvSpPr txBox="1"/>
          <p:nvPr/>
        </p:nvSpPr>
        <p:spPr>
          <a:xfrm>
            <a:off x="7978663" y="5063294"/>
            <a:ext cx="709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bid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テキスト ボックス 423">
                <a:extLst>
                  <a:ext uri="{FF2B5EF4-FFF2-40B4-BE49-F238E27FC236}">
                    <a16:creationId xmlns:a16="http://schemas.microsoft.com/office/drawing/2014/main" id="{5CABB95D-5EEB-4547-803D-A0A3E78FBACE}"/>
                  </a:ext>
                </a:extLst>
              </p:cNvPr>
              <p:cNvSpPr txBox="1"/>
              <p:nvPr/>
            </p:nvSpPr>
            <p:spPr>
              <a:xfrm>
                <a:off x="7279924" y="3617554"/>
                <a:ext cx="923774" cy="467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bidding</a:t>
                </a:r>
              </a:p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prices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kumimoji="1"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4" name="テキスト ボックス 423">
                <a:extLst>
                  <a:ext uri="{FF2B5EF4-FFF2-40B4-BE49-F238E27FC236}">
                    <a16:creationId xmlns:a16="http://schemas.microsoft.com/office/drawing/2014/main" id="{5CABB95D-5EEB-4547-803D-A0A3E78FB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924" y="3617554"/>
                <a:ext cx="923774" cy="467692"/>
              </a:xfrm>
              <a:prstGeom prst="rect">
                <a:avLst/>
              </a:prstGeom>
              <a:blipFill>
                <a:blip r:embed="rId18"/>
                <a:stretch>
                  <a:fillRect t="-1299" b="-64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6" name="コネクタ: カギ線 425">
            <a:extLst>
              <a:ext uri="{FF2B5EF4-FFF2-40B4-BE49-F238E27FC236}">
                <a16:creationId xmlns:a16="http://schemas.microsoft.com/office/drawing/2014/main" id="{78C519D7-9D42-4CCC-98F3-3F991201C10D}"/>
              </a:ext>
            </a:extLst>
          </p:cNvPr>
          <p:cNvCxnSpPr>
            <a:cxnSpLocks/>
            <a:stCxn id="418" idx="1"/>
            <a:endCxn id="370" idx="2"/>
          </p:cNvCxnSpPr>
          <p:nvPr/>
        </p:nvCxnSpPr>
        <p:spPr bwMode="auto">
          <a:xfrm rot="10800000">
            <a:off x="7223761" y="4122174"/>
            <a:ext cx="754903" cy="107962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4" name="矢印: 左右 433">
            <a:extLst>
              <a:ext uri="{FF2B5EF4-FFF2-40B4-BE49-F238E27FC236}">
                <a16:creationId xmlns:a16="http://schemas.microsoft.com/office/drawing/2014/main" id="{E933ED29-2B8F-4541-9C99-5E2498217BEA}"/>
              </a:ext>
            </a:extLst>
          </p:cNvPr>
          <p:cNvSpPr/>
          <p:nvPr/>
        </p:nvSpPr>
        <p:spPr bwMode="auto">
          <a:xfrm>
            <a:off x="6151194" y="3823685"/>
            <a:ext cx="386766" cy="69340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436" name="直線矢印コネクタ 435">
            <a:extLst>
              <a:ext uri="{FF2B5EF4-FFF2-40B4-BE49-F238E27FC236}">
                <a16:creationId xmlns:a16="http://schemas.microsoft.com/office/drawing/2014/main" id="{62BC9623-B203-4A16-A458-27F9AADC3145}"/>
              </a:ext>
            </a:extLst>
          </p:cNvPr>
          <p:cNvCxnSpPr>
            <a:stCxn id="77" idx="3"/>
            <a:endCxn id="406" idx="1"/>
          </p:cNvCxnSpPr>
          <p:nvPr/>
        </p:nvCxnSpPr>
        <p:spPr bwMode="auto">
          <a:xfrm flipV="1">
            <a:off x="6048069" y="2293530"/>
            <a:ext cx="1120750" cy="1982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8" name="直線矢印コネクタ 437">
            <a:extLst>
              <a:ext uri="{FF2B5EF4-FFF2-40B4-BE49-F238E27FC236}">
                <a16:creationId xmlns:a16="http://schemas.microsoft.com/office/drawing/2014/main" id="{8165EED4-AE58-4ECA-8891-C69518E1C660}"/>
              </a:ext>
            </a:extLst>
          </p:cNvPr>
          <p:cNvCxnSpPr>
            <a:stCxn id="77" idx="3"/>
            <a:endCxn id="407" idx="1"/>
          </p:cNvCxnSpPr>
          <p:nvPr/>
        </p:nvCxnSpPr>
        <p:spPr bwMode="auto">
          <a:xfrm flipV="1">
            <a:off x="6048069" y="2477020"/>
            <a:ext cx="1120750" cy="147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" name="直線矢印コネクタ 439">
            <a:extLst>
              <a:ext uri="{FF2B5EF4-FFF2-40B4-BE49-F238E27FC236}">
                <a16:creationId xmlns:a16="http://schemas.microsoft.com/office/drawing/2014/main" id="{C78A2E12-E67A-4E85-9EF7-0D3540CB98BC}"/>
              </a:ext>
            </a:extLst>
          </p:cNvPr>
          <p:cNvCxnSpPr>
            <a:stCxn id="77" idx="3"/>
            <a:endCxn id="408" idx="1"/>
          </p:cNvCxnSpPr>
          <p:nvPr/>
        </p:nvCxnSpPr>
        <p:spPr bwMode="auto">
          <a:xfrm>
            <a:off x="6048069" y="2491740"/>
            <a:ext cx="1120750" cy="1638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6" name="直線矢印コネクタ 445">
            <a:extLst>
              <a:ext uri="{FF2B5EF4-FFF2-40B4-BE49-F238E27FC236}">
                <a16:creationId xmlns:a16="http://schemas.microsoft.com/office/drawing/2014/main" id="{BFE629A6-5120-4D0C-8CC9-2EDBE31D189C}"/>
              </a:ext>
            </a:extLst>
          </p:cNvPr>
          <p:cNvCxnSpPr>
            <a:cxnSpLocks/>
            <a:stCxn id="328" idx="3"/>
            <a:endCxn id="48" idx="1"/>
          </p:cNvCxnSpPr>
          <p:nvPr/>
        </p:nvCxnSpPr>
        <p:spPr bwMode="auto">
          <a:xfrm>
            <a:off x="4483692" y="4370061"/>
            <a:ext cx="660832" cy="4416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9" name="テキスト ボックス 448">
            <a:extLst>
              <a:ext uri="{FF2B5EF4-FFF2-40B4-BE49-F238E27FC236}">
                <a16:creationId xmlns:a16="http://schemas.microsoft.com/office/drawing/2014/main" id="{C5EAE2EF-4688-4A0E-84D8-C955B7CCEDF7}"/>
              </a:ext>
            </a:extLst>
          </p:cNvPr>
          <p:cNvSpPr txBox="1"/>
          <p:nvPr/>
        </p:nvSpPr>
        <p:spPr>
          <a:xfrm>
            <a:off x="6546489" y="2895006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>
                <a:solidFill>
                  <a:schemeClr val="tx1"/>
                </a:solidFill>
              </a:rPr>
              <a:t>1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692DA9F3-7AD8-4F89-AA32-A9F6D8F93C00}"/>
              </a:ext>
            </a:extLst>
          </p:cNvPr>
          <p:cNvSpPr txBox="1"/>
          <p:nvPr/>
        </p:nvSpPr>
        <p:spPr>
          <a:xfrm>
            <a:off x="6546489" y="3069295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>
                <a:solidFill>
                  <a:schemeClr val="tx1"/>
                </a:solidFill>
              </a:rPr>
              <a:t>1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sp>
        <p:nvSpPr>
          <p:cNvPr id="451" name="テキスト ボックス 450">
            <a:extLst>
              <a:ext uri="{FF2B5EF4-FFF2-40B4-BE49-F238E27FC236}">
                <a16:creationId xmlns:a16="http://schemas.microsoft.com/office/drawing/2014/main" id="{214A38E2-D8C4-4984-80D2-CFE3532BEB43}"/>
              </a:ext>
            </a:extLst>
          </p:cNvPr>
          <p:cNvSpPr txBox="1"/>
          <p:nvPr/>
        </p:nvSpPr>
        <p:spPr>
          <a:xfrm>
            <a:off x="6546489" y="323517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>
                <a:solidFill>
                  <a:schemeClr val="bg1"/>
                </a:solidFill>
              </a:rPr>
              <a:t>0</a:t>
            </a:r>
            <a:endParaRPr kumimoji="1" lang="ja-JP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619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86B01AFA-EAE2-45B3-A81E-F2B847129875}"/>
              </a:ext>
            </a:extLst>
          </p:cNvPr>
          <p:cNvSpPr/>
          <p:nvPr/>
        </p:nvSpPr>
        <p:spPr bwMode="auto">
          <a:xfrm>
            <a:off x="914400" y="1737360"/>
            <a:ext cx="5505436" cy="29033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 dirty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28A250-BF96-4D95-A11F-943492F2A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37</a:t>
            </a:fld>
            <a:endParaRPr lang="en-US" altLang="ja-JP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8A54E2-3EB0-4185-B530-C8B9ABEF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grpSp>
        <p:nvGrpSpPr>
          <p:cNvPr id="209" name="グループ化 208">
            <a:extLst>
              <a:ext uri="{FF2B5EF4-FFF2-40B4-BE49-F238E27FC236}">
                <a16:creationId xmlns:a16="http://schemas.microsoft.com/office/drawing/2014/main" id="{383B77F6-2C22-4AEC-8C3C-BEB850033328}"/>
              </a:ext>
            </a:extLst>
          </p:cNvPr>
          <p:cNvGrpSpPr/>
          <p:nvPr/>
        </p:nvGrpSpPr>
        <p:grpSpPr>
          <a:xfrm>
            <a:off x="6689011" y="2211937"/>
            <a:ext cx="3238605" cy="2023748"/>
            <a:chOff x="1477653" y="2482778"/>
            <a:chExt cx="3238605" cy="2023748"/>
          </a:xfrm>
        </p:grpSpPr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73BD5265-41AA-48EF-9501-7235BC5A6A68}"/>
                </a:ext>
              </a:extLst>
            </p:cNvPr>
            <p:cNvSpPr/>
            <p:nvPr/>
          </p:nvSpPr>
          <p:spPr bwMode="auto">
            <a:xfrm>
              <a:off x="1477653" y="2482778"/>
              <a:ext cx="3196120" cy="20237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EB0CB5C2-8F90-4111-8368-18ED72CDF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642" y="2866324"/>
              <a:ext cx="2841349" cy="1288066"/>
            </a:xfrm>
            <a:custGeom>
              <a:avLst/>
              <a:gdLst>
                <a:gd name="T0" fmla="*/ 0 w 7230794"/>
                <a:gd name="T1" fmla="*/ 873388 h 3418502"/>
                <a:gd name="T2" fmla="*/ 739480 w 7230794"/>
                <a:gd name="T3" fmla="*/ 14 h 3418502"/>
                <a:gd name="T4" fmla="*/ 2000490 w 7230794"/>
                <a:gd name="T5" fmla="*/ 851823 h 3418502"/>
                <a:gd name="T6" fmla="*/ 0 60000 65536"/>
                <a:gd name="T7" fmla="*/ 0 60000 65536"/>
                <a:gd name="T8" fmla="*/ 0 60000 65536"/>
                <a:gd name="connsiteX0" fmla="*/ 0 w 7242935"/>
                <a:gd name="connsiteY0" fmla="*/ 3418502 h 3418502"/>
                <a:gd name="connsiteX1" fmla="*/ 2672861 w 7242935"/>
                <a:gd name="connsiteY1" fmla="*/ 53 h 3418502"/>
                <a:gd name="connsiteX2" fmla="*/ 7242935 w 7242935"/>
                <a:gd name="connsiteY2" fmla="*/ 3397294 h 341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2935" h="3418502">
                  <a:moveTo>
                    <a:pt x="0" y="3418502"/>
                  </a:moveTo>
                  <a:cubicBezTo>
                    <a:pt x="733864" y="1716311"/>
                    <a:pt x="1467729" y="14121"/>
                    <a:pt x="2672861" y="53"/>
                  </a:cubicBezTo>
                  <a:cubicBezTo>
                    <a:pt x="3877993" y="-14015"/>
                    <a:pt x="6485624" y="2836931"/>
                    <a:pt x="7242935" y="3397294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A04415BD-9E7D-4C15-9515-F378EB103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561" y="2743199"/>
              <a:ext cx="2808172" cy="1402169"/>
            </a:xfrm>
            <a:custGeom>
              <a:avLst/>
              <a:gdLst>
                <a:gd name="T0" fmla="*/ 0 w 7160455"/>
                <a:gd name="T1" fmla="*/ 0 h 3735195"/>
                <a:gd name="T2" fmla="*/ 727642 w 7160455"/>
                <a:gd name="T3" fmla="*/ 813287 h 3735195"/>
                <a:gd name="T4" fmla="*/ 1980588 w 7160455"/>
                <a:gd name="T5" fmla="*/ 950034 h 3735195"/>
                <a:gd name="T6" fmla="*/ 0 60000 65536"/>
                <a:gd name="T7" fmla="*/ 0 60000 65536"/>
                <a:gd name="T8" fmla="*/ 0 60000 65536"/>
                <a:gd name="connsiteX0" fmla="*/ 0 w 7160455"/>
                <a:gd name="connsiteY0" fmla="*/ 0 h 3717556"/>
                <a:gd name="connsiteX1" fmla="*/ 2630658 w 7160455"/>
                <a:gd name="connsiteY1" fmla="*/ 2815648 h 3717556"/>
                <a:gd name="connsiteX2" fmla="*/ 7160455 w 7160455"/>
                <a:gd name="connsiteY2" fmla="*/ 3713871 h 371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0455" h="3717556">
                  <a:moveTo>
                    <a:pt x="0" y="0"/>
                  </a:moveTo>
                  <a:cubicBezTo>
                    <a:pt x="718624" y="1280160"/>
                    <a:pt x="1437249" y="2196670"/>
                    <a:pt x="2630658" y="2815648"/>
                  </a:cubicBezTo>
                  <a:cubicBezTo>
                    <a:pt x="3824067" y="3434626"/>
                    <a:pt x="5492261" y="3756074"/>
                    <a:pt x="7160455" y="3713871"/>
                  </a:cubicBezTo>
                </a:path>
              </a:pathLst>
            </a:cu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ja-JP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12">
              <a:extLst>
                <a:ext uri="{FF2B5EF4-FFF2-40B4-BE49-F238E27FC236}">
                  <a16:creationId xmlns:a16="http://schemas.microsoft.com/office/drawing/2014/main" id="{01B87169-A42C-48D5-BE60-D69B66A8D0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765642" y="2610605"/>
              <a:ext cx="2836586" cy="1539049"/>
            </a:xfrm>
            <a:prstGeom prst="line">
              <a:avLst/>
            </a:prstGeom>
            <a:noFill/>
            <a:ln w="3175" algn="ctr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14">
              <a:extLst>
                <a:ext uri="{FF2B5EF4-FFF2-40B4-BE49-F238E27FC236}">
                  <a16:creationId xmlns:a16="http://schemas.microsoft.com/office/drawing/2014/main" id="{8B3E053E-A3C2-4684-8CF9-65DEDF546C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3378" y="2610605"/>
              <a:ext cx="0" cy="1539049"/>
            </a:xfrm>
            <a:prstGeom prst="line">
              <a:avLst/>
            </a:prstGeom>
            <a:noFill/>
            <a:ln w="9525" algn="ctr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15">
                  <a:extLst>
                    <a:ext uri="{FF2B5EF4-FFF2-40B4-BE49-F238E27FC236}">
                      <a16:creationId xmlns:a16="http://schemas.microsoft.com/office/drawing/2014/main" id="{1C573550-E742-442A-AE05-1F3D08FA49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45949" y="2633991"/>
                  <a:ext cx="1019766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rgbClr val="FFC000"/>
                      </a:solidFill>
                      <a:ea typeface="ＭＳ Ｐゴシック" panose="020B0600070205080204" pitchFamily="50" charset="-128"/>
                    </a:rPr>
                    <a:t>demand </a:t>
                  </a:r>
                  <a14:m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𝑑</m:t>
                      </m:r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(</m:t>
                      </m:r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𝑎</m:t>
                      </m:r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)</m:t>
                      </m:r>
                    </m:oMath>
                  </a14:m>
                  <a:endParaRPr kumimoji="1" lang="ja-JP" altLang="en-US" sz="1100" dirty="0">
                    <a:solidFill>
                      <a:srgbClr val="FFC000"/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9" name="TextBox 15">
                  <a:extLst>
                    <a:ext uri="{FF2B5EF4-FFF2-40B4-BE49-F238E27FC236}">
                      <a16:creationId xmlns:a16="http://schemas.microsoft.com/office/drawing/2014/main" id="{1C573550-E742-442A-AE05-1F3D08FA49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45949" y="2633991"/>
                  <a:ext cx="1019766" cy="261610"/>
                </a:xfrm>
                <a:prstGeom prst="rect">
                  <a:avLst/>
                </a:prstGeom>
                <a:blipFill>
                  <a:blip r:embed="rId2"/>
                  <a:stretch>
                    <a:fillRect t="-2326" b="-139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6">
                  <a:extLst>
                    <a:ext uri="{FF2B5EF4-FFF2-40B4-BE49-F238E27FC236}">
                      <a16:creationId xmlns:a16="http://schemas.microsoft.com/office/drawing/2014/main" id="{06F72B6A-EB32-4F05-95D8-A37F461711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61042" y="4129070"/>
                  <a:ext cx="627351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price </a:t>
                  </a:r>
                  <a14:m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𝑎</m:t>
                      </m:r>
                    </m:oMath>
                  </a14:m>
                  <a:endParaRPr kumimoji="1" lang="ja-JP" altLang="en-US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10" name="TextBox 16">
                  <a:extLst>
                    <a:ext uri="{FF2B5EF4-FFF2-40B4-BE49-F238E27FC236}">
                      <a16:creationId xmlns:a16="http://schemas.microsoft.com/office/drawing/2014/main" id="{06F72B6A-EB32-4F05-95D8-A37F461711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61042" y="4129070"/>
                  <a:ext cx="627351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7">
                  <a:extLst>
                    <a:ext uri="{FF2B5EF4-FFF2-40B4-BE49-F238E27FC236}">
                      <a16:creationId xmlns:a16="http://schemas.microsoft.com/office/drawing/2014/main" id="{C3D590E1-0B3D-4E60-9F19-35879F6936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74681" y="3232167"/>
                  <a:ext cx="841577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revenue</a:t>
                  </a:r>
                </a:p>
                <a:p>
                  <a14:m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𝑟</m:t>
                      </m:r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=</m:t>
                      </m:r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𝑎𝑑</m:t>
                      </m:r>
                      <m:d>
                        <m:d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𝑎</m:t>
                          </m:r>
                        </m:e>
                      </m:d>
                    </m:oMath>
                  </a14:m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1" name="TextBox 17">
                  <a:extLst>
                    <a:ext uri="{FF2B5EF4-FFF2-40B4-BE49-F238E27FC236}">
                      <a16:creationId xmlns:a16="http://schemas.microsoft.com/office/drawing/2014/main" id="{C3D590E1-0B3D-4E60-9F19-35879F6936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74681" y="3232167"/>
                  <a:ext cx="841577" cy="430887"/>
                </a:xfrm>
                <a:prstGeom prst="rect">
                  <a:avLst/>
                </a:prstGeom>
                <a:blipFill>
                  <a:blip r:embed="rId4"/>
                  <a:stretch>
                    <a:fillRect t="-142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8">
                  <a:extLst>
                    <a:ext uri="{FF2B5EF4-FFF2-40B4-BE49-F238E27FC236}">
                      <a16:creationId xmlns:a16="http://schemas.microsoft.com/office/drawing/2014/main" id="{A5051946-814A-4E6F-A9CD-6F44DF9B49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53249" y="4211377"/>
                  <a:ext cx="1105046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chemeClr val="tx1"/>
                      </a:solidFill>
                    </a:rPr>
                    <a:t>o</a:t>
                  </a:r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ptimal </a:t>
                  </a:r>
                  <a:r>
                    <a:rPr kumimoji="1" lang="en-US" altLang="ja-JP" sz="1100" dirty="0">
                      <a:solidFill>
                        <a:schemeClr val="tx1"/>
                      </a:solidFill>
                    </a:rPr>
                    <a:t>pr</a:t>
                  </a:r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ice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accPr>
                        <m:e>
                          <m:r>
                            <a:rPr kumimoji="1"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a14:m>
                  <a:endParaRPr kumimoji="1" lang="ja-JP" altLang="en-US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12" name="TextBox 18">
                  <a:extLst>
                    <a:ext uri="{FF2B5EF4-FFF2-40B4-BE49-F238E27FC236}">
                      <a16:creationId xmlns:a16="http://schemas.microsoft.com/office/drawing/2014/main" id="{A5051946-814A-4E6F-A9CD-6F44DF9B49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53249" y="4211377"/>
                  <a:ext cx="1105046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r="-12155" b="-139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9">
                  <a:extLst>
                    <a:ext uri="{FF2B5EF4-FFF2-40B4-BE49-F238E27FC236}">
                      <a16:creationId xmlns:a16="http://schemas.microsoft.com/office/drawing/2014/main" id="{309C628F-6029-4054-AAF4-D8C5D778A9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85351" y="2619353"/>
                  <a:ext cx="305147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1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100" dirty="0">
                    <a:solidFill>
                      <a:schemeClr val="accent1">
                        <a:lumMod val="50000"/>
                      </a:schemeClr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13" name="TextBox 19">
                  <a:extLst>
                    <a:ext uri="{FF2B5EF4-FFF2-40B4-BE49-F238E27FC236}">
                      <a16:creationId xmlns:a16="http://schemas.microsoft.com/office/drawing/2014/main" id="{309C628F-6029-4054-AAF4-D8C5D778A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5351" y="2619353"/>
                  <a:ext cx="305147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9DDB9F5A-D089-40C3-A3AD-B255EFC9B391}"/>
                </a:ext>
              </a:extLst>
            </p:cNvPr>
            <p:cNvSpPr/>
            <p:nvPr/>
          </p:nvSpPr>
          <p:spPr bwMode="auto">
            <a:xfrm>
              <a:off x="2779682" y="2830257"/>
              <a:ext cx="65344" cy="6534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BA77421-FE6E-4608-9C75-CBED0EBA68D2}"/>
                </a:ext>
              </a:extLst>
            </p:cNvPr>
            <p:cNvSpPr/>
            <p:nvPr/>
          </p:nvSpPr>
          <p:spPr bwMode="auto">
            <a:xfrm>
              <a:off x="1765641" y="2610604"/>
              <a:ext cx="2836587" cy="15402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6E453676-F718-4643-AD76-F9659F721F9A}"/>
                </a:ext>
              </a:extLst>
            </p:cNvPr>
            <p:cNvGrpSpPr/>
            <p:nvPr/>
          </p:nvGrpSpPr>
          <p:grpSpPr>
            <a:xfrm>
              <a:off x="1767228" y="2610604"/>
              <a:ext cx="56403" cy="1540233"/>
              <a:chOff x="1778747" y="2610604"/>
              <a:chExt cx="56403" cy="1540233"/>
            </a:xfrm>
          </p:grpSpPr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5136E20C-23E4-4A34-AFE3-2B340C778D48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7A3C11B7-79CB-4443-98BC-50662780E8D8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8613AA56-4E43-4D10-AE46-D62F172ED3CF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D2A25191-4C5B-4A3E-8257-9460890905A2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1DFEACA5-9078-4F55-92CA-F718848AE88A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6AE2D6A-37E3-4F8F-848C-CF6B98A19686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9C1DE7DF-052D-40FA-8C67-CBD7B661F343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ED76E85-A6FF-47BB-B6CE-1B138D73709C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8271D1CB-38B0-4ED1-ADB2-FF29D0D2EA5D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06AC632C-F48B-4718-83EC-EF52F2C1583A}"/>
                </a:ext>
              </a:extLst>
            </p:cNvPr>
            <p:cNvGrpSpPr/>
            <p:nvPr/>
          </p:nvGrpSpPr>
          <p:grpSpPr>
            <a:xfrm>
              <a:off x="4545825" y="2610604"/>
              <a:ext cx="56403" cy="1540233"/>
              <a:chOff x="1778747" y="2610604"/>
              <a:chExt cx="56403" cy="1540233"/>
            </a:xfrm>
          </p:grpSpPr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21DF9679-0DF8-49E9-8C49-D90905BF8B3A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F7EF4FF-79E0-4322-8F73-FBD239F69096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12CE85CD-354F-4438-A7EF-7A461B72378B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E233A4F-F6A5-4912-9597-D9CAC67CB6A2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400C885A-10C9-4187-B780-9AEB521E9B84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D8950EB4-A527-4A57-9A32-3F28F9746915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9CF51575-6376-44A2-97EA-7F7733A7E32B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5B1B7070-0402-4EBC-B245-0115ABF33ECD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1E1F5351-6F30-46FF-A9F9-39A4B02D9E25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5F20B442-01FB-4C9D-8543-303965F956E4}"/>
                </a:ext>
              </a:extLst>
            </p:cNvPr>
            <p:cNvGrpSpPr/>
            <p:nvPr/>
          </p:nvGrpSpPr>
          <p:grpSpPr>
            <a:xfrm rot="16200000">
              <a:off x="2507873" y="1865140"/>
              <a:ext cx="56403" cy="1540233"/>
              <a:chOff x="1778747" y="2610604"/>
              <a:chExt cx="56403" cy="1540233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5F64BB14-A8E4-4350-A4FC-90FB5A1F86BE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AE331AFC-DECA-481D-9AF1-CDB50B37DA39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90AA6837-F73E-4BFA-B242-649F74DB7052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171AD48C-74F7-4EC7-A323-5EF12FE76938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85E641A5-97DD-4385-A4E7-D39A5DB56104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F7BF34AB-02EF-4B26-8B01-532FA3E4EE3C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6228C4B9-C412-47F0-8F92-C9CE5D94A358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763498E7-3B91-46B7-BE88-21BDA8E1E1B3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53333D44-694C-4506-A87E-76F294966572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6625A440-D92E-4550-984E-D4768F63B01F}"/>
                </a:ext>
              </a:extLst>
            </p:cNvPr>
            <p:cNvCxnSpPr/>
            <p:nvPr/>
          </p:nvCxnSpPr>
          <p:spPr bwMode="auto">
            <a:xfrm rot="16200000">
              <a:off x="3662939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15D4A679-A870-4F76-BDDD-DDAB64F6FC15}"/>
                </a:ext>
              </a:extLst>
            </p:cNvPr>
            <p:cNvCxnSpPr/>
            <p:nvPr/>
          </p:nvCxnSpPr>
          <p:spPr bwMode="auto">
            <a:xfrm rot="16200000">
              <a:off x="3855468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4E81067E-B0BD-4407-8E25-1C9939B1ADE9}"/>
                </a:ext>
              </a:extLst>
            </p:cNvPr>
            <p:cNvCxnSpPr/>
            <p:nvPr/>
          </p:nvCxnSpPr>
          <p:spPr bwMode="auto">
            <a:xfrm rot="16200000">
              <a:off x="4047997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943E6FB6-43B6-44DB-922C-029792829877}"/>
                </a:ext>
              </a:extLst>
            </p:cNvPr>
            <p:cNvCxnSpPr/>
            <p:nvPr/>
          </p:nvCxnSpPr>
          <p:spPr bwMode="auto">
            <a:xfrm rot="16200000">
              <a:off x="4240526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E435E47B-63B4-4B12-B80B-B060E391085B}"/>
                </a:ext>
              </a:extLst>
            </p:cNvPr>
            <p:cNvCxnSpPr/>
            <p:nvPr/>
          </p:nvCxnSpPr>
          <p:spPr bwMode="auto">
            <a:xfrm rot="16200000">
              <a:off x="4433055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B0DB3DBA-576D-449E-843C-8B5FA058FB89}"/>
                </a:ext>
              </a:extLst>
            </p:cNvPr>
            <p:cNvCxnSpPr/>
            <p:nvPr/>
          </p:nvCxnSpPr>
          <p:spPr bwMode="auto">
            <a:xfrm rot="16200000">
              <a:off x="3277881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F5B4BD65-7B2C-4514-8405-2AF4DFEE2A24}"/>
                </a:ext>
              </a:extLst>
            </p:cNvPr>
            <p:cNvCxnSpPr/>
            <p:nvPr/>
          </p:nvCxnSpPr>
          <p:spPr bwMode="auto">
            <a:xfrm rot="16200000">
              <a:off x="3470410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055D5C9F-E116-4AD5-8685-2949CE03917B}"/>
                </a:ext>
              </a:extLst>
            </p:cNvPr>
            <p:cNvGrpSpPr/>
            <p:nvPr/>
          </p:nvGrpSpPr>
          <p:grpSpPr>
            <a:xfrm rot="16200000">
              <a:off x="2507873" y="3352517"/>
              <a:ext cx="56403" cy="1540233"/>
              <a:chOff x="1778747" y="2610604"/>
              <a:chExt cx="56403" cy="1540233"/>
            </a:xfrm>
          </p:grpSpPr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E90FEF1D-261E-433E-8B30-82091450A0A0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01CBE939-87C6-41B7-8E44-CC221AEFF4FB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F572C71C-DA8E-4015-9638-5F3C68414175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62237CAB-A837-48ED-BEA5-58DDEF6A10FD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B10B37F3-9E20-4CAD-AFD8-6794D3D5158C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2272B61E-2BCF-4DF5-9811-331A2ECD803E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0E23E818-98DF-4B66-A7FC-20D5BF937F60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A1F08D6C-4D8F-4177-BA36-A5BA0BF64C7C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DFE99E1B-13CE-4F72-BACC-DB2FA0BDCBF7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2C65AFD9-3704-46F8-977C-71B8C3940055}"/>
                </a:ext>
              </a:extLst>
            </p:cNvPr>
            <p:cNvCxnSpPr/>
            <p:nvPr/>
          </p:nvCxnSpPr>
          <p:spPr bwMode="auto">
            <a:xfrm rot="16200000">
              <a:off x="3662939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0B2976FD-262E-4B59-85FC-DB10FCE0D9EE}"/>
                </a:ext>
              </a:extLst>
            </p:cNvPr>
            <p:cNvCxnSpPr/>
            <p:nvPr/>
          </p:nvCxnSpPr>
          <p:spPr bwMode="auto">
            <a:xfrm rot="16200000">
              <a:off x="3855468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2B342DFD-5CDB-4C7B-855E-7B2FC74B9091}"/>
                </a:ext>
              </a:extLst>
            </p:cNvPr>
            <p:cNvCxnSpPr/>
            <p:nvPr/>
          </p:nvCxnSpPr>
          <p:spPr bwMode="auto">
            <a:xfrm rot="16200000">
              <a:off x="4047997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AE1AF0AE-5E37-41F0-9311-04D2AAE1DD83}"/>
                </a:ext>
              </a:extLst>
            </p:cNvPr>
            <p:cNvCxnSpPr/>
            <p:nvPr/>
          </p:nvCxnSpPr>
          <p:spPr bwMode="auto">
            <a:xfrm rot="16200000">
              <a:off x="4240526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990CBC5B-B3E5-4338-9F5A-181664F6BF9B}"/>
                </a:ext>
              </a:extLst>
            </p:cNvPr>
            <p:cNvCxnSpPr/>
            <p:nvPr/>
          </p:nvCxnSpPr>
          <p:spPr bwMode="auto">
            <a:xfrm rot="16200000">
              <a:off x="4433055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5D93A6C6-4DF8-4395-B621-2A652D28DFE5}"/>
                </a:ext>
              </a:extLst>
            </p:cNvPr>
            <p:cNvCxnSpPr/>
            <p:nvPr/>
          </p:nvCxnSpPr>
          <p:spPr bwMode="auto">
            <a:xfrm rot="16200000">
              <a:off x="3277881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B7D92C7C-7439-44BF-A5D2-BB921FFF49D2}"/>
                </a:ext>
              </a:extLst>
            </p:cNvPr>
            <p:cNvCxnSpPr/>
            <p:nvPr/>
          </p:nvCxnSpPr>
          <p:spPr bwMode="auto">
            <a:xfrm rot="16200000">
              <a:off x="3470410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3926A6D6-35D1-41C5-9157-2FD7BEDD5C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594521" y="4149655"/>
              <a:ext cx="217833" cy="1632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" name="TextBox 16">
              <a:extLst>
                <a:ext uri="{FF2B5EF4-FFF2-40B4-BE49-F238E27FC236}">
                  <a16:creationId xmlns:a16="http://schemas.microsoft.com/office/drawing/2014/main" id="{62F92BAF-D3E2-4F86-AC94-394D53FB6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999005" y="3277491"/>
              <a:ext cx="128112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ja-JP" sz="1100" dirty="0">
                  <a:solidFill>
                    <a:schemeClr val="tx1"/>
                  </a:solidFill>
                  <a:ea typeface="ＭＳ Ｐゴシック" panose="020B0600070205080204" pitchFamily="50" charset="-128"/>
                </a:rPr>
                <a:t>demand, revenue</a:t>
              </a:r>
              <a:endParaRPr kumimoji="1" lang="ja-JP" altLang="en-US" sz="1100" dirty="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1E1B4554-DCF9-4D7B-99A0-75D732AACFD9}"/>
              </a:ext>
            </a:extLst>
          </p:cNvPr>
          <p:cNvCxnSpPr/>
          <p:nvPr/>
        </p:nvCxnSpPr>
        <p:spPr bwMode="auto">
          <a:xfrm flipH="1">
            <a:off x="1493853" y="2156743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17AD9E0-67FF-43EC-B378-9B25CEBEE13D}"/>
              </a:ext>
            </a:extLst>
          </p:cNvPr>
          <p:cNvCxnSpPr/>
          <p:nvPr/>
        </p:nvCxnSpPr>
        <p:spPr bwMode="auto">
          <a:xfrm flipH="1">
            <a:off x="1493853" y="2428186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64BF5060-441E-4DDA-8028-CF4A9ACFF20C}"/>
              </a:ext>
            </a:extLst>
          </p:cNvPr>
          <p:cNvCxnSpPr/>
          <p:nvPr/>
        </p:nvCxnSpPr>
        <p:spPr bwMode="auto">
          <a:xfrm flipH="1" flipV="1">
            <a:off x="1493853" y="2533590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/>
              <p:nvPr/>
            </p:nvSpPr>
            <p:spPr>
              <a:xfrm>
                <a:off x="1608723" y="1993855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1993855"/>
                <a:ext cx="355867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楕円 104">
            <a:extLst>
              <a:ext uri="{FF2B5EF4-FFF2-40B4-BE49-F238E27FC236}">
                <a16:creationId xmlns:a16="http://schemas.microsoft.com/office/drawing/2014/main" id="{B1F59B76-69C6-4426-966B-8DE89DC8509E}"/>
              </a:ext>
            </a:extLst>
          </p:cNvPr>
          <p:cNvSpPr/>
          <p:nvPr/>
        </p:nvSpPr>
        <p:spPr bwMode="auto">
          <a:xfrm>
            <a:off x="1194864" y="2298247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4C96CE33-1387-4D05-A2D6-0CD9785D64A5}"/>
              </a:ext>
            </a:extLst>
          </p:cNvPr>
          <p:cNvSpPr/>
          <p:nvPr/>
        </p:nvSpPr>
        <p:spPr bwMode="auto">
          <a:xfrm>
            <a:off x="2111073" y="201598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1119EE51-0AF5-4445-B7CE-00AC46B90272}"/>
              </a:ext>
            </a:extLst>
          </p:cNvPr>
          <p:cNvSpPr/>
          <p:nvPr/>
        </p:nvSpPr>
        <p:spPr bwMode="auto">
          <a:xfrm>
            <a:off x="2111073" y="229632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A8AA9479-6C66-4A22-BF99-F4842D028229}"/>
              </a:ext>
            </a:extLst>
          </p:cNvPr>
          <p:cNvSpPr/>
          <p:nvPr/>
        </p:nvSpPr>
        <p:spPr bwMode="auto">
          <a:xfrm>
            <a:off x="2111073" y="258824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831BFC7A-CDE7-40B9-96D1-E74D9541F43A}"/>
              </a:ext>
            </a:extLst>
          </p:cNvPr>
          <p:cNvCxnSpPr/>
          <p:nvPr/>
        </p:nvCxnSpPr>
        <p:spPr bwMode="auto">
          <a:xfrm flipH="1">
            <a:off x="1493853" y="3542354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1FF6B934-938B-426A-B73D-AD54BF0C5F29}"/>
              </a:ext>
            </a:extLst>
          </p:cNvPr>
          <p:cNvCxnSpPr/>
          <p:nvPr/>
        </p:nvCxnSpPr>
        <p:spPr bwMode="auto">
          <a:xfrm flipH="1">
            <a:off x="1493853" y="3813797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DBD3B298-F333-458D-98FE-9E2DF87AF529}"/>
              </a:ext>
            </a:extLst>
          </p:cNvPr>
          <p:cNvCxnSpPr/>
          <p:nvPr/>
        </p:nvCxnSpPr>
        <p:spPr bwMode="auto">
          <a:xfrm flipH="1" flipV="1">
            <a:off x="1493853" y="3919201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楕円 114">
            <a:extLst>
              <a:ext uri="{FF2B5EF4-FFF2-40B4-BE49-F238E27FC236}">
                <a16:creationId xmlns:a16="http://schemas.microsoft.com/office/drawing/2014/main" id="{F37BE6EC-56AF-429B-9244-87176C9C5C42}"/>
              </a:ext>
            </a:extLst>
          </p:cNvPr>
          <p:cNvSpPr/>
          <p:nvPr/>
        </p:nvSpPr>
        <p:spPr bwMode="auto">
          <a:xfrm>
            <a:off x="1194864" y="3683858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AF76779F-9ABD-4C61-A04C-1ABF92C68494}"/>
              </a:ext>
            </a:extLst>
          </p:cNvPr>
          <p:cNvSpPr/>
          <p:nvPr/>
        </p:nvSpPr>
        <p:spPr bwMode="auto">
          <a:xfrm>
            <a:off x="2111073" y="340159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2863D941-B86B-4032-A8C3-B1723E79AF46}"/>
              </a:ext>
            </a:extLst>
          </p:cNvPr>
          <p:cNvSpPr/>
          <p:nvPr/>
        </p:nvSpPr>
        <p:spPr bwMode="auto">
          <a:xfrm>
            <a:off x="2111073" y="368193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C38D6168-D8F8-4790-84D8-51ABEE2F63EC}"/>
              </a:ext>
            </a:extLst>
          </p:cNvPr>
          <p:cNvSpPr/>
          <p:nvPr/>
        </p:nvSpPr>
        <p:spPr bwMode="auto">
          <a:xfrm>
            <a:off x="2111073" y="3973852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844D66E4-EB73-47E6-BE02-1AC7022C1CAD}"/>
                  </a:ext>
                </a:extLst>
              </p:cNvPr>
              <p:cNvSpPr txBox="1"/>
              <p:nvPr/>
            </p:nvSpPr>
            <p:spPr>
              <a:xfrm>
                <a:off x="2745860" y="3652764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844D66E4-EB73-47E6-BE02-1AC7022C1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860" y="3652764"/>
                <a:ext cx="312906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楕円 126">
            <a:extLst>
              <a:ext uri="{FF2B5EF4-FFF2-40B4-BE49-F238E27FC236}">
                <a16:creationId xmlns:a16="http://schemas.microsoft.com/office/drawing/2014/main" id="{8571EEBA-3F81-4615-9E07-BBE7DED13C4D}"/>
              </a:ext>
            </a:extLst>
          </p:cNvPr>
          <p:cNvSpPr/>
          <p:nvPr/>
        </p:nvSpPr>
        <p:spPr bwMode="auto">
          <a:xfrm>
            <a:off x="2942647" y="3683858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A800EEC6-A52C-4887-B20D-9D067AA3459A}"/>
              </a:ext>
            </a:extLst>
          </p:cNvPr>
          <p:cNvSpPr/>
          <p:nvPr/>
        </p:nvSpPr>
        <p:spPr bwMode="auto">
          <a:xfrm>
            <a:off x="3858856" y="340159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D59DFEBB-6574-4C3B-BC9C-60AF9AE0203E}"/>
              </a:ext>
            </a:extLst>
          </p:cNvPr>
          <p:cNvSpPr/>
          <p:nvPr/>
        </p:nvSpPr>
        <p:spPr bwMode="auto">
          <a:xfrm>
            <a:off x="3858856" y="368193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F8758B3F-438C-47D0-9C04-4510BB76D181}"/>
              </a:ext>
            </a:extLst>
          </p:cNvPr>
          <p:cNvSpPr/>
          <p:nvPr/>
        </p:nvSpPr>
        <p:spPr bwMode="auto">
          <a:xfrm>
            <a:off x="3858856" y="3973852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D65DC56-E769-41FC-93A1-4293BA35AE03}"/>
              </a:ext>
            </a:extLst>
          </p:cNvPr>
          <p:cNvCxnSpPr/>
          <p:nvPr/>
        </p:nvCxnSpPr>
        <p:spPr bwMode="auto">
          <a:xfrm>
            <a:off x="3249779" y="3813797"/>
            <a:ext cx="60907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FBFF798D-0247-4887-9D77-DA9420328C43}"/>
              </a:ext>
            </a:extLst>
          </p:cNvPr>
          <p:cNvCxnSpPr>
            <a:endCxn id="128" idx="2"/>
          </p:cNvCxnSpPr>
          <p:nvPr/>
        </p:nvCxnSpPr>
        <p:spPr bwMode="auto">
          <a:xfrm flipV="1">
            <a:off x="3249779" y="3522634"/>
            <a:ext cx="609077" cy="221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/>
              <p:nvPr/>
            </p:nvSpPr>
            <p:spPr>
              <a:xfrm>
                <a:off x="3338527" y="3401591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27" y="3401591"/>
                <a:ext cx="31290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/>
              <p:nvPr/>
            </p:nvSpPr>
            <p:spPr>
              <a:xfrm>
                <a:off x="3338527" y="3614734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27" y="3614734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127F8769-C2E7-45FC-A2E7-752B8F264C00}"/>
              </a:ext>
            </a:extLst>
          </p:cNvPr>
          <p:cNvSpPr txBox="1"/>
          <p:nvPr/>
        </p:nvSpPr>
        <p:spPr>
          <a:xfrm>
            <a:off x="3032719" y="4299521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5. shipment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7B8E735E-4427-4ED7-ABEB-85D809B52BB0}"/>
              </a:ext>
            </a:extLst>
          </p:cNvPr>
          <p:cNvSpPr txBox="1"/>
          <p:nvPr/>
        </p:nvSpPr>
        <p:spPr>
          <a:xfrm>
            <a:off x="1301769" y="4301230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4. payment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98CFC38A-312D-4B35-9C96-15E35A6A7766}"/>
              </a:ext>
            </a:extLst>
          </p:cNvPr>
          <p:cNvCxnSpPr/>
          <p:nvPr/>
        </p:nvCxnSpPr>
        <p:spPr bwMode="auto">
          <a:xfrm flipH="1">
            <a:off x="3208164" y="2156743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07CD97DE-64F7-403B-B036-45445F48380A}"/>
              </a:ext>
            </a:extLst>
          </p:cNvPr>
          <p:cNvCxnSpPr/>
          <p:nvPr/>
        </p:nvCxnSpPr>
        <p:spPr bwMode="auto">
          <a:xfrm flipH="1">
            <a:off x="3208164" y="2428186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A99DB37D-7A03-4CC6-8B11-5C0C46EF21E6}"/>
              </a:ext>
            </a:extLst>
          </p:cNvPr>
          <p:cNvCxnSpPr/>
          <p:nvPr/>
        </p:nvCxnSpPr>
        <p:spPr bwMode="auto">
          <a:xfrm flipH="1" flipV="1">
            <a:off x="3208164" y="2533590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" name="楕円 146">
            <a:extLst>
              <a:ext uri="{FF2B5EF4-FFF2-40B4-BE49-F238E27FC236}">
                <a16:creationId xmlns:a16="http://schemas.microsoft.com/office/drawing/2014/main" id="{F85F9BEA-BA8C-480E-9E8C-85FD1C422CFE}"/>
              </a:ext>
            </a:extLst>
          </p:cNvPr>
          <p:cNvSpPr/>
          <p:nvPr/>
        </p:nvSpPr>
        <p:spPr bwMode="auto">
          <a:xfrm>
            <a:off x="2909175" y="2298247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529C7471-670C-4C7E-8FB5-CB9BFE038E16}"/>
              </a:ext>
            </a:extLst>
          </p:cNvPr>
          <p:cNvSpPr/>
          <p:nvPr/>
        </p:nvSpPr>
        <p:spPr bwMode="auto">
          <a:xfrm>
            <a:off x="3825384" y="201598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9" name="楕円 148">
            <a:extLst>
              <a:ext uri="{FF2B5EF4-FFF2-40B4-BE49-F238E27FC236}">
                <a16:creationId xmlns:a16="http://schemas.microsoft.com/office/drawing/2014/main" id="{B59D5A61-5577-409E-9F15-298BF35ACA0D}"/>
              </a:ext>
            </a:extLst>
          </p:cNvPr>
          <p:cNvSpPr/>
          <p:nvPr/>
        </p:nvSpPr>
        <p:spPr bwMode="auto">
          <a:xfrm>
            <a:off x="3825384" y="229632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CBE186B5-EC6C-4228-AD72-F650E4669244}"/>
              </a:ext>
            </a:extLst>
          </p:cNvPr>
          <p:cNvSpPr/>
          <p:nvPr/>
        </p:nvSpPr>
        <p:spPr bwMode="auto">
          <a:xfrm>
            <a:off x="3825384" y="258824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A923ED71-5171-4C17-B059-DF3AC0BD4CBA}"/>
              </a:ext>
            </a:extLst>
          </p:cNvPr>
          <p:cNvSpPr txBox="1"/>
          <p:nvPr/>
        </p:nvSpPr>
        <p:spPr>
          <a:xfrm>
            <a:off x="1349858" y="2824463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1. bidding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5A19F946-1D25-4FDE-895E-91FB2D773BDA}"/>
              </a:ext>
            </a:extLst>
          </p:cNvPr>
          <p:cNvSpPr txBox="1"/>
          <p:nvPr/>
        </p:nvSpPr>
        <p:spPr>
          <a:xfrm>
            <a:off x="3120055" y="2830010"/>
            <a:ext cx="798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2. asking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3F0345EA-4BDC-4912-84F9-649755EE8EE1}"/>
              </a:ext>
            </a:extLst>
          </p:cNvPr>
          <p:cNvCxnSpPr>
            <a:endCxn id="130" idx="2"/>
          </p:cNvCxnSpPr>
          <p:nvPr/>
        </p:nvCxnSpPr>
        <p:spPr bwMode="auto">
          <a:xfrm>
            <a:off x="3249779" y="3876344"/>
            <a:ext cx="609077" cy="2185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1FF5C4BD-2012-45F9-99D9-C28BBCEB581B}"/>
              </a:ext>
            </a:extLst>
          </p:cNvPr>
          <p:cNvSpPr txBox="1"/>
          <p:nvPr/>
        </p:nvSpPr>
        <p:spPr>
          <a:xfrm>
            <a:off x="3346312" y="384741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/>
                </a:solidFill>
              </a:rPr>
              <a:t>×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8DC4F232-3E2A-4619-B3D1-818F7B776FCC}"/>
                  </a:ext>
                </a:extLst>
              </p:cNvPr>
              <p:cNvSpPr txBox="1"/>
              <p:nvPr/>
            </p:nvSpPr>
            <p:spPr>
              <a:xfrm>
                <a:off x="2692800" y="2265308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8DC4F232-3E2A-4619-B3D1-818F7B776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800" y="2265308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/>
              <p:nvPr/>
            </p:nvSpPr>
            <p:spPr>
              <a:xfrm>
                <a:off x="986995" y="2265308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95" y="2265308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/>
              <p:nvPr/>
            </p:nvSpPr>
            <p:spPr>
              <a:xfrm>
                <a:off x="986995" y="3658039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95" y="3658039"/>
                <a:ext cx="31290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/>
              <p:nvPr/>
            </p:nvSpPr>
            <p:spPr>
              <a:xfrm>
                <a:off x="1608723" y="2198406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2198406"/>
                <a:ext cx="355867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/>
              <p:nvPr/>
            </p:nvSpPr>
            <p:spPr>
              <a:xfrm>
                <a:off x="1608723" y="2396113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2396113"/>
                <a:ext cx="355867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/>
              <p:nvPr/>
            </p:nvSpPr>
            <p:spPr>
              <a:xfrm>
                <a:off x="1633223" y="3422146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23" y="3422146"/>
                <a:ext cx="316690" cy="258532"/>
              </a:xfrm>
              <a:prstGeom prst="rect">
                <a:avLst/>
              </a:prstGeom>
              <a:blipFill>
                <a:blip r:embed="rId13"/>
                <a:stretch>
                  <a:fillRect t="-4651" r="-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65C6BD13-93F3-4266-8B84-51AF99FCBCDD}"/>
                  </a:ext>
                </a:extLst>
              </p:cNvPr>
              <p:cNvSpPr/>
              <p:nvPr/>
            </p:nvSpPr>
            <p:spPr>
              <a:xfrm>
                <a:off x="1633223" y="3605095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65C6BD13-93F3-4266-8B84-51AF99FCB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23" y="3605095"/>
                <a:ext cx="316690" cy="258532"/>
              </a:xfrm>
              <a:prstGeom prst="rect">
                <a:avLst/>
              </a:prstGeom>
              <a:blipFill>
                <a:blip r:embed="rId13"/>
                <a:stretch>
                  <a:fillRect t="-4651" r="-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/>
              <p:nvPr/>
            </p:nvSpPr>
            <p:spPr>
              <a:xfrm>
                <a:off x="1633223" y="3814922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23" y="3814922"/>
                <a:ext cx="316690" cy="2585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/>
              <p:nvPr/>
            </p:nvSpPr>
            <p:spPr>
              <a:xfrm>
                <a:off x="963227" y="3953767"/>
                <a:ext cx="687624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ja-JP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ja-JP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ja-JP" sz="1200" dirty="0">
                    <a:solidFill>
                      <a:srgbClr val="FF0000"/>
                    </a:solidFill>
                  </a:rPr>
                  <a:t>)</a:t>
                </a:r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27" y="3953767"/>
                <a:ext cx="687624" cy="258532"/>
              </a:xfrm>
              <a:prstGeom prst="rect">
                <a:avLst/>
              </a:prstGeom>
              <a:blipFill>
                <a:blip r:embed="rId15"/>
                <a:stretch>
                  <a:fillRect t="-11905" r="-16814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C22B3370-BF7B-4D51-A1E7-6F5DC0793496}"/>
                  </a:ext>
                </a:extLst>
              </p:cNvPr>
              <p:cNvSpPr/>
              <p:nvPr/>
            </p:nvSpPr>
            <p:spPr>
              <a:xfrm>
                <a:off x="3297466" y="2046047"/>
                <a:ext cx="305147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C22B3370-BF7B-4D51-A1E7-6F5DC0793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66" y="2046047"/>
                <a:ext cx="305147" cy="24468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CE72CFE7-60ED-47D3-AEEE-57F57713779A}"/>
                  </a:ext>
                </a:extLst>
              </p:cNvPr>
              <p:cNvSpPr/>
              <p:nvPr/>
            </p:nvSpPr>
            <p:spPr>
              <a:xfrm>
                <a:off x="3297466" y="2236541"/>
                <a:ext cx="305147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CE72CFE7-60ED-47D3-AEEE-57F577137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66" y="2236541"/>
                <a:ext cx="305147" cy="24468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正方形/長方形 211">
                <a:extLst>
                  <a:ext uri="{FF2B5EF4-FFF2-40B4-BE49-F238E27FC236}">
                    <a16:creationId xmlns:a16="http://schemas.microsoft.com/office/drawing/2014/main" id="{C09DAD0B-5E29-4742-8BF9-FC07AEFE5F8A}"/>
                  </a:ext>
                </a:extLst>
              </p:cNvPr>
              <p:cNvSpPr/>
              <p:nvPr/>
            </p:nvSpPr>
            <p:spPr>
              <a:xfrm>
                <a:off x="3297466" y="2417455"/>
                <a:ext cx="305147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2" name="正方形/長方形 211">
                <a:extLst>
                  <a:ext uri="{FF2B5EF4-FFF2-40B4-BE49-F238E27FC236}">
                    <a16:creationId xmlns:a16="http://schemas.microsoft.com/office/drawing/2014/main" id="{C09DAD0B-5E29-4742-8BF9-FC07AEFE5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66" y="2417455"/>
                <a:ext cx="305147" cy="24468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B11B3CA2-8922-4E79-9672-D8ACCA758074}"/>
                  </a:ext>
                </a:extLst>
              </p:cNvPr>
              <p:cNvSpPr/>
              <p:nvPr/>
            </p:nvSpPr>
            <p:spPr>
              <a:xfrm>
                <a:off x="2333775" y="3382050"/>
                <a:ext cx="432106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B11B3CA2-8922-4E79-9672-D8ACCA758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775" y="3382050"/>
                <a:ext cx="432106" cy="258532"/>
              </a:xfrm>
              <a:prstGeom prst="rect">
                <a:avLst/>
              </a:prstGeom>
              <a:blipFill>
                <a:blip r:embed="rId17"/>
                <a:stretch>
                  <a:fillRect t="-4762" r="-295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FC74C96F-E0B4-4754-85DE-7277B5CC2458}"/>
                  </a:ext>
                </a:extLst>
              </p:cNvPr>
              <p:cNvSpPr/>
              <p:nvPr/>
            </p:nvSpPr>
            <p:spPr>
              <a:xfrm>
                <a:off x="2333775" y="3679295"/>
                <a:ext cx="432106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FC74C96F-E0B4-4754-85DE-7277B5CC24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775" y="3679295"/>
                <a:ext cx="432106" cy="258532"/>
              </a:xfrm>
              <a:prstGeom prst="rect">
                <a:avLst/>
              </a:prstGeom>
              <a:blipFill>
                <a:blip r:embed="rId17"/>
                <a:stretch>
                  <a:fillRect t="-4762" r="-295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正方形/長方形 214">
                <a:extLst>
                  <a:ext uri="{FF2B5EF4-FFF2-40B4-BE49-F238E27FC236}">
                    <a16:creationId xmlns:a16="http://schemas.microsoft.com/office/drawing/2014/main" id="{E2AD19C4-2A2D-4A8C-A0F8-F7DBB454D179}"/>
                  </a:ext>
                </a:extLst>
              </p:cNvPr>
              <p:cNvSpPr/>
              <p:nvPr/>
            </p:nvSpPr>
            <p:spPr>
              <a:xfrm>
                <a:off x="2333775" y="3968115"/>
                <a:ext cx="312906" cy="258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5" name="正方形/長方形 214">
                <a:extLst>
                  <a:ext uri="{FF2B5EF4-FFF2-40B4-BE49-F238E27FC236}">
                    <a16:creationId xmlns:a16="http://schemas.microsoft.com/office/drawing/2014/main" id="{E2AD19C4-2A2D-4A8C-A0F8-F7DBB454D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775" y="3968115"/>
                <a:ext cx="312906" cy="2585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楕円 134">
            <a:extLst>
              <a:ext uri="{FF2B5EF4-FFF2-40B4-BE49-F238E27FC236}">
                <a16:creationId xmlns:a16="http://schemas.microsoft.com/office/drawing/2014/main" id="{AFF8C541-F279-4845-AEAF-4DA3E9C81ECB}"/>
              </a:ext>
            </a:extLst>
          </p:cNvPr>
          <p:cNvSpPr/>
          <p:nvPr/>
        </p:nvSpPr>
        <p:spPr bwMode="auto">
          <a:xfrm>
            <a:off x="4651215" y="2298247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4" name="楕円 143">
            <a:extLst>
              <a:ext uri="{FF2B5EF4-FFF2-40B4-BE49-F238E27FC236}">
                <a16:creationId xmlns:a16="http://schemas.microsoft.com/office/drawing/2014/main" id="{5E13C627-3032-47D3-8A38-1BC75A6227AF}"/>
              </a:ext>
            </a:extLst>
          </p:cNvPr>
          <p:cNvSpPr/>
          <p:nvPr/>
        </p:nvSpPr>
        <p:spPr bwMode="auto">
          <a:xfrm>
            <a:off x="5567424" y="201598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5" name="楕円 144">
            <a:extLst>
              <a:ext uri="{FF2B5EF4-FFF2-40B4-BE49-F238E27FC236}">
                <a16:creationId xmlns:a16="http://schemas.microsoft.com/office/drawing/2014/main" id="{4B42D2CF-BD83-43EF-9415-BC51FD878CFE}"/>
              </a:ext>
            </a:extLst>
          </p:cNvPr>
          <p:cNvSpPr/>
          <p:nvPr/>
        </p:nvSpPr>
        <p:spPr bwMode="auto">
          <a:xfrm>
            <a:off x="5567424" y="229632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6" name="楕円 145">
            <a:extLst>
              <a:ext uri="{FF2B5EF4-FFF2-40B4-BE49-F238E27FC236}">
                <a16:creationId xmlns:a16="http://schemas.microsoft.com/office/drawing/2014/main" id="{4331089D-1039-4FD2-912F-2BC8FF04E084}"/>
              </a:ext>
            </a:extLst>
          </p:cNvPr>
          <p:cNvSpPr/>
          <p:nvPr/>
        </p:nvSpPr>
        <p:spPr bwMode="auto">
          <a:xfrm>
            <a:off x="5567424" y="2588241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5374EDF7-3338-47CE-BA8C-C1273BB23370}"/>
              </a:ext>
            </a:extLst>
          </p:cNvPr>
          <p:cNvSpPr txBox="1"/>
          <p:nvPr/>
        </p:nvSpPr>
        <p:spPr>
          <a:xfrm>
            <a:off x="4802784" y="2830010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3. decision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B34F4634-3AA2-49B6-A871-5A76C5571F71}"/>
                  </a:ext>
                </a:extLst>
              </p:cNvPr>
              <p:cNvSpPr txBox="1"/>
              <p:nvPr/>
            </p:nvSpPr>
            <p:spPr>
              <a:xfrm>
                <a:off x="4434840" y="2265308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B34F4634-3AA2-49B6-A871-5A76C5571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840" y="2265308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線矢印コネクタ 164">
            <a:extLst>
              <a:ext uri="{FF2B5EF4-FFF2-40B4-BE49-F238E27FC236}">
                <a16:creationId xmlns:a16="http://schemas.microsoft.com/office/drawing/2014/main" id="{8D02430B-93A2-4253-92E1-A464C4548E57}"/>
              </a:ext>
            </a:extLst>
          </p:cNvPr>
          <p:cNvCxnSpPr>
            <a:cxnSpLocks/>
          </p:cNvCxnSpPr>
          <p:nvPr/>
        </p:nvCxnSpPr>
        <p:spPr bwMode="auto">
          <a:xfrm>
            <a:off x="4813807" y="3915949"/>
            <a:ext cx="29215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EB8B74F-BDE3-4196-8B26-3E9942C661BD}"/>
              </a:ext>
            </a:extLst>
          </p:cNvPr>
          <p:cNvSpPr txBox="1"/>
          <p:nvPr/>
        </p:nvSpPr>
        <p:spPr>
          <a:xfrm>
            <a:off x="5075653" y="3774736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message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31BC324A-995C-4E6D-A7AE-4C61793FEB1D}"/>
              </a:ext>
            </a:extLst>
          </p:cNvPr>
          <p:cNvCxnSpPr>
            <a:cxnSpLocks/>
          </p:cNvCxnSpPr>
          <p:nvPr/>
        </p:nvCxnSpPr>
        <p:spPr bwMode="auto">
          <a:xfrm>
            <a:off x="4813807" y="4102390"/>
            <a:ext cx="29215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0881A5C9-930C-44F0-8939-7CB5EAAF5D1B}"/>
              </a:ext>
            </a:extLst>
          </p:cNvPr>
          <p:cNvSpPr txBox="1"/>
          <p:nvPr/>
        </p:nvSpPr>
        <p:spPr>
          <a:xfrm>
            <a:off x="5075653" y="3961177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currency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68" name="楕円 167">
            <a:extLst>
              <a:ext uri="{FF2B5EF4-FFF2-40B4-BE49-F238E27FC236}">
                <a16:creationId xmlns:a16="http://schemas.microsoft.com/office/drawing/2014/main" id="{522743D6-F739-4D0B-963E-D252F13B9CEF}"/>
              </a:ext>
            </a:extLst>
          </p:cNvPr>
          <p:cNvSpPr/>
          <p:nvPr/>
        </p:nvSpPr>
        <p:spPr bwMode="auto">
          <a:xfrm>
            <a:off x="4878025" y="3590091"/>
            <a:ext cx="174016" cy="17401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1F1389A5-1D44-4EA3-9DBC-ADEE116DBF6C}"/>
              </a:ext>
            </a:extLst>
          </p:cNvPr>
          <p:cNvSpPr txBox="1"/>
          <p:nvPr/>
        </p:nvSpPr>
        <p:spPr>
          <a:xfrm>
            <a:off x="5075653" y="353859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unit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E805DB9-9EC1-43FB-92E0-0424E22184C1}"/>
              </a:ext>
            </a:extLst>
          </p:cNvPr>
          <p:cNvSpPr/>
          <p:nvPr/>
        </p:nvSpPr>
        <p:spPr bwMode="auto">
          <a:xfrm>
            <a:off x="4709160" y="3520440"/>
            <a:ext cx="1235585" cy="7177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DCA0C99B-1323-44BF-908F-3BC317781B42}"/>
              </a:ext>
            </a:extLst>
          </p:cNvPr>
          <p:cNvSpPr txBox="1"/>
          <p:nvPr/>
        </p:nvSpPr>
        <p:spPr>
          <a:xfrm>
            <a:off x="5761446" y="2000227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86A129AD-12D9-4D59-BF19-CF0F805A4B37}"/>
              </a:ext>
            </a:extLst>
          </p:cNvPr>
          <p:cNvSpPr txBox="1"/>
          <p:nvPr/>
        </p:nvSpPr>
        <p:spPr>
          <a:xfrm>
            <a:off x="5761446" y="2301582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76ACD94F-CEC0-4845-9360-B81491A04FB2}"/>
              </a:ext>
            </a:extLst>
          </p:cNvPr>
          <p:cNvSpPr txBox="1"/>
          <p:nvPr/>
        </p:nvSpPr>
        <p:spPr>
          <a:xfrm>
            <a:off x="5761446" y="2591683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テキスト ボックス 177">
                <a:extLst>
                  <a:ext uri="{FF2B5EF4-FFF2-40B4-BE49-F238E27FC236}">
                    <a16:creationId xmlns:a16="http://schemas.microsoft.com/office/drawing/2014/main" id="{BA575149-73EB-43E3-8496-F118BEEFC9FB}"/>
                  </a:ext>
                </a:extLst>
              </p:cNvPr>
              <p:cNvSpPr txBox="1"/>
              <p:nvPr/>
            </p:nvSpPr>
            <p:spPr>
              <a:xfrm>
                <a:off x="5600903" y="1737360"/>
                <a:ext cx="7660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̂"/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8" name="テキスト ボックス 177">
                <a:extLst>
                  <a:ext uri="{FF2B5EF4-FFF2-40B4-BE49-F238E27FC236}">
                    <a16:creationId xmlns:a16="http://schemas.microsoft.com/office/drawing/2014/main" id="{BA575149-73EB-43E3-8496-F118BEEFC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903" y="1737360"/>
                <a:ext cx="766044" cy="261610"/>
              </a:xfrm>
              <a:prstGeom prst="rect">
                <a:avLst/>
              </a:prstGeom>
              <a:blipFill>
                <a:blip r:embed="rId19"/>
                <a:stretch>
                  <a:fillRect r="-9600"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641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86B01AFA-EAE2-45B3-A81E-F2B847129875}"/>
              </a:ext>
            </a:extLst>
          </p:cNvPr>
          <p:cNvSpPr/>
          <p:nvPr/>
        </p:nvSpPr>
        <p:spPr bwMode="auto">
          <a:xfrm>
            <a:off x="302782" y="1816662"/>
            <a:ext cx="8749777" cy="140950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 dirty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28A250-BF96-4D95-A11F-943492F2A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38</a:t>
            </a:fld>
            <a:endParaRPr lang="en-US" altLang="ja-JP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8A54E2-3EB0-4185-B530-C8B9ABEF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1E1B4554-DCF9-4D7B-99A0-75D732AACFD9}"/>
              </a:ext>
            </a:extLst>
          </p:cNvPr>
          <p:cNvCxnSpPr/>
          <p:nvPr/>
        </p:nvCxnSpPr>
        <p:spPr bwMode="auto">
          <a:xfrm flipH="1">
            <a:off x="809641" y="2236045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17AD9E0-67FF-43EC-B378-9B25CEBEE13D}"/>
              </a:ext>
            </a:extLst>
          </p:cNvPr>
          <p:cNvCxnSpPr/>
          <p:nvPr/>
        </p:nvCxnSpPr>
        <p:spPr bwMode="auto">
          <a:xfrm flipH="1">
            <a:off x="809641" y="2507488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64BF5060-441E-4DDA-8028-CF4A9ACFF20C}"/>
              </a:ext>
            </a:extLst>
          </p:cNvPr>
          <p:cNvCxnSpPr/>
          <p:nvPr/>
        </p:nvCxnSpPr>
        <p:spPr bwMode="auto">
          <a:xfrm flipH="1" flipV="1">
            <a:off x="809641" y="2612892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/>
              <p:nvPr/>
            </p:nvSpPr>
            <p:spPr>
              <a:xfrm>
                <a:off x="924511" y="2073157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11" y="2073157"/>
                <a:ext cx="355867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楕円 104">
            <a:extLst>
              <a:ext uri="{FF2B5EF4-FFF2-40B4-BE49-F238E27FC236}">
                <a16:creationId xmlns:a16="http://schemas.microsoft.com/office/drawing/2014/main" id="{B1F59B76-69C6-4426-966B-8DE89DC8509E}"/>
              </a:ext>
            </a:extLst>
          </p:cNvPr>
          <p:cNvSpPr/>
          <p:nvPr/>
        </p:nvSpPr>
        <p:spPr bwMode="auto">
          <a:xfrm>
            <a:off x="510652" y="2377549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4C96CE33-1387-4D05-A2D6-0CD9785D64A5}"/>
              </a:ext>
            </a:extLst>
          </p:cNvPr>
          <p:cNvSpPr/>
          <p:nvPr/>
        </p:nvSpPr>
        <p:spPr bwMode="auto">
          <a:xfrm>
            <a:off x="1426861" y="209528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1119EE51-0AF5-4445-B7CE-00AC46B90272}"/>
              </a:ext>
            </a:extLst>
          </p:cNvPr>
          <p:cNvSpPr/>
          <p:nvPr/>
        </p:nvSpPr>
        <p:spPr bwMode="auto">
          <a:xfrm>
            <a:off x="1426861" y="2375624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A8AA9479-6C66-4A22-BF99-F4842D028229}"/>
              </a:ext>
            </a:extLst>
          </p:cNvPr>
          <p:cNvSpPr/>
          <p:nvPr/>
        </p:nvSpPr>
        <p:spPr bwMode="auto">
          <a:xfrm>
            <a:off x="1426861" y="266754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831BFC7A-CDE7-40B9-96D1-E74D9541F43A}"/>
              </a:ext>
            </a:extLst>
          </p:cNvPr>
          <p:cNvCxnSpPr/>
          <p:nvPr/>
        </p:nvCxnSpPr>
        <p:spPr bwMode="auto">
          <a:xfrm flipH="1">
            <a:off x="6108466" y="2209537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1FF6B934-938B-426A-B73D-AD54BF0C5F29}"/>
              </a:ext>
            </a:extLst>
          </p:cNvPr>
          <p:cNvCxnSpPr/>
          <p:nvPr/>
        </p:nvCxnSpPr>
        <p:spPr bwMode="auto">
          <a:xfrm flipH="1">
            <a:off x="6108466" y="2480980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DBD3B298-F333-458D-98FE-9E2DF87AF529}"/>
              </a:ext>
            </a:extLst>
          </p:cNvPr>
          <p:cNvCxnSpPr/>
          <p:nvPr/>
        </p:nvCxnSpPr>
        <p:spPr bwMode="auto">
          <a:xfrm flipH="1" flipV="1">
            <a:off x="6108466" y="2586384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楕円 114">
            <a:extLst>
              <a:ext uri="{FF2B5EF4-FFF2-40B4-BE49-F238E27FC236}">
                <a16:creationId xmlns:a16="http://schemas.microsoft.com/office/drawing/2014/main" id="{F37BE6EC-56AF-429B-9244-87176C9C5C42}"/>
              </a:ext>
            </a:extLst>
          </p:cNvPr>
          <p:cNvSpPr/>
          <p:nvPr/>
        </p:nvSpPr>
        <p:spPr bwMode="auto">
          <a:xfrm>
            <a:off x="5809477" y="235104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AF76779F-9ABD-4C61-A04C-1ABF92C68494}"/>
              </a:ext>
            </a:extLst>
          </p:cNvPr>
          <p:cNvSpPr/>
          <p:nvPr/>
        </p:nvSpPr>
        <p:spPr bwMode="auto">
          <a:xfrm>
            <a:off x="6725686" y="2068774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2863D941-B86B-4032-A8C3-B1723E79AF46}"/>
              </a:ext>
            </a:extLst>
          </p:cNvPr>
          <p:cNvSpPr/>
          <p:nvPr/>
        </p:nvSpPr>
        <p:spPr bwMode="auto">
          <a:xfrm>
            <a:off x="6725686" y="2349116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C38D6168-D8F8-4790-84D8-51ABEE2F63EC}"/>
              </a:ext>
            </a:extLst>
          </p:cNvPr>
          <p:cNvSpPr/>
          <p:nvPr/>
        </p:nvSpPr>
        <p:spPr bwMode="auto">
          <a:xfrm>
            <a:off x="6725686" y="2641035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844D66E4-EB73-47E6-BE02-1AC7022C1CAD}"/>
                  </a:ext>
                </a:extLst>
              </p:cNvPr>
              <p:cNvSpPr txBox="1"/>
              <p:nvPr/>
            </p:nvSpPr>
            <p:spPr>
              <a:xfrm>
                <a:off x="7543800" y="2319947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844D66E4-EB73-47E6-BE02-1AC7022C1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2319947"/>
                <a:ext cx="312906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楕円 126">
            <a:extLst>
              <a:ext uri="{FF2B5EF4-FFF2-40B4-BE49-F238E27FC236}">
                <a16:creationId xmlns:a16="http://schemas.microsoft.com/office/drawing/2014/main" id="{8571EEBA-3F81-4615-9E07-BBE7DED13C4D}"/>
              </a:ext>
            </a:extLst>
          </p:cNvPr>
          <p:cNvSpPr/>
          <p:nvPr/>
        </p:nvSpPr>
        <p:spPr bwMode="auto">
          <a:xfrm>
            <a:off x="7740587" y="235104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A800EEC6-A52C-4887-B20D-9D067AA3459A}"/>
              </a:ext>
            </a:extLst>
          </p:cNvPr>
          <p:cNvSpPr/>
          <p:nvPr/>
        </p:nvSpPr>
        <p:spPr bwMode="auto">
          <a:xfrm>
            <a:off x="8656796" y="2068774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D59DFEBB-6574-4C3B-BC9C-60AF9AE0203E}"/>
              </a:ext>
            </a:extLst>
          </p:cNvPr>
          <p:cNvSpPr/>
          <p:nvPr/>
        </p:nvSpPr>
        <p:spPr bwMode="auto">
          <a:xfrm>
            <a:off x="8656796" y="2349116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F8758B3F-438C-47D0-9C04-4510BB76D181}"/>
              </a:ext>
            </a:extLst>
          </p:cNvPr>
          <p:cNvSpPr/>
          <p:nvPr/>
        </p:nvSpPr>
        <p:spPr bwMode="auto">
          <a:xfrm>
            <a:off x="8656796" y="2641035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D65DC56-E769-41FC-93A1-4293BA35AE03}"/>
              </a:ext>
            </a:extLst>
          </p:cNvPr>
          <p:cNvCxnSpPr/>
          <p:nvPr/>
        </p:nvCxnSpPr>
        <p:spPr bwMode="auto">
          <a:xfrm>
            <a:off x="8047719" y="2480980"/>
            <a:ext cx="60907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FBFF798D-0247-4887-9D77-DA9420328C43}"/>
              </a:ext>
            </a:extLst>
          </p:cNvPr>
          <p:cNvCxnSpPr>
            <a:endCxn id="128" idx="2"/>
          </p:cNvCxnSpPr>
          <p:nvPr/>
        </p:nvCxnSpPr>
        <p:spPr bwMode="auto">
          <a:xfrm flipV="1">
            <a:off x="8047719" y="2189817"/>
            <a:ext cx="609077" cy="221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/>
              <p:nvPr/>
            </p:nvSpPr>
            <p:spPr>
              <a:xfrm>
                <a:off x="8136467" y="2068774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467" y="2068774"/>
                <a:ext cx="312906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/>
              <p:nvPr/>
            </p:nvSpPr>
            <p:spPr>
              <a:xfrm>
                <a:off x="8136467" y="2281917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467" y="2281917"/>
                <a:ext cx="312906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127F8769-C2E7-45FC-A2E7-752B8F264C00}"/>
              </a:ext>
            </a:extLst>
          </p:cNvPr>
          <p:cNvSpPr txBox="1"/>
          <p:nvPr/>
        </p:nvSpPr>
        <p:spPr>
          <a:xfrm>
            <a:off x="7830659" y="2906539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5. shipment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7B8E735E-4427-4ED7-ABEB-85D809B52BB0}"/>
              </a:ext>
            </a:extLst>
          </p:cNvPr>
          <p:cNvSpPr txBox="1"/>
          <p:nvPr/>
        </p:nvSpPr>
        <p:spPr>
          <a:xfrm>
            <a:off x="5916382" y="2906539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4. payment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98CFC38A-312D-4B35-9C96-15E35A6A7766}"/>
              </a:ext>
            </a:extLst>
          </p:cNvPr>
          <p:cNvCxnSpPr/>
          <p:nvPr/>
        </p:nvCxnSpPr>
        <p:spPr bwMode="auto">
          <a:xfrm flipH="1">
            <a:off x="2435604" y="2236045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07CD97DE-64F7-403B-B036-45445F48380A}"/>
              </a:ext>
            </a:extLst>
          </p:cNvPr>
          <p:cNvCxnSpPr/>
          <p:nvPr/>
        </p:nvCxnSpPr>
        <p:spPr bwMode="auto">
          <a:xfrm flipH="1">
            <a:off x="2435604" y="2507488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A99DB37D-7A03-4CC6-8B11-5C0C46EF21E6}"/>
              </a:ext>
            </a:extLst>
          </p:cNvPr>
          <p:cNvCxnSpPr/>
          <p:nvPr/>
        </p:nvCxnSpPr>
        <p:spPr bwMode="auto">
          <a:xfrm flipH="1" flipV="1">
            <a:off x="2435604" y="2612892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" name="楕円 146">
            <a:extLst>
              <a:ext uri="{FF2B5EF4-FFF2-40B4-BE49-F238E27FC236}">
                <a16:creationId xmlns:a16="http://schemas.microsoft.com/office/drawing/2014/main" id="{F85F9BEA-BA8C-480E-9E8C-85FD1C422CFE}"/>
              </a:ext>
            </a:extLst>
          </p:cNvPr>
          <p:cNvSpPr/>
          <p:nvPr/>
        </p:nvSpPr>
        <p:spPr bwMode="auto">
          <a:xfrm>
            <a:off x="2136615" y="2377549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529C7471-670C-4C7E-8FB5-CB9BFE038E16}"/>
              </a:ext>
            </a:extLst>
          </p:cNvPr>
          <p:cNvSpPr/>
          <p:nvPr/>
        </p:nvSpPr>
        <p:spPr bwMode="auto">
          <a:xfrm>
            <a:off x="3052824" y="209528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9" name="楕円 148">
            <a:extLst>
              <a:ext uri="{FF2B5EF4-FFF2-40B4-BE49-F238E27FC236}">
                <a16:creationId xmlns:a16="http://schemas.microsoft.com/office/drawing/2014/main" id="{B59D5A61-5577-409E-9F15-298BF35ACA0D}"/>
              </a:ext>
            </a:extLst>
          </p:cNvPr>
          <p:cNvSpPr/>
          <p:nvPr/>
        </p:nvSpPr>
        <p:spPr bwMode="auto">
          <a:xfrm>
            <a:off x="3052824" y="2375624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CBE186B5-EC6C-4228-AD72-F650E4669244}"/>
              </a:ext>
            </a:extLst>
          </p:cNvPr>
          <p:cNvSpPr/>
          <p:nvPr/>
        </p:nvSpPr>
        <p:spPr bwMode="auto">
          <a:xfrm>
            <a:off x="3052824" y="266754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A923ED71-5171-4C17-B059-DF3AC0BD4CBA}"/>
              </a:ext>
            </a:extLst>
          </p:cNvPr>
          <p:cNvSpPr txBox="1"/>
          <p:nvPr/>
        </p:nvSpPr>
        <p:spPr>
          <a:xfrm>
            <a:off x="665646" y="2906539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1. bidding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5A19F946-1D25-4FDE-895E-91FB2D773BDA}"/>
              </a:ext>
            </a:extLst>
          </p:cNvPr>
          <p:cNvSpPr txBox="1"/>
          <p:nvPr/>
        </p:nvSpPr>
        <p:spPr>
          <a:xfrm>
            <a:off x="2347495" y="2906539"/>
            <a:ext cx="798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2. asking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3F0345EA-4BDC-4912-84F9-649755EE8EE1}"/>
              </a:ext>
            </a:extLst>
          </p:cNvPr>
          <p:cNvCxnSpPr>
            <a:endCxn id="130" idx="2"/>
          </p:cNvCxnSpPr>
          <p:nvPr/>
        </p:nvCxnSpPr>
        <p:spPr bwMode="auto">
          <a:xfrm>
            <a:off x="8047719" y="2543527"/>
            <a:ext cx="609077" cy="2185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1FF5C4BD-2012-45F9-99D9-C28BBCEB581B}"/>
              </a:ext>
            </a:extLst>
          </p:cNvPr>
          <p:cNvSpPr txBox="1"/>
          <p:nvPr/>
        </p:nvSpPr>
        <p:spPr>
          <a:xfrm>
            <a:off x="8144252" y="251460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/>
                </a:solidFill>
              </a:rPr>
              <a:t>×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8DC4F232-3E2A-4619-B3D1-818F7B776FCC}"/>
                  </a:ext>
                </a:extLst>
              </p:cNvPr>
              <p:cNvSpPr txBox="1"/>
              <p:nvPr/>
            </p:nvSpPr>
            <p:spPr>
              <a:xfrm>
                <a:off x="1920240" y="2344610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8DC4F232-3E2A-4619-B3D1-818F7B776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240" y="2344610"/>
                <a:ext cx="312906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/>
              <p:nvPr/>
            </p:nvSpPr>
            <p:spPr>
              <a:xfrm>
                <a:off x="302783" y="2344610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83" y="2344610"/>
                <a:ext cx="312906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/>
              <p:nvPr/>
            </p:nvSpPr>
            <p:spPr>
              <a:xfrm>
                <a:off x="5601608" y="2325222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608" y="2325222"/>
                <a:ext cx="312906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/>
              <p:nvPr/>
            </p:nvSpPr>
            <p:spPr>
              <a:xfrm>
                <a:off x="924511" y="2277708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11" y="2277708"/>
                <a:ext cx="355867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/>
              <p:nvPr/>
            </p:nvSpPr>
            <p:spPr>
              <a:xfrm>
                <a:off x="924511" y="2475415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11" y="2475415"/>
                <a:ext cx="355867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/>
              <p:nvPr/>
            </p:nvSpPr>
            <p:spPr>
              <a:xfrm>
                <a:off x="6247836" y="2089329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836" y="2089329"/>
                <a:ext cx="316690" cy="258532"/>
              </a:xfrm>
              <a:prstGeom prst="rect">
                <a:avLst/>
              </a:prstGeom>
              <a:blipFill>
                <a:blip r:embed="rId8"/>
                <a:stretch>
                  <a:fillRect t="-4762" r="-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65C6BD13-93F3-4266-8B84-51AF99FCBCDD}"/>
                  </a:ext>
                </a:extLst>
              </p:cNvPr>
              <p:cNvSpPr/>
              <p:nvPr/>
            </p:nvSpPr>
            <p:spPr>
              <a:xfrm>
                <a:off x="6247836" y="2272278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65C6BD13-93F3-4266-8B84-51AF99FCB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836" y="2272278"/>
                <a:ext cx="316690" cy="258532"/>
              </a:xfrm>
              <a:prstGeom prst="rect">
                <a:avLst/>
              </a:prstGeom>
              <a:blipFill>
                <a:blip r:embed="rId8"/>
                <a:stretch>
                  <a:fillRect t="-4762" r="-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/>
              <p:nvPr/>
            </p:nvSpPr>
            <p:spPr>
              <a:xfrm>
                <a:off x="6247836" y="2482105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836" y="2482105"/>
                <a:ext cx="316690" cy="2585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/>
              <p:nvPr/>
            </p:nvSpPr>
            <p:spPr>
              <a:xfrm>
                <a:off x="5577840" y="2620950"/>
                <a:ext cx="687624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ja-JP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ja-JP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ja-JP" sz="1200" dirty="0">
                    <a:solidFill>
                      <a:srgbClr val="FF0000"/>
                    </a:solidFill>
                  </a:rPr>
                  <a:t>)</a:t>
                </a:r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840" y="2620950"/>
                <a:ext cx="687624" cy="258532"/>
              </a:xfrm>
              <a:prstGeom prst="rect">
                <a:avLst/>
              </a:prstGeom>
              <a:blipFill>
                <a:blip r:embed="rId10"/>
                <a:stretch>
                  <a:fillRect t="-11905" r="-15929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C22B3370-BF7B-4D51-A1E7-6F5DC0793496}"/>
                  </a:ext>
                </a:extLst>
              </p:cNvPr>
              <p:cNvSpPr/>
              <p:nvPr/>
            </p:nvSpPr>
            <p:spPr>
              <a:xfrm>
                <a:off x="2524906" y="2125349"/>
                <a:ext cx="305147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C22B3370-BF7B-4D51-A1E7-6F5DC0793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906" y="2125349"/>
                <a:ext cx="305147" cy="244682"/>
              </a:xfrm>
              <a:prstGeom prst="rect">
                <a:avLst/>
              </a:prstGeom>
              <a:blipFill>
                <a:blip r:embed="rId11"/>
                <a:stretch>
                  <a:fillRect r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CE72CFE7-60ED-47D3-AEEE-57F57713779A}"/>
                  </a:ext>
                </a:extLst>
              </p:cNvPr>
              <p:cNvSpPr/>
              <p:nvPr/>
            </p:nvSpPr>
            <p:spPr>
              <a:xfrm>
                <a:off x="2524906" y="2315843"/>
                <a:ext cx="305147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CE72CFE7-60ED-47D3-AEEE-57F577137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906" y="2315843"/>
                <a:ext cx="305147" cy="244682"/>
              </a:xfrm>
              <a:prstGeom prst="rect">
                <a:avLst/>
              </a:prstGeom>
              <a:blipFill>
                <a:blip r:embed="rId11"/>
                <a:stretch>
                  <a:fillRect r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正方形/長方形 211">
                <a:extLst>
                  <a:ext uri="{FF2B5EF4-FFF2-40B4-BE49-F238E27FC236}">
                    <a16:creationId xmlns:a16="http://schemas.microsoft.com/office/drawing/2014/main" id="{C09DAD0B-5E29-4742-8BF9-FC07AEFE5F8A}"/>
                  </a:ext>
                </a:extLst>
              </p:cNvPr>
              <p:cNvSpPr/>
              <p:nvPr/>
            </p:nvSpPr>
            <p:spPr>
              <a:xfrm>
                <a:off x="2524906" y="2496757"/>
                <a:ext cx="305147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2" name="正方形/長方形 211">
                <a:extLst>
                  <a:ext uri="{FF2B5EF4-FFF2-40B4-BE49-F238E27FC236}">
                    <a16:creationId xmlns:a16="http://schemas.microsoft.com/office/drawing/2014/main" id="{C09DAD0B-5E29-4742-8BF9-FC07AEFE5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906" y="2496757"/>
                <a:ext cx="305147" cy="244682"/>
              </a:xfrm>
              <a:prstGeom prst="rect">
                <a:avLst/>
              </a:prstGeom>
              <a:blipFill>
                <a:blip r:embed="rId11"/>
                <a:stretch>
                  <a:fillRect r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B11B3CA2-8922-4E79-9672-D8ACCA758074}"/>
                  </a:ext>
                </a:extLst>
              </p:cNvPr>
              <p:cNvSpPr/>
              <p:nvPr/>
            </p:nvSpPr>
            <p:spPr>
              <a:xfrm>
                <a:off x="6948388" y="2049233"/>
                <a:ext cx="432106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B11B3CA2-8922-4E79-9672-D8ACCA758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388" y="2049233"/>
                <a:ext cx="432106" cy="258532"/>
              </a:xfrm>
              <a:prstGeom prst="rect">
                <a:avLst/>
              </a:prstGeom>
              <a:blipFill>
                <a:blip r:embed="rId12"/>
                <a:stretch>
                  <a:fillRect t="-4651" r="-295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FC74C96F-E0B4-4754-85DE-7277B5CC2458}"/>
                  </a:ext>
                </a:extLst>
              </p:cNvPr>
              <p:cNvSpPr/>
              <p:nvPr/>
            </p:nvSpPr>
            <p:spPr>
              <a:xfrm>
                <a:off x="6948388" y="2346478"/>
                <a:ext cx="432106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FC74C96F-E0B4-4754-85DE-7277B5CC24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388" y="2346478"/>
                <a:ext cx="432106" cy="258532"/>
              </a:xfrm>
              <a:prstGeom prst="rect">
                <a:avLst/>
              </a:prstGeom>
              <a:blipFill>
                <a:blip r:embed="rId13"/>
                <a:stretch>
                  <a:fillRect t="-4762" r="-295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正方形/長方形 214">
                <a:extLst>
                  <a:ext uri="{FF2B5EF4-FFF2-40B4-BE49-F238E27FC236}">
                    <a16:creationId xmlns:a16="http://schemas.microsoft.com/office/drawing/2014/main" id="{E2AD19C4-2A2D-4A8C-A0F8-F7DBB454D179}"/>
                  </a:ext>
                </a:extLst>
              </p:cNvPr>
              <p:cNvSpPr/>
              <p:nvPr/>
            </p:nvSpPr>
            <p:spPr>
              <a:xfrm>
                <a:off x="6948388" y="2635298"/>
                <a:ext cx="312906" cy="258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5" name="正方形/長方形 214">
                <a:extLst>
                  <a:ext uri="{FF2B5EF4-FFF2-40B4-BE49-F238E27FC236}">
                    <a16:creationId xmlns:a16="http://schemas.microsoft.com/office/drawing/2014/main" id="{E2AD19C4-2A2D-4A8C-A0F8-F7DBB454D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388" y="2635298"/>
                <a:ext cx="312906" cy="2585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楕円 134">
            <a:extLst>
              <a:ext uri="{FF2B5EF4-FFF2-40B4-BE49-F238E27FC236}">
                <a16:creationId xmlns:a16="http://schemas.microsoft.com/office/drawing/2014/main" id="{AFF8C541-F279-4845-AEAF-4DA3E9C81ECB}"/>
              </a:ext>
            </a:extLst>
          </p:cNvPr>
          <p:cNvSpPr/>
          <p:nvPr/>
        </p:nvSpPr>
        <p:spPr bwMode="auto">
          <a:xfrm>
            <a:off x="3828255" y="2377549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4" name="楕円 143">
            <a:extLst>
              <a:ext uri="{FF2B5EF4-FFF2-40B4-BE49-F238E27FC236}">
                <a16:creationId xmlns:a16="http://schemas.microsoft.com/office/drawing/2014/main" id="{5E13C627-3032-47D3-8A38-1BC75A6227AF}"/>
              </a:ext>
            </a:extLst>
          </p:cNvPr>
          <p:cNvSpPr/>
          <p:nvPr/>
        </p:nvSpPr>
        <p:spPr bwMode="auto">
          <a:xfrm>
            <a:off x="4744464" y="209528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5" name="楕円 144">
            <a:extLst>
              <a:ext uri="{FF2B5EF4-FFF2-40B4-BE49-F238E27FC236}">
                <a16:creationId xmlns:a16="http://schemas.microsoft.com/office/drawing/2014/main" id="{4B42D2CF-BD83-43EF-9415-BC51FD878CFE}"/>
              </a:ext>
            </a:extLst>
          </p:cNvPr>
          <p:cNvSpPr/>
          <p:nvPr/>
        </p:nvSpPr>
        <p:spPr bwMode="auto">
          <a:xfrm>
            <a:off x="4744464" y="2375624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6" name="楕円 145">
            <a:extLst>
              <a:ext uri="{FF2B5EF4-FFF2-40B4-BE49-F238E27FC236}">
                <a16:creationId xmlns:a16="http://schemas.microsoft.com/office/drawing/2014/main" id="{4331089D-1039-4FD2-912F-2BC8FF04E084}"/>
              </a:ext>
            </a:extLst>
          </p:cNvPr>
          <p:cNvSpPr/>
          <p:nvPr/>
        </p:nvSpPr>
        <p:spPr bwMode="auto">
          <a:xfrm>
            <a:off x="4744464" y="2667543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5374EDF7-3338-47CE-BA8C-C1273BB23370}"/>
              </a:ext>
            </a:extLst>
          </p:cNvPr>
          <p:cNvSpPr txBox="1"/>
          <p:nvPr/>
        </p:nvSpPr>
        <p:spPr>
          <a:xfrm>
            <a:off x="3979824" y="290653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3. decision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B34F4634-3AA2-49B6-A871-5A76C5571F71}"/>
                  </a:ext>
                </a:extLst>
              </p:cNvPr>
              <p:cNvSpPr txBox="1"/>
              <p:nvPr/>
            </p:nvSpPr>
            <p:spPr>
              <a:xfrm>
                <a:off x="3611880" y="2344610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B34F4634-3AA2-49B6-A871-5A76C5571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880" y="2344610"/>
                <a:ext cx="312906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DCA0C99B-1323-44BF-908F-3BC317781B42}"/>
              </a:ext>
            </a:extLst>
          </p:cNvPr>
          <p:cNvSpPr txBox="1"/>
          <p:nvPr/>
        </p:nvSpPr>
        <p:spPr>
          <a:xfrm>
            <a:off x="4938486" y="2079529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86A129AD-12D9-4D59-BF19-CF0F805A4B37}"/>
              </a:ext>
            </a:extLst>
          </p:cNvPr>
          <p:cNvSpPr txBox="1"/>
          <p:nvPr/>
        </p:nvSpPr>
        <p:spPr>
          <a:xfrm>
            <a:off x="4938486" y="2380884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76ACD94F-CEC0-4845-9360-B81491A04FB2}"/>
              </a:ext>
            </a:extLst>
          </p:cNvPr>
          <p:cNvSpPr txBox="1"/>
          <p:nvPr/>
        </p:nvSpPr>
        <p:spPr>
          <a:xfrm>
            <a:off x="4938486" y="2670985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テキスト ボックス 177">
                <a:extLst>
                  <a:ext uri="{FF2B5EF4-FFF2-40B4-BE49-F238E27FC236}">
                    <a16:creationId xmlns:a16="http://schemas.microsoft.com/office/drawing/2014/main" id="{BA575149-73EB-43E3-8496-F118BEEFC9FB}"/>
                  </a:ext>
                </a:extLst>
              </p:cNvPr>
              <p:cNvSpPr txBox="1"/>
              <p:nvPr/>
            </p:nvSpPr>
            <p:spPr>
              <a:xfrm>
                <a:off x="4777943" y="1816662"/>
                <a:ext cx="7660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̂"/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8" name="テキスト ボックス 177">
                <a:extLst>
                  <a:ext uri="{FF2B5EF4-FFF2-40B4-BE49-F238E27FC236}">
                    <a16:creationId xmlns:a16="http://schemas.microsoft.com/office/drawing/2014/main" id="{BA575149-73EB-43E3-8496-F118BEEFC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943" y="1816662"/>
                <a:ext cx="766044" cy="261610"/>
              </a:xfrm>
              <a:prstGeom prst="rect">
                <a:avLst/>
              </a:prstGeom>
              <a:blipFill>
                <a:blip r:embed="rId15"/>
                <a:stretch>
                  <a:fillRect r="-9600" b="-69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FD92BC1B-9F5F-4714-8F50-CE82D33D7DD9}"/>
              </a:ext>
            </a:extLst>
          </p:cNvPr>
          <p:cNvCxnSpPr>
            <a:cxnSpLocks/>
          </p:cNvCxnSpPr>
          <p:nvPr/>
        </p:nvCxnSpPr>
        <p:spPr bwMode="auto">
          <a:xfrm>
            <a:off x="6804206" y="1792611"/>
            <a:ext cx="29215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3E358CC4-7063-4FBB-9C9D-14C9ACB1E4BD}"/>
              </a:ext>
            </a:extLst>
          </p:cNvPr>
          <p:cNvSpPr txBox="1"/>
          <p:nvPr/>
        </p:nvSpPr>
        <p:spPr>
          <a:xfrm>
            <a:off x="7066052" y="1651398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message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85" name="直線矢印コネクタ 184">
            <a:extLst>
              <a:ext uri="{FF2B5EF4-FFF2-40B4-BE49-F238E27FC236}">
                <a16:creationId xmlns:a16="http://schemas.microsoft.com/office/drawing/2014/main" id="{2C161109-1031-4864-9D1B-FDEFE9EEDD40}"/>
              </a:ext>
            </a:extLst>
          </p:cNvPr>
          <p:cNvCxnSpPr>
            <a:cxnSpLocks/>
          </p:cNvCxnSpPr>
          <p:nvPr/>
        </p:nvCxnSpPr>
        <p:spPr bwMode="auto">
          <a:xfrm>
            <a:off x="7883116" y="1791251"/>
            <a:ext cx="29215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1DB8E50F-912B-4E38-81E3-633751CE1B27}"/>
              </a:ext>
            </a:extLst>
          </p:cNvPr>
          <p:cNvSpPr txBox="1"/>
          <p:nvPr/>
        </p:nvSpPr>
        <p:spPr>
          <a:xfrm>
            <a:off x="8144962" y="1650038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currency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7" name="楕円 186">
            <a:extLst>
              <a:ext uri="{FF2B5EF4-FFF2-40B4-BE49-F238E27FC236}">
                <a16:creationId xmlns:a16="http://schemas.microsoft.com/office/drawing/2014/main" id="{1285EA0E-B2BD-43C0-AE3E-7092D50D18A1}"/>
              </a:ext>
            </a:extLst>
          </p:cNvPr>
          <p:cNvSpPr/>
          <p:nvPr/>
        </p:nvSpPr>
        <p:spPr bwMode="auto">
          <a:xfrm>
            <a:off x="6115554" y="1704449"/>
            <a:ext cx="174016" cy="17401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E35523A7-7C68-4911-BF38-DC90BD3E73C4}"/>
              </a:ext>
            </a:extLst>
          </p:cNvPr>
          <p:cNvSpPr txBox="1"/>
          <p:nvPr/>
        </p:nvSpPr>
        <p:spPr>
          <a:xfrm>
            <a:off x="6313182" y="1652957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unit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946EA0C4-E170-4AB6-9FD6-9D7B44DFCF80}"/>
              </a:ext>
            </a:extLst>
          </p:cNvPr>
          <p:cNvSpPr/>
          <p:nvPr/>
        </p:nvSpPr>
        <p:spPr bwMode="auto">
          <a:xfrm>
            <a:off x="5946689" y="1634798"/>
            <a:ext cx="2971242" cy="32185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47370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86B01AFA-EAE2-45B3-A81E-F2B847129875}"/>
              </a:ext>
            </a:extLst>
          </p:cNvPr>
          <p:cNvSpPr/>
          <p:nvPr/>
        </p:nvSpPr>
        <p:spPr bwMode="auto">
          <a:xfrm>
            <a:off x="717917" y="1737360"/>
            <a:ext cx="7786003" cy="29033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 dirty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73BD5265-41AA-48EF-9501-7235BC5A6A68}"/>
              </a:ext>
            </a:extLst>
          </p:cNvPr>
          <p:cNvSpPr/>
          <p:nvPr/>
        </p:nvSpPr>
        <p:spPr bwMode="auto">
          <a:xfrm>
            <a:off x="5051993" y="2211937"/>
            <a:ext cx="3196120" cy="20237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F229C3D4-5CFD-4D90-BAF4-ECE5F5237450}"/>
              </a:ext>
            </a:extLst>
          </p:cNvPr>
          <p:cNvSpPr/>
          <p:nvPr/>
        </p:nvSpPr>
        <p:spPr bwMode="auto">
          <a:xfrm>
            <a:off x="5339981" y="2348512"/>
            <a:ext cx="1046713" cy="1526015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28A250-BF96-4D95-A11F-943492F2A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39</a:t>
            </a:fld>
            <a:endParaRPr lang="en-US" altLang="ja-JP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8A54E2-3EB0-4185-B530-C8B9ABEF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EB0CB5C2-8F90-4111-8368-18ED72CDF5CE}"/>
              </a:ext>
            </a:extLst>
          </p:cNvPr>
          <p:cNvSpPr>
            <a:spLocks/>
          </p:cNvSpPr>
          <p:nvPr/>
        </p:nvSpPr>
        <p:spPr bwMode="auto">
          <a:xfrm>
            <a:off x="5339982" y="2595483"/>
            <a:ext cx="2841349" cy="1288066"/>
          </a:xfrm>
          <a:custGeom>
            <a:avLst/>
            <a:gdLst>
              <a:gd name="T0" fmla="*/ 0 w 7230794"/>
              <a:gd name="T1" fmla="*/ 873388 h 3418502"/>
              <a:gd name="T2" fmla="*/ 739480 w 7230794"/>
              <a:gd name="T3" fmla="*/ 14 h 3418502"/>
              <a:gd name="T4" fmla="*/ 2000490 w 7230794"/>
              <a:gd name="T5" fmla="*/ 851823 h 3418502"/>
              <a:gd name="T6" fmla="*/ 0 60000 65536"/>
              <a:gd name="T7" fmla="*/ 0 60000 65536"/>
              <a:gd name="T8" fmla="*/ 0 60000 65536"/>
              <a:gd name="connsiteX0" fmla="*/ 0 w 7242935"/>
              <a:gd name="connsiteY0" fmla="*/ 3418502 h 3418502"/>
              <a:gd name="connsiteX1" fmla="*/ 2672861 w 7242935"/>
              <a:gd name="connsiteY1" fmla="*/ 53 h 3418502"/>
              <a:gd name="connsiteX2" fmla="*/ 7242935 w 7242935"/>
              <a:gd name="connsiteY2" fmla="*/ 3397294 h 3418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42935" h="3418502">
                <a:moveTo>
                  <a:pt x="0" y="3418502"/>
                </a:moveTo>
                <a:cubicBezTo>
                  <a:pt x="733864" y="1716311"/>
                  <a:pt x="1467729" y="14121"/>
                  <a:pt x="2672861" y="53"/>
                </a:cubicBezTo>
                <a:cubicBezTo>
                  <a:pt x="3877993" y="-14015"/>
                  <a:pt x="6485624" y="2836931"/>
                  <a:pt x="7242935" y="3397294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A04415BD-9E7D-4C15-9515-F378EB1038BE}"/>
              </a:ext>
            </a:extLst>
          </p:cNvPr>
          <p:cNvSpPr>
            <a:spLocks/>
          </p:cNvSpPr>
          <p:nvPr/>
        </p:nvSpPr>
        <p:spPr bwMode="auto">
          <a:xfrm>
            <a:off x="5345901" y="2472358"/>
            <a:ext cx="2808172" cy="1402169"/>
          </a:xfrm>
          <a:custGeom>
            <a:avLst/>
            <a:gdLst>
              <a:gd name="T0" fmla="*/ 0 w 7160455"/>
              <a:gd name="T1" fmla="*/ 0 h 3735195"/>
              <a:gd name="T2" fmla="*/ 727642 w 7160455"/>
              <a:gd name="T3" fmla="*/ 813287 h 3735195"/>
              <a:gd name="T4" fmla="*/ 1980588 w 7160455"/>
              <a:gd name="T5" fmla="*/ 950034 h 3735195"/>
              <a:gd name="T6" fmla="*/ 0 60000 65536"/>
              <a:gd name="T7" fmla="*/ 0 60000 65536"/>
              <a:gd name="T8" fmla="*/ 0 60000 65536"/>
              <a:gd name="connsiteX0" fmla="*/ 0 w 7160455"/>
              <a:gd name="connsiteY0" fmla="*/ 0 h 3717556"/>
              <a:gd name="connsiteX1" fmla="*/ 2630658 w 7160455"/>
              <a:gd name="connsiteY1" fmla="*/ 2815648 h 3717556"/>
              <a:gd name="connsiteX2" fmla="*/ 7160455 w 7160455"/>
              <a:gd name="connsiteY2" fmla="*/ 3713871 h 371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0455" h="3717556">
                <a:moveTo>
                  <a:pt x="0" y="0"/>
                </a:moveTo>
                <a:cubicBezTo>
                  <a:pt x="718624" y="1280160"/>
                  <a:pt x="1437249" y="2196670"/>
                  <a:pt x="2630658" y="2815648"/>
                </a:cubicBezTo>
                <a:cubicBezTo>
                  <a:pt x="3824067" y="3434626"/>
                  <a:pt x="5492261" y="3756074"/>
                  <a:pt x="7160455" y="3713871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01B87169-A42C-48D5-BE60-D69B66A8D04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39982" y="2339764"/>
            <a:ext cx="2836586" cy="1539049"/>
          </a:xfrm>
          <a:prstGeom prst="line">
            <a:avLst/>
          </a:prstGeom>
          <a:noFill/>
          <a:ln w="3175" algn="ctr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14">
            <a:extLst>
              <a:ext uri="{FF2B5EF4-FFF2-40B4-BE49-F238E27FC236}">
                <a16:creationId xmlns:a16="http://schemas.microsoft.com/office/drawing/2014/main" id="{8B3E053E-A3C2-4684-8CF9-65DEDF546C2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87718" y="2156743"/>
            <a:ext cx="0" cy="1722070"/>
          </a:xfrm>
          <a:prstGeom prst="line">
            <a:avLst/>
          </a:prstGeom>
          <a:noFill/>
          <a:ln w="9525" algn="ctr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15">
                <a:extLst>
                  <a:ext uri="{FF2B5EF4-FFF2-40B4-BE49-F238E27FC236}">
                    <a16:creationId xmlns:a16="http://schemas.microsoft.com/office/drawing/2014/main" id="{1C573550-E742-442A-AE05-1F3D08FA49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1692" y="3434219"/>
                <a:ext cx="110325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ja-JP" sz="1100" dirty="0">
                    <a:solidFill>
                      <a:srgbClr val="FFC000"/>
                    </a:solidFill>
                    <a:ea typeface="ＭＳ Ｐゴシック" panose="020B0600070205080204" pitchFamily="50" charset="-128"/>
                  </a:rPr>
                  <a:t>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1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11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𝑑</m:t>
                        </m:r>
                      </m:e>
                      <m:sub>
                        <m:r>
                          <a:rPr kumimoji="1" lang="en-US" altLang="ja-JP" sz="11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𝑖𝑡</m:t>
                        </m:r>
                      </m:sub>
                    </m:sSub>
                    <m:r>
                      <a:rPr kumimoji="1" lang="en-US" altLang="ja-JP" sz="11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(</m:t>
                    </m:r>
                    <m:r>
                      <a:rPr kumimoji="1" lang="en-US" altLang="ja-JP" sz="11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𝑞</m:t>
                    </m:r>
                    <m:r>
                      <a:rPr kumimoji="1" lang="en-US" altLang="ja-JP" sz="11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)</m:t>
                    </m:r>
                  </m:oMath>
                </a14:m>
                <a:endParaRPr kumimoji="1" lang="ja-JP" altLang="en-US" sz="1100" dirty="0">
                  <a:solidFill>
                    <a:srgbClr val="FFC000"/>
                  </a:solidFill>
                  <a:ea typeface="ＭＳ Ｐゴシック" panose="020B0600070205080204" pitchFamily="50" charset="-128"/>
                </a:endParaRPr>
              </a:p>
            </p:txBody>
          </p:sp>
        </mc:Choice>
        <mc:Fallback>
          <p:sp>
            <p:nvSpPr>
              <p:cNvPr id="9" name="TextBox 15">
                <a:extLst>
                  <a:ext uri="{FF2B5EF4-FFF2-40B4-BE49-F238E27FC236}">
                    <a16:creationId xmlns:a16="http://schemas.microsoft.com/office/drawing/2014/main" id="{1C573550-E742-442A-AE05-1F3D08FA4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1692" y="3434219"/>
                <a:ext cx="1103251" cy="261610"/>
              </a:xfrm>
              <a:prstGeom prst="rect">
                <a:avLst/>
              </a:prstGeom>
              <a:blipFill>
                <a:blip r:embed="rId2"/>
                <a:stretch>
                  <a:fillRect t="-2326" b="-139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16">
                <a:extLst>
                  <a:ext uri="{FF2B5EF4-FFF2-40B4-BE49-F238E27FC236}">
                    <a16:creationId xmlns:a16="http://schemas.microsoft.com/office/drawing/2014/main" id="{06F72B6A-EB32-4F05-95D8-A37F461711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35382" y="3858229"/>
                <a:ext cx="608949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ja-JP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rPr>
                  <a:t>price </a:t>
                </a:r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𝑞</m:t>
                    </m:r>
                  </m:oMath>
                </a14:m>
                <a:endParaRPr kumimoji="1" lang="ja-JP" altLang="en-US" sz="1100" dirty="0">
                  <a:solidFill>
                    <a:schemeClr val="tx1"/>
                  </a:solidFill>
                  <a:ea typeface="ＭＳ Ｐゴシック" panose="020B0600070205080204" pitchFamily="50" charset="-128"/>
                </a:endParaRPr>
              </a:p>
            </p:txBody>
          </p:sp>
        </mc:Choice>
        <mc:Fallback>
          <p:sp>
            <p:nvSpPr>
              <p:cNvPr id="10" name="TextBox 16">
                <a:extLst>
                  <a:ext uri="{FF2B5EF4-FFF2-40B4-BE49-F238E27FC236}">
                    <a16:creationId xmlns:a16="http://schemas.microsoft.com/office/drawing/2014/main" id="{06F72B6A-EB32-4F05-95D8-A37F46171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5382" y="3858229"/>
                <a:ext cx="608949" cy="261610"/>
              </a:xfrm>
              <a:prstGeom prst="rect">
                <a:avLst/>
              </a:prstGeom>
              <a:blipFill>
                <a:blip r:embed="rId3"/>
                <a:stretch>
                  <a:fillRect t="-2326" b="-139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7">
                <a:extLst>
                  <a:ext uri="{FF2B5EF4-FFF2-40B4-BE49-F238E27FC236}">
                    <a16:creationId xmlns:a16="http://schemas.microsoft.com/office/drawing/2014/main" id="{C3D590E1-0B3D-4E60-9F19-35879F6936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5616" y="2758142"/>
                <a:ext cx="99790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ja-JP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rPr>
                  <a:t>revenue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𝑖𝑡</m:t>
                        </m:r>
                      </m:sub>
                    </m:sSub>
                    <m: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=</m:t>
                    </m:r>
                    <m: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𝑞</m:t>
                    </m:r>
                    <m:sSub>
                      <m:sSubPr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𝑑</m:t>
                        </m:r>
                      </m:e>
                      <m:sub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𝑖𝑡</m:t>
                        </m:r>
                      </m:sub>
                    </m:sSub>
                    <m:d>
                      <m:dPr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dPr>
                      <m:e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𝑞</m:t>
                        </m:r>
                      </m:e>
                    </m:d>
                  </m:oMath>
                </a14:m>
                <a:r>
                  <a:rPr kumimoji="1" lang="en-US" altLang="ja-JP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rPr>
                  <a:t> </a:t>
                </a:r>
              </a:p>
            </p:txBody>
          </p:sp>
        </mc:Choice>
        <mc:Fallback>
          <p:sp>
            <p:nvSpPr>
              <p:cNvPr id="11" name="TextBox 17">
                <a:extLst>
                  <a:ext uri="{FF2B5EF4-FFF2-40B4-BE49-F238E27FC236}">
                    <a16:creationId xmlns:a16="http://schemas.microsoft.com/office/drawing/2014/main" id="{C3D590E1-0B3D-4E60-9F19-35879F693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5616" y="2758142"/>
                <a:ext cx="997902" cy="430887"/>
              </a:xfrm>
              <a:prstGeom prst="rect">
                <a:avLst/>
              </a:prstGeom>
              <a:blipFill>
                <a:blip r:embed="rId4"/>
                <a:stretch>
                  <a:fillRect t="-14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8">
                <a:extLst>
                  <a:ext uri="{FF2B5EF4-FFF2-40B4-BE49-F238E27FC236}">
                    <a16:creationId xmlns:a16="http://schemas.microsoft.com/office/drawing/2014/main" id="{A5051946-814A-4E6F-A9CD-6F44DF9B49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7589" y="3940536"/>
                <a:ext cx="1185966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ja-JP" sz="1100" dirty="0">
                    <a:solidFill>
                      <a:schemeClr val="tx1"/>
                    </a:solidFill>
                  </a:rPr>
                  <a:t>o</a:t>
                </a:r>
                <a:r>
                  <a:rPr kumimoji="1" lang="en-US" altLang="ja-JP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rPr>
                  <a:t>ptimal </a:t>
                </a:r>
                <a:r>
                  <a:rPr kumimoji="1" lang="en-US" altLang="ja-JP" sz="1100" dirty="0">
                    <a:solidFill>
                      <a:schemeClr val="tx1"/>
                    </a:solidFill>
                  </a:rPr>
                  <a:t>pr</a:t>
                </a:r>
                <a:r>
                  <a:rPr kumimoji="1" lang="en-US" altLang="ja-JP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rPr>
                  <a:t>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ja-JP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</m:ctrlPr>
                          </m:accPr>
                          <m:e>
                            <m:r>
                              <a:rPr kumimoji="1" lang="en-US" altLang="ja-JP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kumimoji="1" lang="ja-JP" altLang="en-US" sz="1100" dirty="0">
                  <a:solidFill>
                    <a:schemeClr val="tx1"/>
                  </a:solidFill>
                  <a:ea typeface="ＭＳ Ｐゴシック" panose="020B0600070205080204" pitchFamily="50" charset="-128"/>
                </a:endParaRPr>
              </a:p>
            </p:txBody>
          </p:sp>
        </mc:Choice>
        <mc:Fallback>
          <p:sp>
            <p:nvSpPr>
              <p:cNvPr id="12" name="TextBox 18">
                <a:extLst>
                  <a:ext uri="{FF2B5EF4-FFF2-40B4-BE49-F238E27FC236}">
                    <a16:creationId xmlns:a16="http://schemas.microsoft.com/office/drawing/2014/main" id="{A5051946-814A-4E6F-A9CD-6F44DF9B4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7589" y="3940536"/>
                <a:ext cx="1185966" cy="261610"/>
              </a:xfrm>
              <a:prstGeom prst="rect">
                <a:avLst/>
              </a:prstGeom>
              <a:blipFill>
                <a:blip r:embed="rId5"/>
                <a:stretch>
                  <a:fillRect t="-2326" r="-4103" b="-139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9">
                <a:extLst>
                  <a:ext uri="{FF2B5EF4-FFF2-40B4-BE49-F238E27FC236}">
                    <a16:creationId xmlns:a16="http://schemas.microsoft.com/office/drawing/2014/main" id="{309C628F-6029-4054-AAF4-D8C5D778A9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9691" y="2348512"/>
                <a:ext cx="302775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𝑞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accent1">
                      <a:lumMod val="50000"/>
                    </a:schemeClr>
                  </a:solidFill>
                  <a:ea typeface="ＭＳ Ｐゴシック" panose="020B0600070205080204" pitchFamily="50" charset="-128"/>
                </a:endParaRPr>
              </a:p>
            </p:txBody>
          </p:sp>
        </mc:Choice>
        <mc:Fallback>
          <p:sp>
            <p:nvSpPr>
              <p:cNvPr id="13" name="TextBox 19">
                <a:extLst>
                  <a:ext uri="{FF2B5EF4-FFF2-40B4-BE49-F238E27FC236}">
                    <a16:creationId xmlns:a16="http://schemas.microsoft.com/office/drawing/2014/main" id="{309C628F-6029-4054-AAF4-D8C5D778A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9691" y="2348512"/>
                <a:ext cx="302775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楕円 15">
            <a:extLst>
              <a:ext uri="{FF2B5EF4-FFF2-40B4-BE49-F238E27FC236}">
                <a16:creationId xmlns:a16="http://schemas.microsoft.com/office/drawing/2014/main" id="{9DDB9F5A-D089-40C3-A3AD-B255EFC9B391}"/>
              </a:ext>
            </a:extLst>
          </p:cNvPr>
          <p:cNvSpPr/>
          <p:nvPr/>
        </p:nvSpPr>
        <p:spPr bwMode="auto">
          <a:xfrm>
            <a:off x="6354022" y="2559416"/>
            <a:ext cx="65344" cy="6534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BA77421-FE6E-4608-9C75-CBED0EBA68D2}"/>
              </a:ext>
            </a:extLst>
          </p:cNvPr>
          <p:cNvSpPr/>
          <p:nvPr/>
        </p:nvSpPr>
        <p:spPr bwMode="auto">
          <a:xfrm>
            <a:off x="5339981" y="2339763"/>
            <a:ext cx="2836587" cy="15402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6E453676-F718-4643-AD76-F9659F721F9A}"/>
              </a:ext>
            </a:extLst>
          </p:cNvPr>
          <p:cNvGrpSpPr/>
          <p:nvPr/>
        </p:nvGrpSpPr>
        <p:grpSpPr>
          <a:xfrm>
            <a:off x="5341568" y="2339763"/>
            <a:ext cx="56403" cy="1540233"/>
            <a:chOff x="1778747" y="2610604"/>
            <a:chExt cx="56403" cy="1540233"/>
          </a:xfrm>
        </p:grpSpPr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5136E20C-23E4-4A34-AFE3-2B340C778D48}"/>
                </a:ext>
              </a:extLst>
            </p:cNvPr>
            <p:cNvCxnSpPr/>
            <p:nvPr/>
          </p:nvCxnSpPr>
          <p:spPr bwMode="auto">
            <a:xfrm>
              <a:off x="1778747" y="2995662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7A3C11B7-79CB-4443-98BC-50662780E8D8}"/>
                </a:ext>
              </a:extLst>
            </p:cNvPr>
            <p:cNvCxnSpPr/>
            <p:nvPr/>
          </p:nvCxnSpPr>
          <p:spPr bwMode="auto">
            <a:xfrm>
              <a:off x="1778747" y="3188191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8613AA56-4E43-4D10-AE46-D62F172ED3CF}"/>
                </a:ext>
              </a:extLst>
            </p:cNvPr>
            <p:cNvCxnSpPr/>
            <p:nvPr/>
          </p:nvCxnSpPr>
          <p:spPr bwMode="auto">
            <a:xfrm>
              <a:off x="1778747" y="3380720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D2A25191-4C5B-4A3E-8257-9460890905A2}"/>
                </a:ext>
              </a:extLst>
            </p:cNvPr>
            <p:cNvCxnSpPr/>
            <p:nvPr/>
          </p:nvCxnSpPr>
          <p:spPr bwMode="auto">
            <a:xfrm>
              <a:off x="1778747" y="3573249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1DFEACA5-9078-4F55-92CA-F718848AE88A}"/>
                </a:ext>
              </a:extLst>
            </p:cNvPr>
            <p:cNvCxnSpPr/>
            <p:nvPr/>
          </p:nvCxnSpPr>
          <p:spPr bwMode="auto">
            <a:xfrm>
              <a:off x="1778747" y="3765778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96AE2D6A-37E3-4F8F-848C-CF6B98A19686}"/>
                </a:ext>
              </a:extLst>
            </p:cNvPr>
            <p:cNvCxnSpPr/>
            <p:nvPr/>
          </p:nvCxnSpPr>
          <p:spPr bwMode="auto">
            <a:xfrm>
              <a:off x="1778747" y="395830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9C1DE7DF-052D-40FA-8C67-CBD7B661F343}"/>
                </a:ext>
              </a:extLst>
            </p:cNvPr>
            <p:cNvCxnSpPr/>
            <p:nvPr/>
          </p:nvCxnSpPr>
          <p:spPr bwMode="auto">
            <a:xfrm>
              <a:off x="1778747" y="415083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2ED76E85-A6FF-47BB-B6CE-1B138D73709C}"/>
                </a:ext>
              </a:extLst>
            </p:cNvPr>
            <p:cNvCxnSpPr/>
            <p:nvPr/>
          </p:nvCxnSpPr>
          <p:spPr bwMode="auto">
            <a:xfrm>
              <a:off x="1778747" y="261060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8271D1CB-38B0-4ED1-ADB2-FF29D0D2EA5D}"/>
                </a:ext>
              </a:extLst>
            </p:cNvPr>
            <p:cNvCxnSpPr/>
            <p:nvPr/>
          </p:nvCxnSpPr>
          <p:spPr bwMode="auto">
            <a:xfrm>
              <a:off x="1778747" y="2803133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06AC632C-F48B-4718-83EC-EF52F2C1583A}"/>
              </a:ext>
            </a:extLst>
          </p:cNvPr>
          <p:cNvGrpSpPr/>
          <p:nvPr/>
        </p:nvGrpSpPr>
        <p:grpSpPr>
          <a:xfrm>
            <a:off x="8120165" y="2339763"/>
            <a:ext cx="56403" cy="1540233"/>
            <a:chOff x="1778747" y="2610604"/>
            <a:chExt cx="56403" cy="1540233"/>
          </a:xfrm>
        </p:grpSpPr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21DF9679-0DF8-49E9-8C49-D90905BF8B3A}"/>
                </a:ext>
              </a:extLst>
            </p:cNvPr>
            <p:cNvCxnSpPr/>
            <p:nvPr/>
          </p:nvCxnSpPr>
          <p:spPr bwMode="auto">
            <a:xfrm>
              <a:off x="1778747" y="2995662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AF7EF4FF-79E0-4322-8F73-FBD239F69096}"/>
                </a:ext>
              </a:extLst>
            </p:cNvPr>
            <p:cNvCxnSpPr/>
            <p:nvPr/>
          </p:nvCxnSpPr>
          <p:spPr bwMode="auto">
            <a:xfrm>
              <a:off x="1778747" y="3188191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12CE85CD-354F-4438-A7EF-7A461B72378B}"/>
                </a:ext>
              </a:extLst>
            </p:cNvPr>
            <p:cNvCxnSpPr/>
            <p:nvPr/>
          </p:nvCxnSpPr>
          <p:spPr bwMode="auto">
            <a:xfrm>
              <a:off x="1778747" y="3380720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5E233A4F-F6A5-4912-9597-D9CAC67CB6A2}"/>
                </a:ext>
              </a:extLst>
            </p:cNvPr>
            <p:cNvCxnSpPr/>
            <p:nvPr/>
          </p:nvCxnSpPr>
          <p:spPr bwMode="auto">
            <a:xfrm>
              <a:off x="1778747" y="3573249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400C885A-10C9-4187-B780-9AEB521E9B84}"/>
                </a:ext>
              </a:extLst>
            </p:cNvPr>
            <p:cNvCxnSpPr/>
            <p:nvPr/>
          </p:nvCxnSpPr>
          <p:spPr bwMode="auto">
            <a:xfrm>
              <a:off x="1778747" y="3765778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D8950EB4-A527-4A57-9A32-3F28F9746915}"/>
                </a:ext>
              </a:extLst>
            </p:cNvPr>
            <p:cNvCxnSpPr/>
            <p:nvPr/>
          </p:nvCxnSpPr>
          <p:spPr bwMode="auto">
            <a:xfrm>
              <a:off x="1778747" y="395830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9CF51575-6376-44A2-97EA-7F7733A7E32B}"/>
                </a:ext>
              </a:extLst>
            </p:cNvPr>
            <p:cNvCxnSpPr/>
            <p:nvPr/>
          </p:nvCxnSpPr>
          <p:spPr bwMode="auto">
            <a:xfrm>
              <a:off x="1778747" y="415083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B1B7070-0402-4EBC-B245-0115ABF33ECD}"/>
                </a:ext>
              </a:extLst>
            </p:cNvPr>
            <p:cNvCxnSpPr/>
            <p:nvPr/>
          </p:nvCxnSpPr>
          <p:spPr bwMode="auto">
            <a:xfrm>
              <a:off x="1778747" y="261060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1E1F5351-6F30-46FF-A9F9-39A4B02D9E25}"/>
                </a:ext>
              </a:extLst>
            </p:cNvPr>
            <p:cNvCxnSpPr/>
            <p:nvPr/>
          </p:nvCxnSpPr>
          <p:spPr bwMode="auto">
            <a:xfrm>
              <a:off x="1778747" y="2803133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F20B442-01FB-4C9D-8543-303965F956E4}"/>
              </a:ext>
            </a:extLst>
          </p:cNvPr>
          <p:cNvGrpSpPr/>
          <p:nvPr/>
        </p:nvGrpSpPr>
        <p:grpSpPr>
          <a:xfrm rot="16200000">
            <a:off x="6082213" y="1594299"/>
            <a:ext cx="56403" cy="1540233"/>
            <a:chOff x="1778747" y="2610604"/>
            <a:chExt cx="56403" cy="1540233"/>
          </a:xfrm>
        </p:grpSpPr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5F64BB14-A8E4-4350-A4FC-90FB5A1F86BE}"/>
                </a:ext>
              </a:extLst>
            </p:cNvPr>
            <p:cNvCxnSpPr/>
            <p:nvPr/>
          </p:nvCxnSpPr>
          <p:spPr bwMode="auto">
            <a:xfrm>
              <a:off x="1778747" y="2995662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AE331AFC-DECA-481D-9AF1-CDB50B37DA39}"/>
                </a:ext>
              </a:extLst>
            </p:cNvPr>
            <p:cNvCxnSpPr/>
            <p:nvPr/>
          </p:nvCxnSpPr>
          <p:spPr bwMode="auto">
            <a:xfrm>
              <a:off x="1778747" y="3188191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90AA6837-F73E-4BFA-B242-649F74DB7052}"/>
                </a:ext>
              </a:extLst>
            </p:cNvPr>
            <p:cNvCxnSpPr/>
            <p:nvPr/>
          </p:nvCxnSpPr>
          <p:spPr bwMode="auto">
            <a:xfrm>
              <a:off x="1778747" y="3380720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171AD48C-74F7-4EC7-A323-5EF12FE76938}"/>
                </a:ext>
              </a:extLst>
            </p:cNvPr>
            <p:cNvCxnSpPr/>
            <p:nvPr/>
          </p:nvCxnSpPr>
          <p:spPr bwMode="auto">
            <a:xfrm>
              <a:off x="1778747" y="3573249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85E641A5-97DD-4385-A4E7-D39A5DB56104}"/>
                </a:ext>
              </a:extLst>
            </p:cNvPr>
            <p:cNvCxnSpPr/>
            <p:nvPr/>
          </p:nvCxnSpPr>
          <p:spPr bwMode="auto">
            <a:xfrm>
              <a:off x="1778747" y="3765778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F7BF34AB-02EF-4B26-8B01-532FA3E4EE3C}"/>
                </a:ext>
              </a:extLst>
            </p:cNvPr>
            <p:cNvCxnSpPr/>
            <p:nvPr/>
          </p:nvCxnSpPr>
          <p:spPr bwMode="auto">
            <a:xfrm>
              <a:off x="1778747" y="395830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6228C4B9-C412-47F0-8F92-C9CE5D94A358}"/>
                </a:ext>
              </a:extLst>
            </p:cNvPr>
            <p:cNvCxnSpPr/>
            <p:nvPr/>
          </p:nvCxnSpPr>
          <p:spPr bwMode="auto">
            <a:xfrm>
              <a:off x="1778747" y="415083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763498E7-3B91-46B7-BE88-21BDA8E1E1B3}"/>
                </a:ext>
              </a:extLst>
            </p:cNvPr>
            <p:cNvCxnSpPr/>
            <p:nvPr/>
          </p:nvCxnSpPr>
          <p:spPr bwMode="auto">
            <a:xfrm>
              <a:off x="1778747" y="261060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53333D44-694C-4506-A87E-76F294966572}"/>
                </a:ext>
              </a:extLst>
            </p:cNvPr>
            <p:cNvCxnSpPr/>
            <p:nvPr/>
          </p:nvCxnSpPr>
          <p:spPr bwMode="auto">
            <a:xfrm>
              <a:off x="1778747" y="2803133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625A440-D92E-4550-984E-D4768F63B01F}"/>
              </a:ext>
            </a:extLst>
          </p:cNvPr>
          <p:cNvCxnSpPr/>
          <p:nvPr/>
        </p:nvCxnSpPr>
        <p:spPr bwMode="auto">
          <a:xfrm rot="16200000">
            <a:off x="7237279" y="2364416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15D4A679-A870-4F76-BDDD-DDAB64F6FC15}"/>
              </a:ext>
            </a:extLst>
          </p:cNvPr>
          <p:cNvCxnSpPr/>
          <p:nvPr/>
        </p:nvCxnSpPr>
        <p:spPr bwMode="auto">
          <a:xfrm rot="16200000">
            <a:off x="7429808" y="2364416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4E81067E-B0BD-4407-8E25-1C9939B1ADE9}"/>
              </a:ext>
            </a:extLst>
          </p:cNvPr>
          <p:cNvCxnSpPr/>
          <p:nvPr/>
        </p:nvCxnSpPr>
        <p:spPr bwMode="auto">
          <a:xfrm rot="16200000">
            <a:off x="7622337" y="2364416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43E6FB6-43B6-44DB-922C-029792829877}"/>
              </a:ext>
            </a:extLst>
          </p:cNvPr>
          <p:cNvCxnSpPr/>
          <p:nvPr/>
        </p:nvCxnSpPr>
        <p:spPr bwMode="auto">
          <a:xfrm rot="16200000">
            <a:off x="7814866" y="2364416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E435E47B-63B4-4B12-B80B-B060E391085B}"/>
              </a:ext>
            </a:extLst>
          </p:cNvPr>
          <p:cNvCxnSpPr/>
          <p:nvPr/>
        </p:nvCxnSpPr>
        <p:spPr bwMode="auto">
          <a:xfrm rot="16200000">
            <a:off x="8007395" y="2364416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B0DB3DBA-576D-449E-843C-8B5FA058FB89}"/>
              </a:ext>
            </a:extLst>
          </p:cNvPr>
          <p:cNvCxnSpPr/>
          <p:nvPr/>
        </p:nvCxnSpPr>
        <p:spPr bwMode="auto">
          <a:xfrm rot="16200000">
            <a:off x="6852221" y="2364416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F5B4BD65-7B2C-4514-8405-2AF4DFEE2A24}"/>
              </a:ext>
            </a:extLst>
          </p:cNvPr>
          <p:cNvCxnSpPr/>
          <p:nvPr/>
        </p:nvCxnSpPr>
        <p:spPr bwMode="auto">
          <a:xfrm rot="16200000">
            <a:off x="7044750" y="2364416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055D5C9F-E116-4AD5-8685-2949CE03917B}"/>
              </a:ext>
            </a:extLst>
          </p:cNvPr>
          <p:cNvGrpSpPr/>
          <p:nvPr/>
        </p:nvGrpSpPr>
        <p:grpSpPr>
          <a:xfrm rot="16200000">
            <a:off x="6082213" y="3081676"/>
            <a:ext cx="56403" cy="1540233"/>
            <a:chOff x="1778747" y="2610604"/>
            <a:chExt cx="56403" cy="1540233"/>
          </a:xfrm>
        </p:grpSpPr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E90FEF1D-261E-433E-8B30-82091450A0A0}"/>
                </a:ext>
              </a:extLst>
            </p:cNvPr>
            <p:cNvCxnSpPr/>
            <p:nvPr/>
          </p:nvCxnSpPr>
          <p:spPr bwMode="auto">
            <a:xfrm>
              <a:off x="1778747" y="2995662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01CBE939-87C6-41B7-8E44-CC221AEFF4FB}"/>
                </a:ext>
              </a:extLst>
            </p:cNvPr>
            <p:cNvCxnSpPr/>
            <p:nvPr/>
          </p:nvCxnSpPr>
          <p:spPr bwMode="auto">
            <a:xfrm>
              <a:off x="1778747" y="3188191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F572C71C-DA8E-4015-9638-5F3C68414175}"/>
                </a:ext>
              </a:extLst>
            </p:cNvPr>
            <p:cNvCxnSpPr/>
            <p:nvPr/>
          </p:nvCxnSpPr>
          <p:spPr bwMode="auto">
            <a:xfrm>
              <a:off x="1778747" y="3380720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62237CAB-A837-48ED-BEA5-58DDEF6A10FD}"/>
                </a:ext>
              </a:extLst>
            </p:cNvPr>
            <p:cNvCxnSpPr/>
            <p:nvPr/>
          </p:nvCxnSpPr>
          <p:spPr bwMode="auto">
            <a:xfrm>
              <a:off x="1778747" y="3573249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B10B37F3-9E20-4CAD-AFD8-6794D3D5158C}"/>
                </a:ext>
              </a:extLst>
            </p:cNvPr>
            <p:cNvCxnSpPr/>
            <p:nvPr/>
          </p:nvCxnSpPr>
          <p:spPr bwMode="auto">
            <a:xfrm>
              <a:off x="1778747" y="3765778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2272B61E-2BCF-4DF5-9811-331A2ECD803E}"/>
                </a:ext>
              </a:extLst>
            </p:cNvPr>
            <p:cNvCxnSpPr/>
            <p:nvPr/>
          </p:nvCxnSpPr>
          <p:spPr bwMode="auto">
            <a:xfrm>
              <a:off x="1778747" y="395830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0E23E818-98DF-4B66-A7FC-20D5BF937F60}"/>
                </a:ext>
              </a:extLst>
            </p:cNvPr>
            <p:cNvCxnSpPr/>
            <p:nvPr/>
          </p:nvCxnSpPr>
          <p:spPr bwMode="auto">
            <a:xfrm>
              <a:off x="1778747" y="415083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A1F08D6C-4D8F-4177-BA36-A5BA0BF64C7C}"/>
                </a:ext>
              </a:extLst>
            </p:cNvPr>
            <p:cNvCxnSpPr/>
            <p:nvPr/>
          </p:nvCxnSpPr>
          <p:spPr bwMode="auto">
            <a:xfrm>
              <a:off x="1778747" y="261060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DFE99E1B-13CE-4F72-BACC-DB2FA0BDCBF7}"/>
                </a:ext>
              </a:extLst>
            </p:cNvPr>
            <p:cNvCxnSpPr/>
            <p:nvPr/>
          </p:nvCxnSpPr>
          <p:spPr bwMode="auto">
            <a:xfrm>
              <a:off x="1778747" y="2803133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2C65AFD9-3704-46F8-977C-71B8C3940055}"/>
              </a:ext>
            </a:extLst>
          </p:cNvPr>
          <p:cNvCxnSpPr/>
          <p:nvPr/>
        </p:nvCxnSpPr>
        <p:spPr bwMode="auto">
          <a:xfrm rot="16200000">
            <a:off x="7237279" y="3851793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B2976FD-262E-4B59-85FC-DB10FCE0D9EE}"/>
              </a:ext>
            </a:extLst>
          </p:cNvPr>
          <p:cNvCxnSpPr/>
          <p:nvPr/>
        </p:nvCxnSpPr>
        <p:spPr bwMode="auto">
          <a:xfrm rot="16200000">
            <a:off x="7429808" y="3851793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2B342DFD-5CDB-4C7B-855E-7B2FC74B9091}"/>
              </a:ext>
            </a:extLst>
          </p:cNvPr>
          <p:cNvCxnSpPr/>
          <p:nvPr/>
        </p:nvCxnSpPr>
        <p:spPr bwMode="auto">
          <a:xfrm rot="16200000">
            <a:off x="7622337" y="3851793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AE1AF0AE-5E37-41F0-9311-04D2AAE1DD83}"/>
              </a:ext>
            </a:extLst>
          </p:cNvPr>
          <p:cNvCxnSpPr/>
          <p:nvPr/>
        </p:nvCxnSpPr>
        <p:spPr bwMode="auto">
          <a:xfrm rot="16200000">
            <a:off x="7814866" y="3851793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90CBC5B-B3E5-4338-9F5A-181664F6BF9B}"/>
              </a:ext>
            </a:extLst>
          </p:cNvPr>
          <p:cNvCxnSpPr/>
          <p:nvPr/>
        </p:nvCxnSpPr>
        <p:spPr bwMode="auto">
          <a:xfrm rot="16200000">
            <a:off x="8007395" y="3851793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5D93A6C6-4DF8-4395-B621-2A652D28DFE5}"/>
              </a:ext>
            </a:extLst>
          </p:cNvPr>
          <p:cNvCxnSpPr/>
          <p:nvPr/>
        </p:nvCxnSpPr>
        <p:spPr bwMode="auto">
          <a:xfrm rot="16200000">
            <a:off x="6852221" y="3851793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B7D92C7C-7439-44BF-A5D2-BB921FFF49D2}"/>
              </a:ext>
            </a:extLst>
          </p:cNvPr>
          <p:cNvCxnSpPr/>
          <p:nvPr/>
        </p:nvCxnSpPr>
        <p:spPr bwMode="auto">
          <a:xfrm rot="16200000">
            <a:off x="7044750" y="3851793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3926A6D6-35D1-41C5-9157-2FD7BEDD5C79}"/>
              </a:ext>
            </a:extLst>
          </p:cNvPr>
          <p:cNvCxnSpPr>
            <a:cxnSpLocks/>
          </p:cNvCxnSpPr>
          <p:nvPr/>
        </p:nvCxnSpPr>
        <p:spPr bwMode="auto">
          <a:xfrm flipV="1">
            <a:off x="6168861" y="3878814"/>
            <a:ext cx="217833" cy="163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TextBox 16">
            <a:extLst>
              <a:ext uri="{FF2B5EF4-FFF2-40B4-BE49-F238E27FC236}">
                <a16:creationId xmlns:a16="http://schemas.microsoft.com/office/drawing/2014/main" id="{62F92BAF-D3E2-4F86-AC94-394D53FB66D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573345" y="3006650"/>
            <a:ext cx="12811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  <a:ea typeface="ＭＳ Ｐゴシック" panose="020B0600070205080204" pitchFamily="50" charset="-128"/>
              </a:rPr>
              <a:t>demand, revenue</a:t>
            </a:r>
            <a:endParaRPr kumimoji="1" lang="ja-JP" altLang="en-US" sz="1100" dirty="0">
              <a:solidFill>
                <a:schemeClr val="tx1"/>
              </a:solidFill>
              <a:ea typeface="ＭＳ Ｐゴシック" panose="020B0600070205080204" pitchFamily="50" charset="-128"/>
            </a:endParaRP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1E1B4554-DCF9-4D7B-99A0-75D732AACFD9}"/>
              </a:ext>
            </a:extLst>
          </p:cNvPr>
          <p:cNvCxnSpPr/>
          <p:nvPr/>
        </p:nvCxnSpPr>
        <p:spPr bwMode="auto">
          <a:xfrm flipH="1">
            <a:off x="1493853" y="2156743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17AD9E0-67FF-43EC-B378-9B25CEBEE13D}"/>
              </a:ext>
            </a:extLst>
          </p:cNvPr>
          <p:cNvCxnSpPr/>
          <p:nvPr/>
        </p:nvCxnSpPr>
        <p:spPr bwMode="auto">
          <a:xfrm flipH="1">
            <a:off x="1493853" y="2428186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64BF5060-441E-4DDA-8028-CF4A9ACFF20C}"/>
              </a:ext>
            </a:extLst>
          </p:cNvPr>
          <p:cNvCxnSpPr/>
          <p:nvPr/>
        </p:nvCxnSpPr>
        <p:spPr bwMode="auto">
          <a:xfrm flipH="1" flipV="1">
            <a:off x="1493853" y="2533590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/>
              <p:nvPr/>
            </p:nvSpPr>
            <p:spPr>
              <a:xfrm>
                <a:off x="1608723" y="1993855"/>
                <a:ext cx="4403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1993855"/>
                <a:ext cx="440377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楕円 104">
            <a:extLst>
              <a:ext uri="{FF2B5EF4-FFF2-40B4-BE49-F238E27FC236}">
                <a16:creationId xmlns:a16="http://schemas.microsoft.com/office/drawing/2014/main" id="{B1F59B76-69C6-4426-966B-8DE89DC8509E}"/>
              </a:ext>
            </a:extLst>
          </p:cNvPr>
          <p:cNvSpPr/>
          <p:nvPr/>
        </p:nvSpPr>
        <p:spPr bwMode="auto">
          <a:xfrm>
            <a:off x="1194864" y="2298247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4C96CE33-1387-4D05-A2D6-0CD9785D64A5}"/>
              </a:ext>
            </a:extLst>
          </p:cNvPr>
          <p:cNvSpPr/>
          <p:nvPr/>
        </p:nvSpPr>
        <p:spPr bwMode="auto">
          <a:xfrm>
            <a:off x="2111073" y="201598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1119EE51-0AF5-4445-B7CE-00AC46B90272}"/>
              </a:ext>
            </a:extLst>
          </p:cNvPr>
          <p:cNvSpPr/>
          <p:nvPr/>
        </p:nvSpPr>
        <p:spPr bwMode="auto">
          <a:xfrm>
            <a:off x="2111073" y="229632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A8AA9479-6C66-4A22-BF99-F4842D028229}"/>
              </a:ext>
            </a:extLst>
          </p:cNvPr>
          <p:cNvSpPr/>
          <p:nvPr/>
        </p:nvSpPr>
        <p:spPr bwMode="auto">
          <a:xfrm>
            <a:off x="2111073" y="258824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831BFC7A-CDE7-40B9-96D1-E74D9541F43A}"/>
              </a:ext>
            </a:extLst>
          </p:cNvPr>
          <p:cNvCxnSpPr/>
          <p:nvPr/>
        </p:nvCxnSpPr>
        <p:spPr bwMode="auto">
          <a:xfrm flipH="1">
            <a:off x="1493853" y="3542354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1FF6B934-938B-426A-B73D-AD54BF0C5F29}"/>
              </a:ext>
            </a:extLst>
          </p:cNvPr>
          <p:cNvCxnSpPr/>
          <p:nvPr/>
        </p:nvCxnSpPr>
        <p:spPr bwMode="auto">
          <a:xfrm flipH="1">
            <a:off x="1493853" y="3813797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DBD3B298-F333-458D-98FE-9E2DF87AF529}"/>
              </a:ext>
            </a:extLst>
          </p:cNvPr>
          <p:cNvCxnSpPr/>
          <p:nvPr/>
        </p:nvCxnSpPr>
        <p:spPr bwMode="auto">
          <a:xfrm flipH="1" flipV="1">
            <a:off x="1493853" y="3919201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楕円 114">
            <a:extLst>
              <a:ext uri="{FF2B5EF4-FFF2-40B4-BE49-F238E27FC236}">
                <a16:creationId xmlns:a16="http://schemas.microsoft.com/office/drawing/2014/main" id="{F37BE6EC-56AF-429B-9244-87176C9C5C42}"/>
              </a:ext>
            </a:extLst>
          </p:cNvPr>
          <p:cNvSpPr/>
          <p:nvPr/>
        </p:nvSpPr>
        <p:spPr bwMode="auto">
          <a:xfrm>
            <a:off x="1194864" y="3683858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AF76779F-9ABD-4C61-A04C-1ABF92C68494}"/>
              </a:ext>
            </a:extLst>
          </p:cNvPr>
          <p:cNvSpPr/>
          <p:nvPr/>
        </p:nvSpPr>
        <p:spPr bwMode="auto">
          <a:xfrm>
            <a:off x="2111073" y="340159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2863D941-B86B-4032-A8C3-B1723E79AF46}"/>
              </a:ext>
            </a:extLst>
          </p:cNvPr>
          <p:cNvSpPr/>
          <p:nvPr/>
        </p:nvSpPr>
        <p:spPr bwMode="auto">
          <a:xfrm>
            <a:off x="2111073" y="368193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C38D6168-D8F8-4790-84D8-51ABEE2F63EC}"/>
              </a:ext>
            </a:extLst>
          </p:cNvPr>
          <p:cNvSpPr/>
          <p:nvPr/>
        </p:nvSpPr>
        <p:spPr bwMode="auto">
          <a:xfrm>
            <a:off x="2111073" y="3973852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8571EEBA-3F81-4615-9E07-BBE7DED13C4D}"/>
              </a:ext>
            </a:extLst>
          </p:cNvPr>
          <p:cNvSpPr/>
          <p:nvPr/>
        </p:nvSpPr>
        <p:spPr bwMode="auto">
          <a:xfrm>
            <a:off x="2942647" y="3683858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A800EEC6-A52C-4887-B20D-9D067AA3459A}"/>
              </a:ext>
            </a:extLst>
          </p:cNvPr>
          <p:cNvSpPr/>
          <p:nvPr/>
        </p:nvSpPr>
        <p:spPr bwMode="auto">
          <a:xfrm>
            <a:off x="3858856" y="340159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D59DFEBB-6574-4C3B-BC9C-60AF9AE0203E}"/>
              </a:ext>
            </a:extLst>
          </p:cNvPr>
          <p:cNvSpPr/>
          <p:nvPr/>
        </p:nvSpPr>
        <p:spPr bwMode="auto">
          <a:xfrm>
            <a:off x="3858856" y="368193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F8758B3F-438C-47D0-9C04-4510BB76D181}"/>
              </a:ext>
            </a:extLst>
          </p:cNvPr>
          <p:cNvSpPr/>
          <p:nvPr/>
        </p:nvSpPr>
        <p:spPr bwMode="auto">
          <a:xfrm>
            <a:off x="3858856" y="3973852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D65DC56-E769-41FC-93A1-4293BA35AE03}"/>
              </a:ext>
            </a:extLst>
          </p:cNvPr>
          <p:cNvCxnSpPr/>
          <p:nvPr/>
        </p:nvCxnSpPr>
        <p:spPr bwMode="auto">
          <a:xfrm>
            <a:off x="3249779" y="3813797"/>
            <a:ext cx="60907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FBFF798D-0247-4887-9D77-DA9420328C43}"/>
              </a:ext>
            </a:extLst>
          </p:cNvPr>
          <p:cNvCxnSpPr>
            <a:endCxn id="128" idx="2"/>
          </p:cNvCxnSpPr>
          <p:nvPr/>
        </p:nvCxnSpPr>
        <p:spPr bwMode="auto">
          <a:xfrm flipV="1">
            <a:off x="3249779" y="3522634"/>
            <a:ext cx="609077" cy="221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/>
              <p:nvPr/>
            </p:nvSpPr>
            <p:spPr>
              <a:xfrm>
                <a:off x="3338527" y="3386843"/>
                <a:ext cx="3874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27" y="3386843"/>
                <a:ext cx="387477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/>
              <p:nvPr/>
            </p:nvSpPr>
            <p:spPr>
              <a:xfrm>
                <a:off x="3338527" y="3599986"/>
                <a:ext cx="3874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27" y="3599986"/>
                <a:ext cx="387478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127F8769-C2E7-45FC-A2E7-752B8F264C00}"/>
              </a:ext>
            </a:extLst>
          </p:cNvPr>
          <p:cNvSpPr txBox="1"/>
          <p:nvPr/>
        </p:nvSpPr>
        <p:spPr>
          <a:xfrm>
            <a:off x="3032719" y="4299521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4. shipment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7B8E735E-4427-4ED7-ABEB-85D809B52BB0}"/>
              </a:ext>
            </a:extLst>
          </p:cNvPr>
          <p:cNvSpPr txBox="1"/>
          <p:nvPr/>
        </p:nvSpPr>
        <p:spPr>
          <a:xfrm>
            <a:off x="1301769" y="4301230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3. payment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98CFC38A-312D-4B35-9C96-15E35A6A7766}"/>
              </a:ext>
            </a:extLst>
          </p:cNvPr>
          <p:cNvCxnSpPr/>
          <p:nvPr/>
        </p:nvCxnSpPr>
        <p:spPr bwMode="auto">
          <a:xfrm flipH="1">
            <a:off x="3208164" y="2156743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07CD97DE-64F7-403B-B036-45445F48380A}"/>
              </a:ext>
            </a:extLst>
          </p:cNvPr>
          <p:cNvCxnSpPr/>
          <p:nvPr/>
        </p:nvCxnSpPr>
        <p:spPr bwMode="auto">
          <a:xfrm flipH="1">
            <a:off x="3208164" y="2428186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A99DB37D-7A03-4CC6-8B11-5C0C46EF21E6}"/>
              </a:ext>
            </a:extLst>
          </p:cNvPr>
          <p:cNvCxnSpPr/>
          <p:nvPr/>
        </p:nvCxnSpPr>
        <p:spPr bwMode="auto">
          <a:xfrm flipH="1" flipV="1">
            <a:off x="3208164" y="2533590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" name="楕円 146">
            <a:extLst>
              <a:ext uri="{FF2B5EF4-FFF2-40B4-BE49-F238E27FC236}">
                <a16:creationId xmlns:a16="http://schemas.microsoft.com/office/drawing/2014/main" id="{F85F9BEA-BA8C-480E-9E8C-85FD1C422CFE}"/>
              </a:ext>
            </a:extLst>
          </p:cNvPr>
          <p:cNvSpPr/>
          <p:nvPr/>
        </p:nvSpPr>
        <p:spPr bwMode="auto">
          <a:xfrm>
            <a:off x="2909175" y="2298247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529C7471-670C-4C7E-8FB5-CB9BFE038E16}"/>
              </a:ext>
            </a:extLst>
          </p:cNvPr>
          <p:cNvSpPr/>
          <p:nvPr/>
        </p:nvSpPr>
        <p:spPr bwMode="auto">
          <a:xfrm>
            <a:off x="3825384" y="201598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9" name="楕円 148">
            <a:extLst>
              <a:ext uri="{FF2B5EF4-FFF2-40B4-BE49-F238E27FC236}">
                <a16:creationId xmlns:a16="http://schemas.microsoft.com/office/drawing/2014/main" id="{B59D5A61-5577-409E-9F15-298BF35ACA0D}"/>
              </a:ext>
            </a:extLst>
          </p:cNvPr>
          <p:cNvSpPr/>
          <p:nvPr/>
        </p:nvSpPr>
        <p:spPr bwMode="auto">
          <a:xfrm>
            <a:off x="3825384" y="229632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CBE186B5-EC6C-4228-AD72-F650E4669244}"/>
              </a:ext>
            </a:extLst>
          </p:cNvPr>
          <p:cNvSpPr/>
          <p:nvPr/>
        </p:nvSpPr>
        <p:spPr bwMode="auto">
          <a:xfrm>
            <a:off x="3825384" y="2588241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A923ED71-5171-4C17-B059-DF3AC0BD4CBA}"/>
              </a:ext>
            </a:extLst>
          </p:cNvPr>
          <p:cNvSpPr txBox="1"/>
          <p:nvPr/>
        </p:nvSpPr>
        <p:spPr>
          <a:xfrm>
            <a:off x="1349858" y="2824463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1. bidding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DC5BA5EC-C753-46DC-917D-1C200F9C0DC3}"/>
              </a:ext>
            </a:extLst>
          </p:cNvPr>
          <p:cNvSpPr txBox="1"/>
          <p:nvPr/>
        </p:nvSpPr>
        <p:spPr>
          <a:xfrm>
            <a:off x="4019399" y="2000227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2C9034CE-35AD-4F20-BD8D-BF5DE4B2A94D}"/>
              </a:ext>
            </a:extLst>
          </p:cNvPr>
          <p:cNvSpPr txBox="1"/>
          <p:nvPr/>
        </p:nvSpPr>
        <p:spPr>
          <a:xfrm>
            <a:off x="4019399" y="2301582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BEBBBC8D-DD92-43F3-9AAB-AF93BB2AC409}"/>
              </a:ext>
            </a:extLst>
          </p:cNvPr>
          <p:cNvSpPr txBox="1"/>
          <p:nvPr/>
        </p:nvSpPr>
        <p:spPr>
          <a:xfrm>
            <a:off x="4019399" y="2591683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5A19F946-1D25-4FDE-895E-91FB2D773BDA}"/>
              </a:ext>
            </a:extLst>
          </p:cNvPr>
          <p:cNvSpPr txBox="1"/>
          <p:nvPr/>
        </p:nvSpPr>
        <p:spPr>
          <a:xfrm>
            <a:off x="2702472" y="2830010"/>
            <a:ext cx="1633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2. asking &amp; allocation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3F0345EA-4BDC-4912-84F9-649755EE8EE1}"/>
              </a:ext>
            </a:extLst>
          </p:cNvPr>
          <p:cNvCxnSpPr>
            <a:endCxn id="130" idx="2"/>
          </p:cNvCxnSpPr>
          <p:nvPr/>
        </p:nvCxnSpPr>
        <p:spPr bwMode="auto">
          <a:xfrm>
            <a:off x="3249779" y="3876344"/>
            <a:ext cx="609077" cy="2185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1FF5C4BD-2012-45F9-99D9-C28BBCEB581B}"/>
              </a:ext>
            </a:extLst>
          </p:cNvPr>
          <p:cNvSpPr txBox="1"/>
          <p:nvPr/>
        </p:nvSpPr>
        <p:spPr>
          <a:xfrm>
            <a:off x="3361060" y="383266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/>
                </a:solidFill>
              </a:rPr>
              <a:t>×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/>
              <p:nvPr/>
            </p:nvSpPr>
            <p:spPr>
              <a:xfrm>
                <a:off x="912444" y="2265308"/>
                <a:ext cx="3874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44" y="2265308"/>
                <a:ext cx="387478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/>
              <p:nvPr/>
            </p:nvSpPr>
            <p:spPr>
              <a:xfrm>
                <a:off x="926645" y="3658039"/>
                <a:ext cx="3874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45" y="3658039"/>
                <a:ext cx="387478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F41E0886-3629-4567-838B-A90D5CEAEDCA}"/>
                  </a:ext>
                </a:extLst>
              </p:cNvPr>
              <p:cNvSpPr txBox="1"/>
              <p:nvPr/>
            </p:nvSpPr>
            <p:spPr>
              <a:xfrm>
                <a:off x="4032994" y="1737360"/>
                <a:ext cx="406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F41E0886-3629-4567-838B-A90D5CEAE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994" y="1737360"/>
                <a:ext cx="406906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/>
              <p:nvPr/>
            </p:nvSpPr>
            <p:spPr>
              <a:xfrm>
                <a:off x="1608723" y="2198406"/>
                <a:ext cx="44364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2198406"/>
                <a:ext cx="443647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/>
              <p:nvPr/>
            </p:nvSpPr>
            <p:spPr>
              <a:xfrm>
                <a:off x="1608723" y="2396113"/>
                <a:ext cx="44364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2396113"/>
                <a:ext cx="443648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/>
              <p:nvPr/>
            </p:nvSpPr>
            <p:spPr>
              <a:xfrm>
                <a:off x="1590689" y="3363783"/>
                <a:ext cx="407483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689" y="3363783"/>
                <a:ext cx="407483" cy="258532"/>
              </a:xfrm>
              <a:prstGeom prst="rect">
                <a:avLst/>
              </a:prstGeom>
              <a:blipFill>
                <a:blip r:embed="rId14"/>
                <a:stretch>
                  <a:fillRect t="-4762" r="-29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/>
              <p:nvPr/>
            </p:nvSpPr>
            <p:spPr>
              <a:xfrm>
                <a:off x="1633223" y="3814922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23" y="3814922"/>
                <a:ext cx="316690" cy="2585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/>
              <p:nvPr/>
            </p:nvSpPr>
            <p:spPr>
              <a:xfrm>
                <a:off x="820220" y="3953767"/>
                <a:ext cx="963534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sSub>
                      <m:sSubPr>
                        <m:ctrlPr>
                          <a:rPr lang="en-US" altLang="ja-JP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altLang="ja-JP" sz="1200" dirty="0">
                    <a:solidFill>
                      <a:srgbClr val="FF0000"/>
                    </a:solidFill>
                  </a:rPr>
                  <a:t>)</a:t>
                </a:r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20" y="3953767"/>
                <a:ext cx="963534" cy="258532"/>
              </a:xfrm>
              <a:prstGeom prst="rect">
                <a:avLst/>
              </a:prstGeom>
              <a:blipFill>
                <a:blip r:embed="rId22"/>
                <a:stretch>
                  <a:fillRect t="-11905" r="-1899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C22B3370-BF7B-4D51-A1E7-6F5DC0793496}"/>
                  </a:ext>
                </a:extLst>
              </p:cNvPr>
              <p:cNvSpPr/>
              <p:nvPr/>
            </p:nvSpPr>
            <p:spPr>
              <a:xfrm>
                <a:off x="3242655" y="2046047"/>
                <a:ext cx="386068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C22B3370-BF7B-4D51-A1E7-6F5DC0793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655" y="2046047"/>
                <a:ext cx="386068" cy="244682"/>
              </a:xfrm>
              <a:prstGeom prst="rect">
                <a:avLst/>
              </a:prstGeom>
              <a:blipFill>
                <a:blip r:embed="rId2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B11B3CA2-8922-4E79-9672-D8ACCA758074}"/>
                  </a:ext>
                </a:extLst>
              </p:cNvPr>
              <p:cNvSpPr/>
              <p:nvPr/>
            </p:nvSpPr>
            <p:spPr>
              <a:xfrm>
                <a:off x="2286000" y="3374676"/>
                <a:ext cx="52290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B11B3CA2-8922-4E79-9672-D8ACCA758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374676"/>
                <a:ext cx="522900" cy="258532"/>
              </a:xfrm>
              <a:prstGeom prst="rect">
                <a:avLst/>
              </a:prstGeom>
              <a:blipFill>
                <a:blip r:embed="rId24"/>
                <a:stretch>
                  <a:fillRect t="-4762" r="-10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FC74C96F-E0B4-4754-85DE-7277B5CC2458}"/>
                  </a:ext>
                </a:extLst>
              </p:cNvPr>
              <p:cNvSpPr/>
              <p:nvPr/>
            </p:nvSpPr>
            <p:spPr>
              <a:xfrm>
                <a:off x="2286000" y="3671921"/>
                <a:ext cx="527517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FC74C96F-E0B4-4754-85DE-7277B5CC24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671921"/>
                <a:ext cx="527517" cy="258532"/>
              </a:xfrm>
              <a:prstGeom prst="rect">
                <a:avLst/>
              </a:prstGeom>
              <a:blipFill>
                <a:blip r:embed="rId25"/>
                <a:stretch>
                  <a:fillRect t="-4651" r="-9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正方形/長方形 214">
                <a:extLst>
                  <a:ext uri="{FF2B5EF4-FFF2-40B4-BE49-F238E27FC236}">
                    <a16:creationId xmlns:a16="http://schemas.microsoft.com/office/drawing/2014/main" id="{E2AD19C4-2A2D-4A8C-A0F8-F7DBB454D179}"/>
                  </a:ext>
                </a:extLst>
              </p:cNvPr>
              <p:cNvSpPr/>
              <p:nvPr/>
            </p:nvSpPr>
            <p:spPr>
              <a:xfrm>
                <a:off x="2286000" y="3968115"/>
                <a:ext cx="312906" cy="258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5" name="正方形/長方形 214">
                <a:extLst>
                  <a:ext uri="{FF2B5EF4-FFF2-40B4-BE49-F238E27FC236}">
                    <a16:creationId xmlns:a16="http://schemas.microsoft.com/office/drawing/2014/main" id="{E2AD19C4-2A2D-4A8C-A0F8-F7DBB454D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968115"/>
                <a:ext cx="312906" cy="2585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71F2D869-58CC-48DA-A476-8348FB4E3E64}"/>
                  </a:ext>
                </a:extLst>
              </p:cNvPr>
              <p:cNvSpPr txBox="1"/>
              <p:nvPr/>
            </p:nvSpPr>
            <p:spPr>
              <a:xfrm>
                <a:off x="1608723" y="1793921"/>
                <a:ext cx="3984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71F2D869-58CC-48DA-A476-8348FB4E3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1793921"/>
                <a:ext cx="398442" cy="26161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B4C7FC54-61A2-4942-BE51-C4797BB3C8D1}"/>
                  </a:ext>
                </a:extLst>
              </p:cNvPr>
              <p:cNvSpPr txBox="1"/>
              <p:nvPr/>
            </p:nvSpPr>
            <p:spPr>
              <a:xfrm>
                <a:off x="2652919" y="2265308"/>
                <a:ext cx="3433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B4C7FC54-61A2-4942-BE51-C4797BB3C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919" y="2265308"/>
                <a:ext cx="343364" cy="26161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2D222F60-3E26-4BA5-BCAB-BF875ACDD7FF}"/>
                  </a:ext>
                </a:extLst>
              </p:cNvPr>
              <p:cNvSpPr txBox="1"/>
              <p:nvPr/>
            </p:nvSpPr>
            <p:spPr>
              <a:xfrm>
                <a:off x="2667120" y="3658039"/>
                <a:ext cx="3874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2D222F60-3E26-4BA5-BCAB-BF875ACDD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120" y="3658039"/>
                <a:ext cx="387478" cy="26161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正方形/長方形 134">
                <a:extLst>
                  <a:ext uri="{FF2B5EF4-FFF2-40B4-BE49-F238E27FC236}">
                    <a16:creationId xmlns:a16="http://schemas.microsoft.com/office/drawing/2014/main" id="{61F923BD-5492-42E0-A61F-71B7686423FD}"/>
                  </a:ext>
                </a:extLst>
              </p:cNvPr>
              <p:cNvSpPr/>
              <p:nvPr/>
            </p:nvSpPr>
            <p:spPr>
              <a:xfrm>
                <a:off x="3242655" y="2215334"/>
                <a:ext cx="386068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正方形/長方形 134">
                <a:extLst>
                  <a:ext uri="{FF2B5EF4-FFF2-40B4-BE49-F238E27FC236}">
                    <a16:creationId xmlns:a16="http://schemas.microsoft.com/office/drawing/2014/main" id="{61F923BD-5492-42E0-A61F-71B7686423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655" y="2215334"/>
                <a:ext cx="386068" cy="24468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11692082-F04D-4971-BC60-65A7AC2C91D0}"/>
                  </a:ext>
                </a:extLst>
              </p:cNvPr>
              <p:cNvSpPr/>
              <p:nvPr/>
            </p:nvSpPr>
            <p:spPr>
              <a:xfrm>
                <a:off x="3242655" y="2413087"/>
                <a:ext cx="386068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11692082-F04D-4971-BC60-65A7AC2C9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655" y="2413087"/>
                <a:ext cx="386068" cy="244682"/>
              </a:xfrm>
              <a:prstGeom prst="rect">
                <a:avLst/>
              </a:prstGeom>
              <a:blipFill>
                <a:blip r:embed="rId2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正方形/長方形 155">
                <a:extLst>
                  <a:ext uri="{FF2B5EF4-FFF2-40B4-BE49-F238E27FC236}">
                    <a16:creationId xmlns:a16="http://schemas.microsoft.com/office/drawing/2014/main" id="{8091B0EF-1A50-46D2-BD20-F836437E283C}"/>
                  </a:ext>
                </a:extLst>
              </p:cNvPr>
              <p:cNvSpPr/>
              <p:nvPr/>
            </p:nvSpPr>
            <p:spPr>
              <a:xfrm>
                <a:off x="1590689" y="3606304"/>
                <a:ext cx="407483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6" name="正方形/長方形 155">
                <a:extLst>
                  <a:ext uri="{FF2B5EF4-FFF2-40B4-BE49-F238E27FC236}">
                    <a16:creationId xmlns:a16="http://schemas.microsoft.com/office/drawing/2014/main" id="{8091B0EF-1A50-46D2-BD20-F836437E28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689" y="3606304"/>
                <a:ext cx="407483" cy="258532"/>
              </a:xfrm>
              <a:prstGeom prst="rect">
                <a:avLst/>
              </a:prstGeom>
              <a:blipFill>
                <a:blip r:embed="rId14"/>
                <a:stretch>
                  <a:fillRect t="-4762" r="-29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5E62C391-F2EA-4569-9F6C-159CB5E9EA42}"/>
                  </a:ext>
                </a:extLst>
              </p:cNvPr>
              <p:cNvSpPr txBox="1"/>
              <p:nvPr/>
            </p:nvSpPr>
            <p:spPr>
              <a:xfrm>
                <a:off x="4030856" y="3968115"/>
                <a:ext cx="3433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ja-JP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5E62C391-F2EA-4569-9F6C-159CB5E9E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856" y="3968115"/>
                <a:ext cx="343364" cy="261610"/>
              </a:xfrm>
              <a:prstGeom prst="rect">
                <a:avLst/>
              </a:prstGeom>
              <a:blipFill>
                <a:blip r:embed="rId31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3696C32-1C7E-413C-92D0-814BBDF8E57B}"/>
              </a:ext>
            </a:extLst>
          </p:cNvPr>
          <p:cNvCxnSpPr>
            <a:cxnSpLocks/>
          </p:cNvCxnSpPr>
          <p:nvPr/>
        </p:nvCxnSpPr>
        <p:spPr bwMode="auto">
          <a:xfrm>
            <a:off x="5339981" y="2290729"/>
            <a:ext cx="10467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88E0B09-26B3-4273-8F78-FC8D82A0742B}"/>
              </a:ext>
            </a:extLst>
          </p:cNvPr>
          <p:cNvCxnSpPr>
            <a:cxnSpLocks/>
          </p:cNvCxnSpPr>
          <p:nvPr/>
        </p:nvCxnSpPr>
        <p:spPr bwMode="auto">
          <a:xfrm>
            <a:off x="6386694" y="2290729"/>
            <a:ext cx="178987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8">
                <a:extLst>
                  <a:ext uri="{FF2B5EF4-FFF2-40B4-BE49-F238E27FC236}">
                    <a16:creationId xmlns:a16="http://schemas.microsoft.com/office/drawing/2014/main" id="{232479E6-BD0A-4370-9BDA-0A2AB22730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8133" y="2019111"/>
                <a:ext cx="1238224" cy="275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ja-JP" sz="1100" dirty="0">
                    <a:solidFill>
                      <a:schemeClr val="tx1"/>
                    </a:solidFill>
                  </a:rPr>
                  <a:t>pruned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𝑖𝑗𝑡</m:t>
                        </m:r>
                      </m:sub>
                    </m:sSub>
                    <m: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en-US" altLang="ja-JP" sz="11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100" dirty="0">
                  <a:solidFill>
                    <a:schemeClr val="tx1"/>
                  </a:solidFill>
                  <a:ea typeface="ＭＳ Ｐゴシック" panose="020B0600070205080204" pitchFamily="50" charset="-128"/>
                </a:endParaRPr>
              </a:p>
            </p:txBody>
          </p:sp>
        </mc:Choice>
        <mc:Fallback>
          <p:sp>
            <p:nvSpPr>
              <p:cNvPr id="146" name="TextBox 18">
                <a:extLst>
                  <a:ext uri="{FF2B5EF4-FFF2-40B4-BE49-F238E27FC236}">
                    <a16:creationId xmlns:a16="http://schemas.microsoft.com/office/drawing/2014/main" id="{232479E6-BD0A-4370-9BDA-0A2AB2273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18133" y="2019111"/>
                <a:ext cx="1238224" cy="275204"/>
              </a:xfrm>
              <a:prstGeom prst="rect">
                <a:avLst/>
              </a:prstGeom>
              <a:blipFill>
                <a:blip r:embed="rId32"/>
                <a:stretch>
                  <a:fillRect t="-2222" b="-88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8">
                <a:extLst>
                  <a:ext uri="{FF2B5EF4-FFF2-40B4-BE49-F238E27FC236}">
                    <a16:creationId xmlns:a16="http://schemas.microsoft.com/office/drawing/2014/main" id="{D8ECB721-E193-44FB-82CB-9D8DFAAC99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93542" y="2019111"/>
                <a:ext cx="1364861" cy="275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ja-JP" sz="1100" dirty="0">
                    <a:solidFill>
                      <a:schemeClr val="tx1"/>
                    </a:solidFill>
                  </a:rPr>
                  <a:t>allocated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𝑖𝑗𝑡</m:t>
                        </m:r>
                      </m:sub>
                    </m:sSub>
                    <m: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ja-JP" sz="11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100" dirty="0">
                  <a:solidFill>
                    <a:schemeClr val="tx1"/>
                  </a:solidFill>
                  <a:ea typeface="ＭＳ Ｐゴシック" panose="020B0600070205080204" pitchFamily="50" charset="-128"/>
                </a:endParaRPr>
              </a:p>
            </p:txBody>
          </p:sp>
        </mc:Choice>
        <mc:Fallback>
          <p:sp>
            <p:nvSpPr>
              <p:cNvPr id="152" name="TextBox 18">
                <a:extLst>
                  <a:ext uri="{FF2B5EF4-FFF2-40B4-BE49-F238E27FC236}">
                    <a16:creationId xmlns:a16="http://schemas.microsoft.com/office/drawing/2014/main" id="{D8ECB721-E193-44FB-82CB-9D8DFAAC9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93542" y="2019111"/>
                <a:ext cx="1364861" cy="275204"/>
              </a:xfrm>
              <a:prstGeom prst="rect">
                <a:avLst/>
              </a:prstGeom>
              <a:blipFill>
                <a:blip r:embed="rId33"/>
                <a:stretch>
                  <a:fillRect t="-2222" b="-88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47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70" name="AutoShape 8" descr="http://9.68.170.217/imglog/score.png"/>
          <p:cNvSpPr>
            <a:spLocks noChangeAspect="1" noChangeArrowheads="1"/>
          </p:cNvSpPr>
          <p:nvPr/>
        </p:nvSpPr>
        <p:spPr bwMode="auto">
          <a:xfrm>
            <a:off x="169863" y="-2362200"/>
            <a:ext cx="1232535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1" name="AutoShape 10" descr="http://9.68.170.217/imglog/score.png"/>
          <p:cNvSpPr>
            <a:spLocks noChangeAspect="1" noChangeArrowheads="1"/>
          </p:cNvSpPr>
          <p:nvPr/>
        </p:nvSpPr>
        <p:spPr bwMode="auto">
          <a:xfrm>
            <a:off x="322263" y="-2209800"/>
            <a:ext cx="1232535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1051561" y="3954192"/>
            <a:ext cx="6073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 dirty="0">
                <a:solidFill>
                  <a:schemeClr val="tx1"/>
                </a:solidFill>
              </a:rPr>
              <a:t>Figure The score increases if the screen is masked appropriately. The dashed line indicates the original score.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960120" y="1143001"/>
            <a:ext cx="6400800" cy="2743200"/>
            <a:chOff x="960120" y="1143001"/>
            <a:chExt cx="6400800" cy="27432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5602" t="4842" r="7134" b="7872"/>
            <a:stretch/>
          </p:blipFill>
          <p:spPr>
            <a:xfrm>
              <a:off x="960120" y="1143001"/>
              <a:ext cx="6400800" cy="27432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1293" y="2502215"/>
              <a:ext cx="523416" cy="821368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6007" y="1430468"/>
              <a:ext cx="523416" cy="821368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 bwMode="auto">
            <a:xfrm>
              <a:off x="4506007" y="1437138"/>
              <a:ext cx="523416" cy="36617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3659" y="2502216"/>
              <a:ext cx="523416" cy="821368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auto">
            <a:xfrm>
              <a:off x="5113659" y="2506053"/>
              <a:ext cx="523416" cy="48823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 bwMode="auto">
            <a:xfrm flipH="1">
              <a:off x="4424321" y="1803580"/>
              <a:ext cx="69678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/>
            <p:nvPr/>
          </p:nvCxnSpPr>
          <p:spPr bwMode="auto">
            <a:xfrm flipH="1">
              <a:off x="5029424" y="2975786"/>
              <a:ext cx="69678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Arrow Connector 39"/>
            <p:cNvCxnSpPr/>
            <p:nvPr/>
          </p:nvCxnSpPr>
          <p:spPr bwMode="auto">
            <a:xfrm flipH="1">
              <a:off x="4038078" y="1430468"/>
              <a:ext cx="467929" cy="19191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/>
            <p:cNvCxnSpPr/>
            <p:nvPr/>
          </p:nvCxnSpPr>
          <p:spPr bwMode="auto">
            <a:xfrm flipH="1" flipV="1">
              <a:off x="2854813" y="2010994"/>
              <a:ext cx="164773" cy="1429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Straight Arrow Connector 45"/>
            <p:cNvCxnSpPr/>
            <p:nvPr/>
          </p:nvCxnSpPr>
          <p:spPr bwMode="auto">
            <a:xfrm flipH="1" flipV="1">
              <a:off x="1483586" y="2290767"/>
              <a:ext cx="217707" cy="2114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Straight Arrow Connector 47"/>
            <p:cNvCxnSpPr/>
            <p:nvPr/>
          </p:nvCxnSpPr>
          <p:spPr bwMode="auto">
            <a:xfrm flipH="1">
              <a:off x="4860300" y="3314700"/>
              <a:ext cx="260803" cy="15131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4518" y="2506053"/>
              <a:ext cx="523416" cy="821368"/>
            </a:xfrm>
            <a:prstGeom prst="rect">
              <a:avLst/>
            </a:prstGeom>
          </p:spPr>
        </p:pic>
        <p:sp>
          <p:nvSpPr>
            <p:cNvPr id="75" name="Rectangle 74"/>
            <p:cNvSpPr/>
            <p:nvPr/>
          </p:nvSpPr>
          <p:spPr bwMode="auto">
            <a:xfrm>
              <a:off x="6374518" y="2509889"/>
              <a:ext cx="523416" cy="81753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 bwMode="auto">
            <a:xfrm flipH="1">
              <a:off x="6275135" y="3318686"/>
              <a:ext cx="69678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Straight Arrow Connector 77"/>
            <p:cNvCxnSpPr/>
            <p:nvPr/>
          </p:nvCxnSpPr>
          <p:spPr bwMode="auto">
            <a:xfrm>
              <a:off x="6878508" y="3314563"/>
              <a:ext cx="246438" cy="1514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1489936" y="2279050"/>
              <a:ext cx="564136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6386" y="2025285"/>
              <a:ext cx="523417" cy="821369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 bwMode="auto">
            <a:xfrm>
              <a:off x="3046386" y="2019745"/>
              <a:ext cx="523417" cy="19439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 flipH="1">
              <a:off x="2956050" y="2207254"/>
              <a:ext cx="69678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720361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B782F7A-C6BD-4CF1-B363-7370D2811D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40</a:t>
            </a:fld>
            <a:endParaRPr lang="en-US" altLang="ja-JP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F792931-8296-4383-B28D-B178D247B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6315574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86B01AFA-EAE2-45B3-A81E-F2B847129875}"/>
              </a:ext>
            </a:extLst>
          </p:cNvPr>
          <p:cNvSpPr/>
          <p:nvPr/>
        </p:nvSpPr>
        <p:spPr bwMode="auto">
          <a:xfrm>
            <a:off x="854050" y="1737360"/>
            <a:ext cx="7649870" cy="29033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28A250-BF96-4D95-A11F-943492F2A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41</a:t>
            </a:fld>
            <a:endParaRPr lang="en-US" altLang="ja-JP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8A54E2-3EB0-4185-B530-C8B9ABEF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grpSp>
        <p:nvGrpSpPr>
          <p:cNvPr id="209" name="グループ化 208">
            <a:extLst>
              <a:ext uri="{FF2B5EF4-FFF2-40B4-BE49-F238E27FC236}">
                <a16:creationId xmlns:a16="http://schemas.microsoft.com/office/drawing/2014/main" id="{383B77F6-2C22-4AEC-8C3C-BEB850033328}"/>
              </a:ext>
            </a:extLst>
          </p:cNvPr>
          <p:cNvGrpSpPr/>
          <p:nvPr/>
        </p:nvGrpSpPr>
        <p:grpSpPr>
          <a:xfrm>
            <a:off x="5051993" y="2211937"/>
            <a:ext cx="3196120" cy="2023748"/>
            <a:chOff x="1477653" y="2482778"/>
            <a:chExt cx="3196120" cy="2023748"/>
          </a:xfrm>
        </p:grpSpPr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73BD5265-41AA-48EF-9501-7235BC5A6A68}"/>
                </a:ext>
              </a:extLst>
            </p:cNvPr>
            <p:cNvSpPr/>
            <p:nvPr/>
          </p:nvSpPr>
          <p:spPr bwMode="auto">
            <a:xfrm>
              <a:off x="1477653" y="2482778"/>
              <a:ext cx="3196120" cy="20237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EB0CB5C2-8F90-4111-8368-18ED72CDF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642" y="2866324"/>
              <a:ext cx="2841349" cy="1288066"/>
            </a:xfrm>
            <a:custGeom>
              <a:avLst/>
              <a:gdLst>
                <a:gd name="T0" fmla="*/ 0 w 7230794"/>
                <a:gd name="T1" fmla="*/ 873388 h 3418502"/>
                <a:gd name="T2" fmla="*/ 739480 w 7230794"/>
                <a:gd name="T3" fmla="*/ 14 h 3418502"/>
                <a:gd name="T4" fmla="*/ 2000490 w 7230794"/>
                <a:gd name="T5" fmla="*/ 851823 h 3418502"/>
                <a:gd name="T6" fmla="*/ 0 60000 65536"/>
                <a:gd name="T7" fmla="*/ 0 60000 65536"/>
                <a:gd name="T8" fmla="*/ 0 60000 65536"/>
                <a:gd name="connsiteX0" fmla="*/ 0 w 7242935"/>
                <a:gd name="connsiteY0" fmla="*/ 3418502 h 3418502"/>
                <a:gd name="connsiteX1" fmla="*/ 2672861 w 7242935"/>
                <a:gd name="connsiteY1" fmla="*/ 53 h 3418502"/>
                <a:gd name="connsiteX2" fmla="*/ 7242935 w 7242935"/>
                <a:gd name="connsiteY2" fmla="*/ 3397294 h 341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2935" h="3418502">
                  <a:moveTo>
                    <a:pt x="0" y="3418502"/>
                  </a:moveTo>
                  <a:cubicBezTo>
                    <a:pt x="733864" y="1716311"/>
                    <a:pt x="1467729" y="14121"/>
                    <a:pt x="2672861" y="53"/>
                  </a:cubicBezTo>
                  <a:cubicBezTo>
                    <a:pt x="3877993" y="-14015"/>
                    <a:pt x="6485624" y="2836931"/>
                    <a:pt x="7242935" y="3397294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A04415BD-9E7D-4C15-9515-F378EB103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561" y="2743199"/>
              <a:ext cx="2808172" cy="1402169"/>
            </a:xfrm>
            <a:custGeom>
              <a:avLst/>
              <a:gdLst>
                <a:gd name="T0" fmla="*/ 0 w 7160455"/>
                <a:gd name="T1" fmla="*/ 0 h 3735195"/>
                <a:gd name="T2" fmla="*/ 727642 w 7160455"/>
                <a:gd name="T3" fmla="*/ 813287 h 3735195"/>
                <a:gd name="T4" fmla="*/ 1980588 w 7160455"/>
                <a:gd name="T5" fmla="*/ 950034 h 3735195"/>
                <a:gd name="T6" fmla="*/ 0 60000 65536"/>
                <a:gd name="T7" fmla="*/ 0 60000 65536"/>
                <a:gd name="T8" fmla="*/ 0 60000 65536"/>
                <a:gd name="connsiteX0" fmla="*/ 0 w 7160455"/>
                <a:gd name="connsiteY0" fmla="*/ 0 h 3717556"/>
                <a:gd name="connsiteX1" fmla="*/ 2630658 w 7160455"/>
                <a:gd name="connsiteY1" fmla="*/ 2815648 h 3717556"/>
                <a:gd name="connsiteX2" fmla="*/ 7160455 w 7160455"/>
                <a:gd name="connsiteY2" fmla="*/ 3713871 h 371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0455" h="3717556">
                  <a:moveTo>
                    <a:pt x="0" y="0"/>
                  </a:moveTo>
                  <a:cubicBezTo>
                    <a:pt x="718624" y="1280160"/>
                    <a:pt x="1437249" y="2196670"/>
                    <a:pt x="2630658" y="2815648"/>
                  </a:cubicBezTo>
                  <a:cubicBezTo>
                    <a:pt x="3824067" y="3434626"/>
                    <a:pt x="5492261" y="3756074"/>
                    <a:pt x="7160455" y="3713871"/>
                  </a:cubicBezTo>
                </a:path>
              </a:pathLst>
            </a:cu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ja-JP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12">
              <a:extLst>
                <a:ext uri="{FF2B5EF4-FFF2-40B4-BE49-F238E27FC236}">
                  <a16:creationId xmlns:a16="http://schemas.microsoft.com/office/drawing/2014/main" id="{01B87169-A42C-48D5-BE60-D69B66A8D0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765642" y="2610605"/>
              <a:ext cx="2836586" cy="1539049"/>
            </a:xfrm>
            <a:prstGeom prst="line">
              <a:avLst/>
            </a:prstGeom>
            <a:noFill/>
            <a:ln w="3175" algn="ctr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14">
              <a:extLst>
                <a:ext uri="{FF2B5EF4-FFF2-40B4-BE49-F238E27FC236}">
                  <a16:creationId xmlns:a16="http://schemas.microsoft.com/office/drawing/2014/main" id="{8B3E053E-A3C2-4684-8CF9-65DEDF546C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3378" y="2610605"/>
              <a:ext cx="0" cy="1539049"/>
            </a:xfrm>
            <a:prstGeom prst="line">
              <a:avLst/>
            </a:prstGeom>
            <a:noFill/>
            <a:ln w="9525" algn="ctr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15">
                  <a:extLst>
                    <a:ext uri="{FF2B5EF4-FFF2-40B4-BE49-F238E27FC236}">
                      <a16:creationId xmlns:a16="http://schemas.microsoft.com/office/drawing/2014/main" id="{1C573550-E742-442A-AE05-1F3D08FA49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45949" y="2633991"/>
                  <a:ext cx="1103251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rgbClr val="FFC000"/>
                      </a:solidFill>
                      <a:ea typeface="ＭＳ Ｐゴシック" panose="020B0600070205080204" pitchFamily="50" charset="-128"/>
                    </a:rPr>
                    <a:t>demand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𝑖𝑡</m:t>
                          </m:r>
                        </m:sub>
                      </m:sSub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(</m:t>
                      </m:r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𝑞</m:t>
                      </m:r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)</m:t>
                      </m:r>
                    </m:oMath>
                  </a14:m>
                  <a:endParaRPr kumimoji="1" lang="ja-JP" altLang="en-US" sz="1100" dirty="0">
                    <a:solidFill>
                      <a:srgbClr val="FFC000"/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9" name="TextBox 15">
                  <a:extLst>
                    <a:ext uri="{FF2B5EF4-FFF2-40B4-BE49-F238E27FC236}">
                      <a16:creationId xmlns:a16="http://schemas.microsoft.com/office/drawing/2014/main" id="{1C573550-E742-442A-AE05-1F3D08FA49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45949" y="2633991"/>
                  <a:ext cx="1103251" cy="261610"/>
                </a:xfrm>
                <a:prstGeom prst="rect">
                  <a:avLst/>
                </a:prstGeom>
                <a:blipFill>
                  <a:blip r:embed="rId2"/>
                  <a:stretch>
                    <a:fillRect t="-2326" b="-139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6">
                  <a:extLst>
                    <a:ext uri="{FF2B5EF4-FFF2-40B4-BE49-F238E27FC236}">
                      <a16:creationId xmlns:a16="http://schemas.microsoft.com/office/drawing/2014/main" id="{06F72B6A-EB32-4F05-95D8-A37F461711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61042" y="4129070"/>
                  <a:ext cx="608949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price </a:t>
                  </a:r>
                  <a14:m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𝑞</m:t>
                      </m:r>
                    </m:oMath>
                  </a14:m>
                  <a:endParaRPr kumimoji="1" lang="ja-JP" altLang="en-US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10" name="TextBox 16">
                  <a:extLst>
                    <a:ext uri="{FF2B5EF4-FFF2-40B4-BE49-F238E27FC236}">
                      <a16:creationId xmlns:a16="http://schemas.microsoft.com/office/drawing/2014/main" id="{06F72B6A-EB32-4F05-95D8-A37F461711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61042" y="4129070"/>
                  <a:ext cx="608949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7">
                  <a:extLst>
                    <a:ext uri="{FF2B5EF4-FFF2-40B4-BE49-F238E27FC236}">
                      <a16:creationId xmlns:a16="http://schemas.microsoft.com/office/drawing/2014/main" id="{C3D590E1-0B3D-4E60-9F19-35879F6936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71276" y="3028983"/>
                  <a:ext cx="997902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revenue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𝑖𝑡</m:t>
                          </m:r>
                        </m:sub>
                      </m:sSub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=</m:t>
                      </m:r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𝑞</m:t>
                      </m:r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𝑖𝑡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𝑞</m:t>
                          </m:r>
                        </m:e>
                      </m:d>
                    </m:oMath>
                  </a14:m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1" name="TextBox 17">
                  <a:extLst>
                    <a:ext uri="{FF2B5EF4-FFF2-40B4-BE49-F238E27FC236}">
                      <a16:creationId xmlns:a16="http://schemas.microsoft.com/office/drawing/2014/main" id="{C3D590E1-0B3D-4E60-9F19-35879F6936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71276" y="3028983"/>
                  <a:ext cx="997902" cy="430887"/>
                </a:xfrm>
                <a:prstGeom prst="rect">
                  <a:avLst/>
                </a:prstGeom>
                <a:blipFill>
                  <a:blip r:embed="rId4"/>
                  <a:stretch>
                    <a:fillRect t="-140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8">
                  <a:extLst>
                    <a:ext uri="{FF2B5EF4-FFF2-40B4-BE49-F238E27FC236}">
                      <a16:creationId xmlns:a16="http://schemas.microsoft.com/office/drawing/2014/main" id="{A5051946-814A-4E6F-A9CD-6F44DF9B49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53249" y="4211377"/>
                  <a:ext cx="1185966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chemeClr val="tx1"/>
                      </a:solidFill>
                    </a:rPr>
                    <a:t>o</a:t>
                  </a:r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ptimal </a:t>
                  </a:r>
                  <a:r>
                    <a:rPr kumimoji="1" lang="en-US" altLang="ja-JP" sz="1100" dirty="0">
                      <a:solidFill>
                        <a:schemeClr val="tx1"/>
                      </a:solidFill>
                    </a:rPr>
                    <a:t>pr</a:t>
                  </a:r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ice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50" charset="-128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a14:m>
                  <a:endParaRPr kumimoji="1" lang="ja-JP" altLang="en-US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12" name="TextBox 18">
                  <a:extLst>
                    <a:ext uri="{FF2B5EF4-FFF2-40B4-BE49-F238E27FC236}">
                      <a16:creationId xmlns:a16="http://schemas.microsoft.com/office/drawing/2014/main" id="{A5051946-814A-4E6F-A9CD-6F44DF9B49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53249" y="4211377"/>
                  <a:ext cx="1185966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r="-4103" b="-139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9">
                  <a:extLst>
                    <a:ext uri="{FF2B5EF4-FFF2-40B4-BE49-F238E27FC236}">
                      <a16:creationId xmlns:a16="http://schemas.microsoft.com/office/drawing/2014/main" id="{309C628F-6029-4054-AAF4-D8C5D778A9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85351" y="2619353"/>
                  <a:ext cx="302775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1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 sz="1100" dirty="0">
                    <a:solidFill>
                      <a:schemeClr val="accent1">
                        <a:lumMod val="50000"/>
                      </a:schemeClr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13" name="TextBox 19">
                  <a:extLst>
                    <a:ext uri="{FF2B5EF4-FFF2-40B4-BE49-F238E27FC236}">
                      <a16:creationId xmlns:a16="http://schemas.microsoft.com/office/drawing/2014/main" id="{309C628F-6029-4054-AAF4-D8C5D778A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5351" y="2619353"/>
                  <a:ext cx="302775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9DDB9F5A-D089-40C3-A3AD-B255EFC9B391}"/>
                </a:ext>
              </a:extLst>
            </p:cNvPr>
            <p:cNvSpPr/>
            <p:nvPr/>
          </p:nvSpPr>
          <p:spPr bwMode="auto">
            <a:xfrm>
              <a:off x="2779682" y="2830257"/>
              <a:ext cx="65344" cy="6534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BA77421-FE6E-4608-9C75-CBED0EBA68D2}"/>
                </a:ext>
              </a:extLst>
            </p:cNvPr>
            <p:cNvSpPr/>
            <p:nvPr/>
          </p:nvSpPr>
          <p:spPr bwMode="auto">
            <a:xfrm>
              <a:off x="1765641" y="2610604"/>
              <a:ext cx="2836587" cy="15402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6E453676-F718-4643-AD76-F9659F721F9A}"/>
                </a:ext>
              </a:extLst>
            </p:cNvPr>
            <p:cNvGrpSpPr/>
            <p:nvPr/>
          </p:nvGrpSpPr>
          <p:grpSpPr>
            <a:xfrm>
              <a:off x="1767228" y="2610604"/>
              <a:ext cx="56403" cy="1540233"/>
              <a:chOff x="1778747" y="2610604"/>
              <a:chExt cx="56403" cy="1540233"/>
            </a:xfrm>
          </p:grpSpPr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5136E20C-23E4-4A34-AFE3-2B340C778D48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7A3C11B7-79CB-4443-98BC-50662780E8D8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8613AA56-4E43-4D10-AE46-D62F172ED3CF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D2A25191-4C5B-4A3E-8257-9460890905A2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1DFEACA5-9078-4F55-92CA-F718848AE88A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6AE2D6A-37E3-4F8F-848C-CF6B98A19686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9C1DE7DF-052D-40FA-8C67-CBD7B661F343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ED76E85-A6FF-47BB-B6CE-1B138D73709C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8271D1CB-38B0-4ED1-ADB2-FF29D0D2EA5D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06AC632C-F48B-4718-83EC-EF52F2C1583A}"/>
                </a:ext>
              </a:extLst>
            </p:cNvPr>
            <p:cNvGrpSpPr/>
            <p:nvPr/>
          </p:nvGrpSpPr>
          <p:grpSpPr>
            <a:xfrm>
              <a:off x="4545825" y="2610604"/>
              <a:ext cx="56403" cy="1540233"/>
              <a:chOff x="1778747" y="2610604"/>
              <a:chExt cx="56403" cy="1540233"/>
            </a:xfrm>
          </p:grpSpPr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21DF9679-0DF8-49E9-8C49-D90905BF8B3A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F7EF4FF-79E0-4322-8F73-FBD239F69096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12CE85CD-354F-4438-A7EF-7A461B72378B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E233A4F-F6A5-4912-9597-D9CAC67CB6A2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400C885A-10C9-4187-B780-9AEB521E9B84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D8950EB4-A527-4A57-9A32-3F28F9746915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9CF51575-6376-44A2-97EA-7F7733A7E32B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5B1B7070-0402-4EBC-B245-0115ABF33ECD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1E1F5351-6F30-46FF-A9F9-39A4B02D9E25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5F20B442-01FB-4C9D-8543-303965F956E4}"/>
                </a:ext>
              </a:extLst>
            </p:cNvPr>
            <p:cNvGrpSpPr/>
            <p:nvPr/>
          </p:nvGrpSpPr>
          <p:grpSpPr>
            <a:xfrm rot="16200000">
              <a:off x="2507873" y="1865140"/>
              <a:ext cx="56403" cy="1540233"/>
              <a:chOff x="1778747" y="2610604"/>
              <a:chExt cx="56403" cy="1540233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5F64BB14-A8E4-4350-A4FC-90FB5A1F86BE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AE331AFC-DECA-481D-9AF1-CDB50B37DA39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90AA6837-F73E-4BFA-B242-649F74DB7052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171AD48C-74F7-4EC7-A323-5EF12FE76938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85E641A5-97DD-4385-A4E7-D39A5DB56104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F7BF34AB-02EF-4B26-8B01-532FA3E4EE3C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6228C4B9-C412-47F0-8F92-C9CE5D94A358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763498E7-3B91-46B7-BE88-21BDA8E1E1B3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53333D44-694C-4506-A87E-76F294966572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6625A440-D92E-4550-984E-D4768F63B01F}"/>
                </a:ext>
              </a:extLst>
            </p:cNvPr>
            <p:cNvCxnSpPr/>
            <p:nvPr/>
          </p:nvCxnSpPr>
          <p:spPr bwMode="auto">
            <a:xfrm rot="16200000">
              <a:off x="3662939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15D4A679-A870-4F76-BDDD-DDAB64F6FC15}"/>
                </a:ext>
              </a:extLst>
            </p:cNvPr>
            <p:cNvCxnSpPr/>
            <p:nvPr/>
          </p:nvCxnSpPr>
          <p:spPr bwMode="auto">
            <a:xfrm rot="16200000">
              <a:off x="3855468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4E81067E-B0BD-4407-8E25-1C9939B1ADE9}"/>
                </a:ext>
              </a:extLst>
            </p:cNvPr>
            <p:cNvCxnSpPr/>
            <p:nvPr/>
          </p:nvCxnSpPr>
          <p:spPr bwMode="auto">
            <a:xfrm rot="16200000">
              <a:off x="4047997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943E6FB6-43B6-44DB-922C-029792829877}"/>
                </a:ext>
              </a:extLst>
            </p:cNvPr>
            <p:cNvCxnSpPr/>
            <p:nvPr/>
          </p:nvCxnSpPr>
          <p:spPr bwMode="auto">
            <a:xfrm rot="16200000">
              <a:off x="4240526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E435E47B-63B4-4B12-B80B-B060E391085B}"/>
                </a:ext>
              </a:extLst>
            </p:cNvPr>
            <p:cNvCxnSpPr/>
            <p:nvPr/>
          </p:nvCxnSpPr>
          <p:spPr bwMode="auto">
            <a:xfrm rot="16200000">
              <a:off x="4433055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B0DB3DBA-576D-449E-843C-8B5FA058FB89}"/>
                </a:ext>
              </a:extLst>
            </p:cNvPr>
            <p:cNvCxnSpPr/>
            <p:nvPr/>
          </p:nvCxnSpPr>
          <p:spPr bwMode="auto">
            <a:xfrm rot="16200000">
              <a:off x="3277881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F5B4BD65-7B2C-4514-8405-2AF4DFEE2A24}"/>
                </a:ext>
              </a:extLst>
            </p:cNvPr>
            <p:cNvCxnSpPr/>
            <p:nvPr/>
          </p:nvCxnSpPr>
          <p:spPr bwMode="auto">
            <a:xfrm rot="16200000">
              <a:off x="3470410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055D5C9F-E116-4AD5-8685-2949CE03917B}"/>
                </a:ext>
              </a:extLst>
            </p:cNvPr>
            <p:cNvGrpSpPr/>
            <p:nvPr/>
          </p:nvGrpSpPr>
          <p:grpSpPr>
            <a:xfrm rot="16200000">
              <a:off x="2507873" y="3352517"/>
              <a:ext cx="56403" cy="1540233"/>
              <a:chOff x="1778747" y="2610604"/>
              <a:chExt cx="56403" cy="1540233"/>
            </a:xfrm>
          </p:grpSpPr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E90FEF1D-261E-433E-8B30-82091450A0A0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01CBE939-87C6-41B7-8E44-CC221AEFF4FB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F572C71C-DA8E-4015-9638-5F3C68414175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62237CAB-A837-48ED-BEA5-58DDEF6A10FD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B10B37F3-9E20-4CAD-AFD8-6794D3D5158C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2272B61E-2BCF-4DF5-9811-331A2ECD803E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0E23E818-98DF-4B66-A7FC-20D5BF937F60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A1F08D6C-4D8F-4177-BA36-A5BA0BF64C7C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DFE99E1B-13CE-4F72-BACC-DB2FA0BDCBF7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2C65AFD9-3704-46F8-977C-71B8C3940055}"/>
                </a:ext>
              </a:extLst>
            </p:cNvPr>
            <p:cNvCxnSpPr/>
            <p:nvPr/>
          </p:nvCxnSpPr>
          <p:spPr bwMode="auto">
            <a:xfrm rot="16200000">
              <a:off x="3662939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0B2976FD-262E-4B59-85FC-DB10FCE0D9EE}"/>
                </a:ext>
              </a:extLst>
            </p:cNvPr>
            <p:cNvCxnSpPr/>
            <p:nvPr/>
          </p:nvCxnSpPr>
          <p:spPr bwMode="auto">
            <a:xfrm rot="16200000">
              <a:off x="3855468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2B342DFD-5CDB-4C7B-855E-7B2FC74B9091}"/>
                </a:ext>
              </a:extLst>
            </p:cNvPr>
            <p:cNvCxnSpPr/>
            <p:nvPr/>
          </p:nvCxnSpPr>
          <p:spPr bwMode="auto">
            <a:xfrm rot="16200000">
              <a:off x="4047997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AE1AF0AE-5E37-41F0-9311-04D2AAE1DD83}"/>
                </a:ext>
              </a:extLst>
            </p:cNvPr>
            <p:cNvCxnSpPr/>
            <p:nvPr/>
          </p:nvCxnSpPr>
          <p:spPr bwMode="auto">
            <a:xfrm rot="16200000">
              <a:off x="4240526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990CBC5B-B3E5-4338-9F5A-181664F6BF9B}"/>
                </a:ext>
              </a:extLst>
            </p:cNvPr>
            <p:cNvCxnSpPr/>
            <p:nvPr/>
          </p:nvCxnSpPr>
          <p:spPr bwMode="auto">
            <a:xfrm rot="16200000">
              <a:off x="4433055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5D93A6C6-4DF8-4395-B621-2A652D28DFE5}"/>
                </a:ext>
              </a:extLst>
            </p:cNvPr>
            <p:cNvCxnSpPr/>
            <p:nvPr/>
          </p:nvCxnSpPr>
          <p:spPr bwMode="auto">
            <a:xfrm rot="16200000">
              <a:off x="3277881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B7D92C7C-7439-44BF-A5D2-BB921FFF49D2}"/>
                </a:ext>
              </a:extLst>
            </p:cNvPr>
            <p:cNvCxnSpPr/>
            <p:nvPr/>
          </p:nvCxnSpPr>
          <p:spPr bwMode="auto">
            <a:xfrm rot="16200000">
              <a:off x="3470410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3926A6D6-35D1-41C5-9157-2FD7BEDD5C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594521" y="4149655"/>
              <a:ext cx="217833" cy="1632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" name="TextBox 16">
              <a:extLst>
                <a:ext uri="{FF2B5EF4-FFF2-40B4-BE49-F238E27FC236}">
                  <a16:creationId xmlns:a16="http://schemas.microsoft.com/office/drawing/2014/main" id="{62F92BAF-D3E2-4F86-AC94-394D53FB6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999005" y="3277491"/>
              <a:ext cx="128112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ja-JP" sz="1100" dirty="0">
                  <a:solidFill>
                    <a:schemeClr val="tx1"/>
                  </a:solidFill>
                  <a:ea typeface="ＭＳ Ｐゴシック" panose="020B0600070205080204" pitchFamily="50" charset="-128"/>
                </a:rPr>
                <a:t>demand, revenue</a:t>
              </a:r>
              <a:endParaRPr kumimoji="1" lang="ja-JP" altLang="en-US" sz="1100" dirty="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1E1B4554-DCF9-4D7B-99A0-75D732AACFD9}"/>
              </a:ext>
            </a:extLst>
          </p:cNvPr>
          <p:cNvCxnSpPr/>
          <p:nvPr/>
        </p:nvCxnSpPr>
        <p:spPr bwMode="auto">
          <a:xfrm flipH="1">
            <a:off x="1493853" y="2156743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17AD9E0-67FF-43EC-B378-9B25CEBEE13D}"/>
              </a:ext>
            </a:extLst>
          </p:cNvPr>
          <p:cNvCxnSpPr/>
          <p:nvPr/>
        </p:nvCxnSpPr>
        <p:spPr bwMode="auto">
          <a:xfrm flipH="1">
            <a:off x="1493853" y="2428186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64BF5060-441E-4DDA-8028-CF4A9ACFF20C}"/>
              </a:ext>
            </a:extLst>
          </p:cNvPr>
          <p:cNvCxnSpPr/>
          <p:nvPr/>
        </p:nvCxnSpPr>
        <p:spPr bwMode="auto">
          <a:xfrm flipH="1" flipV="1">
            <a:off x="1493853" y="2533590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/>
              <p:nvPr/>
            </p:nvSpPr>
            <p:spPr>
              <a:xfrm>
                <a:off x="1608723" y="1993855"/>
                <a:ext cx="4403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1993855"/>
                <a:ext cx="440377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楕円 104">
            <a:extLst>
              <a:ext uri="{FF2B5EF4-FFF2-40B4-BE49-F238E27FC236}">
                <a16:creationId xmlns:a16="http://schemas.microsoft.com/office/drawing/2014/main" id="{B1F59B76-69C6-4426-966B-8DE89DC8509E}"/>
              </a:ext>
            </a:extLst>
          </p:cNvPr>
          <p:cNvSpPr/>
          <p:nvPr/>
        </p:nvSpPr>
        <p:spPr bwMode="auto">
          <a:xfrm>
            <a:off x="1194864" y="2298247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4C96CE33-1387-4D05-A2D6-0CD9785D64A5}"/>
              </a:ext>
            </a:extLst>
          </p:cNvPr>
          <p:cNvSpPr/>
          <p:nvPr/>
        </p:nvSpPr>
        <p:spPr bwMode="auto">
          <a:xfrm>
            <a:off x="2111073" y="201598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1119EE51-0AF5-4445-B7CE-00AC46B90272}"/>
              </a:ext>
            </a:extLst>
          </p:cNvPr>
          <p:cNvSpPr/>
          <p:nvPr/>
        </p:nvSpPr>
        <p:spPr bwMode="auto">
          <a:xfrm>
            <a:off x="2111073" y="229632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A8AA9479-6C66-4A22-BF99-F4842D028229}"/>
              </a:ext>
            </a:extLst>
          </p:cNvPr>
          <p:cNvSpPr/>
          <p:nvPr/>
        </p:nvSpPr>
        <p:spPr bwMode="auto">
          <a:xfrm>
            <a:off x="2111073" y="258824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831BFC7A-CDE7-40B9-96D1-E74D9541F43A}"/>
              </a:ext>
            </a:extLst>
          </p:cNvPr>
          <p:cNvCxnSpPr/>
          <p:nvPr/>
        </p:nvCxnSpPr>
        <p:spPr bwMode="auto">
          <a:xfrm flipH="1">
            <a:off x="1493853" y="3542354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1FF6B934-938B-426A-B73D-AD54BF0C5F29}"/>
              </a:ext>
            </a:extLst>
          </p:cNvPr>
          <p:cNvCxnSpPr/>
          <p:nvPr/>
        </p:nvCxnSpPr>
        <p:spPr bwMode="auto">
          <a:xfrm flipH="1">
            <a:off x="1493853" y="3813797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DBD3B298-F333-458D-98FE-9E2DF87AF529}"/>
              </a:ext>
            </a:extLst>
          </p:cNvPr>
          <p:cNvCxnSpPr/>
          <p:nvPr/>
        </p:nvCxnSpPr>
        <p:spPr bwMode="auto">
          <a:xfrm flipH="1" flipV="1">
            <a:off x="1493853" y="3919201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楕円 114">
            <a:extLst>
              <a:ext uri="{FF2B5EF4-FFF2-40B4-BE49-F238E27FC236}">
                <a16:creationId xmlns:a16="http://schemas.microsoft.com/office/drawing/2014/main" id="{F37BE6EC-56AF-429B-9244-87176C9C5C42}"/>
              </a:ext>
            </a:extLst>
          </p:cNvPr>
          <p:cNvSpPr/>
          <p:nvPr/>
        </p:nvSpPr>
        <p:spPr bwMode="auto">
          <a:xfrm>
            <a:off x="1194864" y="3683858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AF76779F-9ABD-4C61-A04C-1ABF92C68494}"/>
              </a:ext>
            </a:extLst>
          </p:cNvPr>
          <p:cNvSpPr/>
          <p:nvPr/>
        </p:nvSpPr>
        <p:spPr bwMode="auto">
          <a:xfrm>
            <a:off x="2111073" y="340159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2863D941-B86B-4032-A8C3-B1723E79AF46}"/>
              </a:ext>
            </a:extLst>
          </p:cNvPr>
          <p:cNvSpPr/>
          <p:nvPr/>
        </p:nvSpPr>
        <p:spPr bwMode="auto">
          <a:xfrm>
            <a:off x="2111073" y="368193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C38D6168-D8F8-4790-84D8-51ABEE2F63EC}"/>
              </a:ext>
            </a:extLst>
          </p:cNvPr>
          <p:cNvSpPr/>
          <p:nvPr/>
        </p:nvSpPr>
        <p:spPr bwMode="auto">
          <a:xfrm>
            <a:off x="2111073" y="3973852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8571EEBA-3F81-4615-9E07-BBE7DED13C4D}"/>
              </a:ext>
            </a:extLst>
          </p:cNvPr>
          <p:cNvSpPr/>
          <p:nvPr/>
        </p:nvSpPr>
        <p:spPr bwMode="auto">
          <a:xfrm>
            <a:off x="2942647" y="3683858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A800EEC6-A52C-4887-B20D-9D067AA3459A}"/>
              </a:ext>
            </a:extLst>
          </p:cNvPr>
          <p:cNvSpPr/>
          <p:nvPr/>
        </p:nvSpPr>
        <p:spPr bwMode="auto">
          <a:xfrm>
            <a:off x="3858856" y="340159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D59DFEBB-6574-4C3B-BC9C-60AF9AE0203E}"/>
              </a:ext>
            </a:extLst>
          </p:cNvPr>
          <p:cNvSpPr/>
          <p:nvPr/>
        </p:nvSpPr>
        <p:spPr bwMode="auto">
          <a:xfrm>
            <a:off x="3858856" y="368193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F8758B3F-438C-47D0-9C04-4510BB76D181}"/>
              </a:ext>
            </a:extLst>
          </p:cNvPr>
          <p:cNvSpPr/>
          <p:nvPr/>
        </p:nvSpPr>
        <p:spPr bwMode="auto">
          <a:xfrm>
            <a:off x="3858856" y="3973852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D65DC56-E769-41FC-93A1-4293BA35AE03}"/>
              </a:ext>
            </a:extLst>
          </p:cNvPr>
          <p:cNvCxnSpPr/>
          <p:nvPr/>
        </p:nvCxnSpPr>
        <p:spPr bwMode="auto">
          <a:xfrm>
            <a:off x="3249779" y="3813797"/>
            <a:ext cx="60907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FBFF798D-0247-4887-9D77-DA9420328C43}"/>
              </a:ext>
            </a:extLst>
          </p:cNvPr>
          <p:cNvCxnSpPr>
            <a:endCxn id="128" idx="2"/>
          </p:cNvCxnSpPr>
          <p:nvPr/>
        </p:nvCxnSpPr>
        <p:spPr bwMode="auto">
          <a:xfrm flipV="1">
            <a:off x="3249779" y="3522634"/>
            <a:ext cx="609077" cy="221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/>
              <p:nvPr/>
            </p:nvSpPr>
            <p:spPr>
              <a:xfrm>
                <a:off x="3338527" y="3386843"/>
                <a:ext cx="3874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27" y="3386843"/>
                <a:ext cx="387477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/>
              <p:nvPr/>
            </p:nvSpPr>
            <p:spPr>
              <a:xfrm>
                <a:off x="3338527" y="3599986"/>
                <a:ext cx="3874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27" y="3599986"/>
                <a:ext cx="387478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127F8769-C2E7-45FC-A2E7-752B8F264C00}"/>
              </a:ext>
            </a:extLst>
          </p:cNvPr>
          <p:cNvSpPr txBox="1"/>
          <p:nvPr/>
        </p:nvSpPr>
        <p:spPr>
          <a:xfrm>
            <a:off x="3032719" y="4299521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4. shipment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7B8E735E-4427-4ED7-ABEB-85D809B52BB0}"/>
              </a:ext>
            </a:extLst>
          </p:cNvPr>
          <p:cNvSpPr txBox="1"/>
          <p:nvPr/>
        </p:nvSpPr>
        <p:spPr>
          <a:xfrm>
            <a:off x="1301769" y="4301230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3. payment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98CFC38A-312D-4B35-9C96-15E35A6A7766}"/>
              </a:ext>
            </a:extLst>
          </p:cNvPr>
          <p:cNvCxnSpPr/>
          <p:nvPr/>
        </p:nvCxnSpPr>
        <p:spPr bwMode="auto">
          <a:xfrm flipH="1">
            <a:off x="3208164" y="2156743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07CD97DE-64F7-403B-B036-45445F48380A}"/>
              </a:ext>
            </a:extLst>
          </p:cNvPr>
          <p:cNvCxnSpPr/>
          <p:nvPr/>
        </p:nvCxnSpPr>
        <p:spPr bwMode="auto">
          <a:xfrm flipH="1">
            <a:off x="3208164" y="2428186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A99DB37D-7A03-4CC6-8B11-5C0C46EF21E6}"/>
              </a:ext>
            </a:extLst>
          </p:cNvPr>
          <p:cNvCxnSpPr/>
          <p:nvPr/>
        </p:nvCxnSpPr>
        <p:spPr bwMode="auto">
          <a:xfrm flipH="1" flipV="1">
            <a:off x="3208164" y="2533590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" name="楕円 146">
            <a:extLst>
              <a:ext uri="{FF2B5EF4-FFF2-40B4-BE49-F238E27FC236}">
                <a16:creationId xmlns:a16="http://schemas.microsoft.com/office/drawing/2014/main" id="{F85F9BEA-BA8C-480E-9E8C-85FD1C422CFE}"/>
              </a:ext>
            </a:extLst>
          </p:cNvPr>
          <p:cNvSpPr/>
          <p:nvPr/>
        </p:nvSpPr>
        <p:spPr bwMode="auto">
          <a:xfrm>
            <a:off x="2909175" y="2298247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529C7471-670C-4C7E-8FB5-CB9BFE038E16}"/>
              </a:ext>
            </a:extLst>
          </p:cNvPr>
          <p:cNvSpPr/>
          <p:nvPr/>
        </p:nvSpPr>
        <p:spPr bwMode="auto">
          <a:xfrm>
            <a:off x="3825384" y="201598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9" name="楕円 148">
            <a:extLst>
              <a:ext uri="{FF2B5EF4-FFF2-40B4-BE49-F238E27FC236}">
                <a16:creationId xmlns:a16="http://schemas.microsoft.com/office/drawing/2014/main" id="{B59D5A61-5577-409E-9F15-298BF35ACA0D}"/>
              </a:ext>
            </a:extLst>
          </p:cNvPr>
          <p:cNvSpPr/>
          <p:nvPr/>
        </p:nvSpPr>
        <p:spPr bwMode="auto">
          <a:xfrm>
            <a:off x="3825384" y="229632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CBE186B5-EC6C-4228-AD72-F650E4669244}"/>
              </a:ext>
            </a:extLst>
          </p:cNvPr>
          <p:cNvSpPr/>
          <p:nvPr/>
        </p:nvSpPr>
        <p:spPr bwMode="auto">
          <a:xfrm>
            <a:off x="3825384" y="2588241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A923ED71-5171-4C17-B059-DF3AC0BD4CBA}"/>
              </a:ext>
            </a:extLst>
          </p:cNvPr>
          <p:cNvSpPr txBox="1"/>
          <p:nvPr/>
        </p:nvSpPr>
        <p:spPr>
          <a:xfrm>
            <a:off x="1349858" y="2824463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1. bidding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DC5BA5EC-C753-46DC-917D-1C200F9C0DC3}"/>
              </a:ext>
            </a:extLst>
          </p:cNvPr>
          <p:cNvSpPr txBox="1"/>
          <p:nvPr/>
        </p:nvSpPr>
        <p:spPr>
          <a:xfrm>
            <a:off x="4019399" y="2000227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2C9034CE-35AD-4F20-BD8D-BF5DE4B2A94D}"/>
              </a:ext>
            </a:extLst>
          </p:cNvPr>
          <p:cNvSpPr txBox="1"/>
          <p:nvPr/>
        </p:nvSpPr>
        <p:spPr>
          <a:xfrm>
            <a:off x="4019399" y="2301582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BEBBBC8D-DD92-43F3-9AAB-AF93BB2AC409}"/>
              </a:ext>
            </a:extLst>
          </p:cNvPr>
          <p:cNvSpPr txBox="1"/>
          <p:nvPr/>
        </p:nvSpPr>
        <p:spPr>
          <a:xfrm>
            <a:off x="4019399" y="2591683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5A19F946-1D25-4FDE-895E-91FB2D773BDA}"/>
              </a:ext>
            </a:extLst>
          </p:cNvPr>
          <p:cNvSpPr txBox="1"/>
          <p:nvPr/>
        </p:nvSpPr>
        <p:spPr>
          <a:xfrm>
            <a:off x="2702472" y="2830010"/>
            <a:ext cx="1633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2. asking &amp; allocation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3F0345EA-4BDC-4912-84F9-649755EE8EE1}"/>
              </a:ext>
            </a:extLst>
          </p:cNvPr>
          <p:cNvCxnSpPr>
            <a:endCxn id="130" idx="2"/>
          </p:cNvCxnSpPr>
          <p:nvPr/>
        </p:nvCxnSpPr>
        <p:spPr bwMode="auto">
          <a:xfrm>
            <a:off x="3249779" y="3876344"/>
            <a:ext cx="609077" cy="2185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1FF5C4BD-2012-45F9-99D9-C28BBCEB581B}"/>
              </a:ext>
            </a:extLst>
          </p:cNvPr>
          <p:cNvSpPr txBox="1"/>
          <p:nvPr/>
        </p:nvSpPr>
        <p:spPr>
          <a:xfrm>
            <a:off x="3361060" y="383266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/>
                </a:solidFill>
              </a:rPr>
              <a:t>×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/>
              <p:nvPr/>
            </p:nvSpPr>
            <p:spPr>
              <a:xfrm>
                <a:off x="912444" y="2265308"/>
                <a:ext cx="3874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44" y="2265308"/>
                <a:ext cx="387478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/>
              <p:nvPr/>
            </p:nvSpPr>
            <p:spPr>
              <a:xfrm>
                <a:off x="926645" y="3658039"/>
                <a:ext cx="3874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45" y="3658039"/>
                <a:ext cx="387478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F41E0886-3629-4567-838B-A90D5CEAEDCA}"/>
                  </a:ext>
                </a:extLst>
              </p:cNvPr>
              <p:cNvSpPr txBox="1"/>
              <p:nvPr/>
            </p:nvSpPr>
            <p:spPr>
              <a:xfrm>
                <a:off x="4032994" y="1737360"/>
                <a:ext cx="406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F41E0886-3629-4567-838B-A90D5CEAE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994" y="1737360"/>
                <a:ext cx="406906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/>
              <p:nvPr/>
            </p:nvSpPr>
            <p:spPr>
              <a:xfrm>
                <a:off x="1608723" y="2198406"/>
                <a:ext cx="44364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2198406"/>
                <a:ext cx="443647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/>
              <p:nvPr/>
            </p:nvSpPr>
            <p:spPr>
              <a:xfrm>
                <a:off x="1608723" y="2396113"/>
                <a:ext cx="44364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2396113"/>
                <a:ext cx="443648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/>
              <p:nvPr/>
            </p:nvSpPr>
            <p:spPr>
              <a:xfrm>
                <a:off x="1590689" y="3363783"/>
                <a:ext cx="407483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689" y="3363783"/>
                <a:ext cx="407483" cy="258532"/>
              </a:xfrm>
              <a:prstGeom prst="rect">
                <a:avLst/>
              </a:prstGeom>
              <a:blipFill>
                <a:blip r:embed="rId14"/>
                <a:stretch>
                  <a:fillRect t="-4762" r="-29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/>
              <p:nvPr/>
            </p:nvSpPr>
            <p:spPr>
              <a:xfrm>
                <a:off x="1633223" y="3814922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23" y="3814922"/>
                <a:ext cx="316690" cy="2585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/>
              <p:nvPr/>
            </p:nvSpPr>
            <p:spPr>
              <a:xfrm>
                <a:off x="963227" y="3953767"/>
                <a:ext cx="687624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ja-JP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ja-JP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ja-JP" sz="1200" dirty="0">
                    <a:solidFill>
                      <a:srgbClr val="FF0000"/>
                    </a:solidFill>
                  </a:rPr>
                  <a:t>)</a:t>
                </a:r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27" y="3953767"/>
                <a:ext cx="687624" cy="258532"/>
              </a:xfrm>
              <a:prstGeom prst="rect">
                <a:avLst/>
              </a:prstGeom>
              <a:blipFill>
                <a:blip r:embed="rId22"/>
                <a:stretch>
                  <a:fillRect t="-11905" r="-16814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C22B3370-BF7B-4D51-A1E7-6F5DC0793496}"/>
                  </a:ext>
                </a:extLst>
              </p:cNvPr>
              <p:cNvSpPr/>
              <p:nvPr/>
            </p:nvSpPr>
            <p:spPr>
              <a:xfrm>
                <a:off x="3242655" y="2046047"/>
                <a:ext cx="386068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C22B3370-BF7B-4D51-A1E7-6F5DC0793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655" y="2046047"/>
                <a:ext cx="386068" cy="244682"/>
              </a:xfrm>
              <a:prstGeom prst="rect">
                <a:avLst/>
              </a:prstGeom>
              <a:blipFill>
                <a:blip r:embed="rId2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B11B3CA2-8922-4E79-9672-D8ACCA758074}"/>
                  </a:ext>
                </a:extLst>
              </p:cNvPr>
              <p:cNvSpPr/>
              <p:nvPr/>
            </p:nvSpPr>
            <p:spPr>
              <a:xfrm>
                <a:off x="2286000" y="3374676"/>
                <a:ext cx="52290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B11B3CA2-8922-4E79-9672-D8ACCA758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374676"/>
                <a:ext cx="522900" cy="258532"/>
              </a:xfrm>
              <a:prstGeom prst="rect">
                <a:avLst/>
              </a:prstGeom>
              <a:blipFill>
                <a:blip r:embed="rId24"/>
                <a:stretch>
                  <a:fillRect t="-4762" r="-10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FC74C96F-E0B4-4754-85DE-7277B5CC2458}"/>
                  </a:ext>
                </a:extLst>
              </p:cNvPr>
              <p:cNvSpPr/>
              <p:nvPr/>
            </p:nvSpPr>
            <p:spPr>
              <a:xfrm>
                <a:off x="2286000" y="3671921"/>
                <a:ext cx="527517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FC74C96F-E0B4-4754-85DE-7277B5CC24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671921"/>
                <a:ext cx="527517" cy="258532"/>
              </a:xfrm>
              <a:prstGeom prst="rect">
                <a:avLst/>
              </a:prstGeom>
              <a:blipFill>
                <a:blip r:embed="rId25"/>
                <a:stretch>
                  <a:fillRect t="-4651" r="-9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正方形/長方形 214">
                <a:extLst>
                  <a:ext uri="{FF2B5EF4-FFF2-40B4-BE49-F238E27FC236}">
                    <a16:creationId xmlns:a16="http://schemas.microsoft.com/office/drawing/2014/main" id="{E2AD19C4-2A2D-4A8C-A0F8-F7DBB454D179}"/>
                  </a:ext>
                </a:extLst>
              </p:cNvPr>
              <p:cNvSpPr/>
              <p:nvPr/>
            </p:nvSpPr>
            <p:spPr>
              <a:xfrm>
                <a:off x="2286000" y="3968115"/>
                <a:ext cx="312906" cy="258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5" name="正方形/長方形 214">
                <a:extLst>
                  <a:ext uri="{FF2B5EF4-FFF2-40B4-BE49-F238E27FC236}">
                    <a16:creationId xmlns:a16="http://schemas.microsoft.com/office/drawing/2014/main" id="{E2AD19C4-2A2D-4A8C-A0F8-F7DBB454D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968115"/>
                <a:ext cx="312906" cy="2585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71F2D869-58CC-48DA-A476-8348FB4E3E64}"/>
                  </a:ext>
                </a:extLst>
              </p:cNvPr>
              <p:cNvSpPr txBox="1"/>
              <p:nvPr/>
            </p:nvSpPr>
            <p:spPr>
              <a:xfrm>
                <a:off x="1608723" y="1793921"/>
                <a:ext cx="3984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71F2D869-58CC-48DA-A476-8348FB4E3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1793921"/>
                <a:ext cx="398442" cy="26161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B4C7FC54-61A2-4942-BE51-C4797BB3C8D1}"/>
                  </a:ext>
                </a:extLst>
              </p:cNvPr>
              <p:cNvSpPr txBox="1"/>
              <p:nvPr/>
            </p:nvSpPr>
            <p:spPr>
              <a:xfrm>
                <a:off x="2652919" y="2265308"/>
                <a:ext cx="3433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B4C7FC54-61A2-4942-BE51-C4797BB3C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919" y="2265308"/>
                <a:ext cx="343364" cy="26161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2D222F60-3E26-4BA5-BCAB-BF875ACDD7FF}"/>
                  </a:ext>
                </a:extLst>
              </p:cNvPr>
              <p:cNvSpPr txBox="1"/>
              <p:nvPr/>
            </p:nvSpPr>
            <p:spPr>
              <a:xfrm>
                <a:off x="2667120" y="3658039"/>
                <a:ext cx="3874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2D222F60-3E26-4BA5-BCAB-BF875ACDD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120" y="3658039"/>
                <a:ext cx="387478" cy="26161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正方形/長方形 134">
                <a:extLst>
                  <a:ext uri="{FF2B5EF4-FFF2-40B4-BE49-F238E27FC236}">
                    <a16:creationId xmlns:a16="http://schemas.microsoft.com/office/drawing/2014/main" id="{61F923BD-5492-42E0-A61F-71B7686423FD}"/>
                  </a:ext>
                </a:extLst>
              </p:cNvPr>
              <p:cNvSpPr/>
              <p:nvPr/>
            </p:nvSpPr>
            <p:spPr>
              <a:xfrm>
                <a:off x="3242655" y="2215334"/>
                <a:ext cx="386068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正方形/長方形 134">
                <a:extLst>
                  <a:ext uri="{FF2B5EF4-FFF2-40B4-BE49-F238E27FC236}">
                    <a16:creationId xmlns:a16="http://schemas.microsoft.com/office/drawing/2014/main" id="{61F923BD-5492-42E0-A61F-71B7686423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655" y="2215334"/>
                <a:ext cx="386068" cy="24468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11692082-F04D-4971-BC60-65A7AC2C91D0}"/>
                  </a:ext>
                </a:extLst>
              </p:cNvPr>
              <p:cNvSpPr/>
              <p:nvPr/>
            </p:nvSpPr>
            <p:spPr>
              <a:xfrm>
                <a:off x="3242655" y="2413087"/>
                <a:ext cx="386068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11692082-F04D-4971-BC60-65A7AC2C9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655" y="2413087"/>
                <a:ext cx="386068" cy="244682"/>
              </a:xfrm>
              <a:prstGeom prst="rect">
                <a:avLst/>
              </a:prstGeom>
              <a:blipFill>
                <a:blip r:embed="rId2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正方形/長方形 155">
                <a:extLst>
                  <a:ext uri="{FF2B5EF4-FFF2-40B4-BE49-F238E27FC236}">
                    <a16:creationId xmlns:a16="http://schemas.microsoft.com/office/drawing/2014/main" id="{8091B0EF-1A50-46D2-BD20-F836437E283C}"/>
                  </a:ext>
                </a:extLst>
              </p:cNvPr>
              <p:cNvSpPr/>
              <p:nvPr/>
            </p:nvSpPr>
            <p:spPr>
              <a:xfrm>
                <a:off x="1590689" y="3606304"/>
                <a:ext cx="407483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6" name="正方形/長方形 155">
                <a:extLst>
                  <a:ext uri="{FF2B5EF4-FFF2-40B4-BE49-F238E27FC236}">
                    <a16:creationId xmlns:a16="http://schemas.microsoft.com/office/drawing/2014/main" id="{8091B0EF-1A50-46D2-BD20-F836437E28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689" y="3606304"/>
                <a:ext cx="407483" cy="258532"/>
              </a:xfrm>
              <a:prstGeom prst="rect">
                <a:avLst/>
              </a:prstGeom>
              <a:blipFill>
                <a:blip r:embed="rId14"/>
                <a:stretch>
                  <a:fillRect t="-4762" r="-29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5E62C391-F2EA-4569-9F6C-159CB5E9EA42}"/>
                  </a:ext>
                </a:extLst>
              </p:cNvPr>
              <p:cNvSpPr txBox="1"/>
              <p:nvPr/>
            </p:nvSpPr>
            <p:spPr>
              <a:xfrm>
                <a:off x="4030856" y="3968115"/>
                <a:ext cx="3433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ja-JP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5E62C391-F2EA-4569-9F6C-159CB5E9E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856" y="3968115"/>
                <a:ext cx="343364" cy="261610"/>
              </a:xfrm>
              <a:prstGeom prst="rect">
                <a:avLst/>
              </a:prstGeom>
              <a:blipFill>
                <a:blip r:embed="rId31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7627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86B01AFA-EAE2-45B3-A81E-F2B847129875}"/>
              </a:ext>
            </a:extLst>
          </p:cNvPr>
          <p:cNvSpPr/>
          <p:nvPr/>
        </p:nvSpPr>
        <p:spPr bwMode="auto">
          <a:xfrm>
            <a:off x="914400" y="1737360"/>
            <a:ext cx="7376198" cy="29033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28A250-BF96-4D95-A11F-943492F2A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42</a:t>
            </a:fld>
            <a:endParaRPr lang="en-US" altLang="ja-JP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8A54E2-3EB0-4185-B530-C8B9ABEF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grpSp>
        <p:nvGrpSpPr>
          <p:cNvPr id="209" name="グループ化 208">
            <a:extLst>
              <a:ext uri="{FF2B5EF4-FFF2-40B4-BE49-F238E27FC236}">
                <a16:creationId xmlns:a16="http://schemas.microsoft.com/office/drawing/2014/main" id="{383B77F6-2C22-4AEC-8C3C-BEB850033328}"/>
              </a:ext>
            </a:extLst>
          </p:cNvPr>
          <p:cNvGrpSpPr/>
          <p:nvPr/>
        </p:nvGrpSpPr>
        <p:grpSpPr>
          <a:xfrm>
            <a:off x="5051993" y="2211937"/>
            <a:ext cx="3238605" cy="2023748"/>
            <a:chOff x="1477653" y="2482778"/>
            <a:chExt cx="3238605" cy="2023748"/>
          </a:xfrm>
        </p:grpSpPr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73BD5265-41AA-48EF-9501-7235BC5A6A68}"/>
                </a:ext>
              </a:extLst>
            </p:cNvPr>
            <p:cNvSpPr/>
            <p:nvPr/>
          </p:nvSpPr>
          <p:spPr bwMode="auto">
            <a:xfrm>
              <a:off x="1477653" y="2482778"/>
              <a:ext cx="3196120" cy="20237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EB0CB5C2-8F90-4111-8368-18ED72CDF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642" y="2866324"/>
              <a:ext cx="2841349" cy="1288066"/>
            </a:xfrm>
            <a:custGeom>
              <a:avLst/>
              <a:gdLst>
                <a:gd name="T0" fmla="*/ 0 w 7230794"/>
                <a:gd name="T1" fmla="*/ 873388 h 3418502"/>
                <a:gd name="T2" fmla="*/ 739480 w 7230794"/>
                <a:gd name="T3" fmla="*/ 14 h 3418502"/>
                <a:gd name="T4" fmla="*/ 2000490 w 7230794"/>
                <a:gd name="T5" fmla="*/ 851823 h 3418502"/>
                <a:gd name="T6" fmla="*/ 0 60000 65536"/>
                <a:gd name="T7" fmla="*/ 0 60000 65536"/>
                <a:gd name="T8" fmla="*/ 0 60000 65536"/>
                <a:gd name="connsiteX0" fmla="*/ 0 w 7242935"/>
                <a:gd name="connsiteY0" fmla="*/ 3418502 h 3418502"/>
                <a:gd name="connsiteX1" fmla="*/ 2672861 w 7242935"/>
                <a:gd name="connsiteY1" fmla="*/ 53 h 3418502"/>
                <a:gd name="connsiteX2" fmla="*/ 7242935 w 7242935"/>
                <a:gd name="connsiteY2" fmla="*/ 3397294 h 341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2935" h="3418502">
                  <a:moveTo>
                    <a:pt x="0" y="3418502"/>
                  </a:moveTo>
                  <a:cubicBezTo>
                    <a:pt x="733864" y="1716311"/>
                    <a:pt x="1467729" y="14121"/>
                    <a:pt x="2672861" y="53"/>
                  </a:cubicBezTo>
                  <a:cubicBezTo>
                    <a:pt x="3877993" y="-14015"/>
                    <a:pt x="6485624" y="2836931"/>
                    <a:pt x="7242935" y="3397294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A04415BD-9E7D-4C15-9515-F378EB103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561" y="2743199"/>
              <a:ext cx="2808172" cy="1402169"/>
            </a:xfrm>
            <a:custGeom>
              <a:avLst/>
              <a:gdLst>
                <a:gd name="T0" fmla="*/ 0 w 7160455"/>
                <a:gd name="T1" fmla="*/ 0 h 3735195"/>
                <a:gd name="T2" fmla="*/ 727642 w 7160455"/>
                <a:gd name="T3" fmla="*/ 813287 h 3735195"/>
                <a:gd name="T4" fmla="*/ 1980588 w 7160455"/>
                <a:gd name="T5" fmla="*/ 950034 h 3735195"/>
                <a:gd name="T6" fmla="*/ 0 60000 65536"/>
                <a:gd name="T7" fmla="*/ 0 60000 65536"/>
                <a:gd name="T8" fmla="*/ 0 60000 65536"/>
                <a:gd name="connsiteX0" fmla="*/ 0 w 7160455"/>
                <a:gd name="connsiteY0" fmla="*/ 0 h 3717556"/>
                <a:gd name="connsiteX1" fmla="*/ 2630658 w 7160455"/>
                <a:gd name="connsiteY1" fmla="*/ 2815648 h 3717556"/>
                <a:gd name="connsiteX2" fmla="*/ 7160455 w 7160455"/>
                <a:gd name="connsiteY2" fmla="*/ 3713871 h 371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0455" h="3717556">
                  <a:moveTo>
                    <a:pt x="0" y="0"/>
                  </a:moveTo>
                  <a:cubicBezTo>
                    <a:pt x="718624" y="1280160"/>
                    <a:pt x="1437249" y="2196670"/>
                    <a:pt x="2630658" y="2815648"/>
                  </a:cubicBezTo>
                  <a:cubicBezTo>
                    <a:pt x="3824067" y="3434626"/>
                    <a:pt x="5492261" y="3756074"/>
                    <a:pt x="7160455" y="3713871"/>
                  </a:cubicBezTo>
                </a:path>
              </a:pathLst>
            </a:cu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ja-JP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12">
              <a:extLst>
                <a:ext uri="{FF2B5EF4-FFF2-40B4-BE49-F238E27FC236}">
                  <a16:creationId xmlns:a16="http://schemas.microsoft.com/office/drawing/2014/main" id="{01B87169-A42C-48D5-BE60-D69B66A8D0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765642" y="2610605"/>
              <a:ext cx="2836586" cy="1539049"/>
            </a:xfrm>
            <a:prstGeom prst="line">
              <a:avLst/>
            </a:prstGeom>
            <a:noFill/>
            <a:ln w="3175" algn="ctr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14">
              <a:extLst>
                <a:ext uri="{FF2B5EF4-FFF2-40B4-BE49-F238E27FC236}">
                  <a16:creationId xmlns:a16="http://schemas.microsoft.com/office/drawing/2014/main" id="{8B3E053E-A3C2-4684-8CF9-65DEDF546C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3378" y="2610605"/>
              <a:ext cx="0" cy="1539049"/>
            </a:xfrm>
            <a:prstGeom prst="line">
              <a:avLst/>
            </a:prstGeom>
            <a:noFill/>
            <a:ln w="9525" algn="ctr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15">
                  <a:extLst>
                    <a:ext uri="{FF2B5EF4-FFF2-40B4-BE49-F238E27FC236}">
                      <a16:creationId xmlns:a16="http://schemas.microsoft.com/office/drawing/2014/main" id="{1C573550-E742-442A-AE05-1F3D08FA49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45949" y="2633991"/>
                  <a:ext cx="1019766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rgbClr val="FFC000"/>
                      </a:solidFill>
                      <a:ea typeface="ＭＳ Ｐゴシック" panose="020B0600070205080204" pitchFamily="50" charset="-128"/>
                    </a:rPr>
                    <a:t>demand </a:t>
                  </a:r>
                  <a14:m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𝑑</m:t>
                      </m:r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(</m:t>
                      </m:r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𝑎</m:t>
                      </m:r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)</m:t>
                      </m:r>
                    </m:oMath>
                  </a14:m>
                  <a:endParaRPr kumimoji="1" lang="ja-JP" altLang="en-US" sz="1100" dirty="0">
                    <a:solidFill>
                      <a:srgbClr val="FFC000"/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9" name="TextBox 15">
                  <a:extLst>
                    <a:ext uri="{FF2B5EF4-FFF2-40B4-BE49-F238E27FC236}">
                      <a16:creationId xmlns:a16="http://schemas.microsoft.com/office/drawing/2014/main" id="{1C573550-E742-442A-AE05-1F3D08FA49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45949" y="2633991"/>
                  <a:ext cx="1019766" cy="261610"/>
                </a:xfrm>
                <a:prstGeom prst="rect">
                  <a:avLst/>
                </a:prstGeom>
                <a:blipFill>
                  <a:blip r:embed="rId2"/>
                  <a:stretch>
                    <a:fillRect t="-2326" b="-139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6">
                  <a:extLst>
                    <a:ext uri="{FF2B5EF4-FFF2-40B4-BE49-F238E27FC236}">
                      <a16:creationId xmlns:a16="http://schemas.microsoft.com/office/drawing/2014/main" id="{06F72B6A-EB32-4F05-95D8-A37F461711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61042" y="4129070"/>
                  <a:ext cx="627351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price </a:t>
                  </a:r>
                  <a14:m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𝑎</m:t>
                      </m:r>
                    </m:oMath>
                  </a14:m>
                  <a:endParaRPr kumimoji="1" lang="ja-JP" altLang="en-US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10" name="TextBox 16">
                  <a:extLst>
                    <a:ext uri="{FF2B5EF4-FFF2-40B4-BE49-F238E27FC236}">
                      <a16:creationId xmlns:a16="http://schemas.microsoft.com/office/drawing/2014/main" id="{06F72B6A-EB32-4F05-95D8-A37F461711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61042" y="4129070"/>
                  <a:ext cx="627351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7">
                  <a:extLst>
                    <a:ext uri="{FF2B5EF4-FFF2-40B4-BE49-F238E27FC236}">
                      <a16:creationId xmlns:a16="http://schemas.microsoft.com/office/drawing/2014/main" id="{C3D590E1-0B3D-4E60-9F19-35879F6936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74681" y="3232167"/>
                  <a:ext cx="841577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revenue</a:t>
                  </a:r>
                </a:p>
                <a:p>
                  <a14:m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𝑟</m:t>
                      </m:r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=</m:t>
                      </m:r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𝑎𝑑</m:t>
                      </m:r>
                      <m:d>
                        <m:d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𝑎</m:t>
                          </m:r>
                        </m:e>
                      </m:d>
                    </m:oMath>
                  </a14:m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1" name="TextBox 17">
                  <a:extLst>
                    <a:ext uri="{FF2B5EF4-FFF2-40B4-BE49-F238E27FC236}">
                      <a16:creationId xmlns:a16="http://schemas.microsoft.com/office/drawing/2014/main" id="{C3D590E1-0B3D-4E60-9F19-35879F6936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74681" y="3232167"/>
                  <a:ext cx="841577" cy="430887"/>
                </a:xfrm>
                <a:prstGeom prst="rect">
                  <a:avLst/>
                </a:prstGeom>
                <a:blipFill>
                  <a:blip r:embed="rId4"/>
                  <a:stretch>
                    <a:fillRect t="-142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8">
                  <a:extLst>
                    <a:ext uri="{FF2B5EF4-FFF2-40B4-BE49-F238E27FC236}">
                      <a16:creationId xmlns:a16="http://schemas.microsoft.com/office/drawing/2014/main" id="{A5051946-814A-4E6F-A9CD-6F44DF9B49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53249" y="4211377"/>
                  <a:ext cx="1105046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chemeClr val="tx1"/>
                      </a:solidFill>
                    </a:rPr>
                    <a:t>o</a:t>
                  </a:r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ptimal </a:t>
                  </a:r>
                  <a:r>
                    <a:rPr kumimoji="1" lang="en-US" altLang="ja-JP" sz="1100" dirty="0">
                      <a:solidFill>
                        <a:schemeClr val="tx1"/>
                      </a:solidFill>
                    </a:rPr>
                    <a:t>pr</a:t>
                  </a:r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ice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accPr>
                        <m:e>
                          <m:r>
                            <a:rPr kumimoji="1"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a14:m>
                  <a:endParaRPr kumimoji="1" lang="ja-JP" altLang="en-US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12" name="TextBox 18">
                  <a:extLst>
                    <a:ext uri="{FF2B5EF4-FFF2-40B4-BE49-F238E27FC236}">
                      <a16:creationId xmlns:a16="http://schemas.microsoft.com/office/drawing/2014/main" id="{A5051946-814A-4E6F-A9CD-6F44DF9B49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53249" y="4211377"/>
                  <a:ext cx="1105046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r="-12707" b="-139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9">
                  <a:extLst>
                    <a:ext uri="{FF2B5EF4-FFF2-40B4-BE49-F238E27FC236}">
                      <a16:creationId xmlns:a16="http://schemas.microsoft.com/office/drawing/2014/main" id="{309C628F-6029-4054-AAF4-D8C5D778A9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85351" y="2619353"/>
                  <a:ext cx="305147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1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100" dirty="0">
                    <a:solidFill>
                      <a:schemeClr val="accent1">
                        <a:lumMod val="50000"/>
                      </a:schemeClr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13" name="TextBox 19">
                  <a:extLst>
                    <a:ext uri="{FF2B5EF4-FFF2-40B4-BE49-F238E27FC236}">
                      <a16:creationId xmlns:a16="http://schemas.microsoft.com/office/drawing/2014/main" id="{309C628F-6029-4054-AAF4-D8C5D778A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5351" y="2619353"/>
                  <a:ext cx="305147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9DDB9F5A-D089-40C3-A3AD-B255EFC9B391}"/>
                </a:ext>
              </a:extLst>
            </p:cNvPr>
            <p:cNvSpPr/>
            <p:nvPr/>
          </p:nvSpPr>
          <p:spPr bwMode="auto">
            <a:xfrm>
              <a:off x="2779682" y="2830257"/>
              <a:ext cx="65344" cy="6534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BA77421-FE6E-4608-9C75-CBED0EBA68D2}"/>
                </a:ext>
              </a:extLst>
            </p:cNvPr>
            <p:cNvSpPr/>
            <p:nvPr/>
          </p:nvSpPr>
          <p:spPr bwMode="auto">
            <a:xfrm>
              <a:off x="1765641" y="2610604"/>
              <a:ext cx="2836587" cy="15402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6E453676-F718-4643-AD76-F9659F721F9A}"/>
                </a:ext>
              </a:extLst>
            </p:cNvPr>
            <p:cNvGrpSpPr/>
            <p:nvPr/>
          </p:nvGrpSpPr>
          <p:grpSpPr>
            <a:xfrm>
              <a:off x="1767228" y="2610604"/>
              <a:ext cx="56403" cy="1540233"/>
              <a:chOff x="1778747" y="2610604"/>
              <a:chExt cx="56403" cy="1540233"/>
            </a:xfrm>
          </p:grpSpPr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5136E20C-23E4-4A34-AFE3-2B340C778D48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7A3C11B7-79CB-4443-98BC-50662780E8D8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8613AA56-4E43-4D10-AE46-D62F172ED3CF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D2A25191-4C5B-4A3E-8257-9460890905A2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1DFEACA5-9078-4F55-92CA-F718848AE88A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6AE2D6A-37E3-4F8F-848C-CF6B98A19686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9C1DE7DF-052D-40FA-8C67-CBD7B661F343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ED76E85-A6FF-47BB-B6CE-1B138D73709C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8271D1CB-38B0-4ED1-ADB2-FF29D0D2EA5D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06AC632C-F48B-4718-83EC-EF52F2C1583A}"/>
                </a:ext>
              </a:extLst>
            </p:cNvPr>
            <p:cNvGrpSpPr/>
            <p:nvPr/>
          </p:nvGrpSpPr>
          <p:grpSpPr>
            <a:xfrm>
              <a:off x="4545825" y="2610604"/>
              <a:ext cx="56403" cy="1540233"/>
              <a:chOff x="1778747" y="2610604"/>
              <a:chExt cx="56403" cy="1540233"/>
            </a:xfrm>
          </p:grpSpPr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21DF9679-0DF8-49E9-8C49-D90905BF8B3A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F7EF4FF-79E0-4322-8F73-FBD239F69096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12CE85CD-354F-4438-A7EF-7A461B72378B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E233A4F-F6A5-4912-9597-D9CAC67CB6A2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400C885A-10C9-4187-B780-9AEB521E9B84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D8950EB4-A527-4A57-9A32-3F28F9746915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9CF51575-6376-44A2-97EA-7F7733A7E32B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5B1B7070-0402-4EBC-B245-0115ABF33ECD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1E1F5351-6F30-46FF-A9F9-39A4B02D9E25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5F20B442-01FB-4C9D-8543-303965F956E4}"/>
                </a:ext>
              </a:extLst>
            </p:cNvPr>
            <p:cNvGrpSpPr/>
            <p:nvPr/>
          </p:nvGrpSpPr>
          <p:grpSpPr>
            <a:xfrm rot="16200000">
              <a:off x="2507873" y="1865140"/>
              <a:ext cx="56403" cy="1540233"/>
              <a:chOff x="1778747" y="2610604"/>
              <a:chExt cx="56403" cy="1540233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5F64BB14-A8E4-4350-A4FC-90FB5A1F86BE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AE331AFC-DECA-481D-9AF1-CDB50B37DA39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90AA6837-F73E-4BFA-B242-649F74DB7052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171AD48C-74F7-4EC7-A323-5EF12FE76938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85E641A5-97DD-4385-A4E7-D39A5DB56104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F7BF34AB-02EF-4B26-8B01-532FA3E4EE3C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6228C4B9-C412-47F0-8F92-C9CE5D94A358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763498E7-3B91-46B7-BE88-21BDA8E1E1B3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53333D44-694C-4506-A87E-76F294966572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6625A440-D92E-4550-984E-D4768F63B01F}"/>
                </a:ext>
              </a:extLst>
            </p:cNvPr>
            <p:cNvCxnSpPr/>
            <p:nvPr/>
          </p:nvCxnSpPr>
          <p:spPr bwMode="auto">
            <a:xfrm rot="16200000">
              <a:off x="3662939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15D4A679-A870-4F76-BDDD-DDAB64F6FC15}"/>
                </a:ext>
              </a:extLst>
            </p:cNvPr>
            <p:cNvCxnSpPr/>
            <p:nvPr/>
          </p:nvCxnSpPr>
          <p:spPr bwMode="auto">
            <a:xfrm rot="16200000">
              <a:off x="3855468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4E81067E-B0BD-4407-8E25-1C9939B1ADE9}"/>
                </a:ext>
              </a:extLst>
            </p:cNvPr>
            <p:cNvCxnSpPr/>
            <p:nvPr/>
          </p:nvCxnSpPr>
          <p:spPr bwMode="auto">
            <a:xfrm rot="16200000">
              <a:off x="4047997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943E6FB6-43B6-44DB-922C-029792829877}"/>
                </a:ext>
              </a:extLst>
            </p:cNvPr>
            <p:cNvCxnSpPr/>
            <p:nvPr/>
          </p:nvCxnSpPr>
          <p:spPr bwMode="auto">
            <a:xfrm rot="16200000">
              <a:off x="4240526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E435E47B-63B4-4B12-B80B-B060E391085B}"/>
                </a:ext>
              </a:extLst>
            </p:cNvPr>
            <p:cNvCxnSpPr/>
            <p:nvPr/>
          </p:nvCxnSpPr>
          <p:spPr bwMode="auto">
            <a:xfrm rot="16200000">
              <a:off x="4433055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B0DB3DBA-576D-449E-843C-8B5FA058FB89}"/>
                </a:ext>
              </a:extLst>
            </p:cNvPr>
            <p:cNvCxnSpPr/>
            <p:nvPr/>
          </p:nvCxnSpPr>
          <p:spPr bwMode="auto">
            <a:xfrm rot="16200000">
              <a:off x="3277881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F5B4BD65-7B2C-4514-8405-2AF4DFEE2A24}"/>
                </a:ext>
              </a:extLst>
            </p:cNvPr>
            <p:cNvCxnSpPr/>
            <p:nvPr/>
          </p:nvCxnSpPr>
          <p:spPr bwMode="auto">
            <a:xfrm rot="16200000">
              <a:off x="3470410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055D5C9F-E116-4AD5-8685-2949CE03917B}"/>
                </a:ext>
              </a:extLst>
            </p:cNvPr>
            <p:cNvGrpSpPr/>
            <p:nvPr/>
          </p:nvGrpSpPr>
          <p:grpSpPr>
            <a:xfrm rot="16200000">
              <a:off x="2507873" y="3352517"/>
              <a:ext cx="56403" cy="1540233"/>
              <a:chOff x="1778747" y="2610604"/>
              <a:chExt cx="56403" cy="1540233"/>
            </a:xfrm>
          </p:grpSpPr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E90FEF1D-261E-433E-8B30-82091450A0A0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01CBE939-87C6-41B7-8E44-CC221AEFF4FB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F572C71C-DA8E-4015-9638-5F3C68414175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62237CAB-A837-48ED-BEA5-58DDEF6A10FD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B10B37F3-9E20-4CAD-AFD8-6794D3D5158C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2272B61E-2BCF-4DF5-9811-331A2ECD803E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0E23E818-98DF-4B66-A7FC-20D5BF937F60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A1F08D6C-4D8F-4177-BA36-A5BA0BF64C7C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DFE99E1B-13CE-4F72-BACC-DB2FA0BDCBF7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2C65AFD9-3704-46F8-977C-71B8C3940055}"/>
                </a:ext>
              </a:extLst>
            </p:cNvPr>
            <p:cNvCxnSpPr/>
            <p:nvPr/>
          </p:nvCxnSpPr>
          <p:spPr bwMode="auto">
            <a:xfrm rot="16200000">
              <a:off x="3662939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0B2976FD-262E-4B59-85FC-DB10FCE0D9EE}"/>
                </a:ext>
              </a:extLst>
            </p:cNvPr>
            <p:cNvCxnSpPr/>
            <p:nvPr/>
          </p:nvCxnSpPr>
          <p:spPr bwMode="auto">
            <a:xfrm rot="16200000">
              <a:off x="3855468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2B342DFD-5CDB-4C7B-855E-7B2FC74B9091}"/>
                </a:ext>
              </a:extLst>
            </p:cNvPr>
            <p:cNvCxnSpPr/>
            <p:nvPr/>
          </p:nvCxnSpPr>
          <p:spPr bwMode="auto">
            <a:xfrm rot="16200000">
              <a:off x="4047997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AE1AF0AE-5E37-41F0-9311-04D2AAE1DD83}"/>
                </a:ext>
              </a:extLst>
            </p:cNvPr>
            <p:cNvCxnSpPr/>
            <p:nvPr/>
          </p:nvCxnSpPr>
          <p:spPr bwMode="auto">
            <a:xfrm rot="16200000">
              <a:off x="4240526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990CBC5B-B3E5-4338-9F5A-181664F6BF9B}"/>
                </a:ext>
              </a:extLst>
            </p:cNvPr>
            <p:cNvCxnSpPr/>
            <p:nvPr/>
          </p:nvCxnSpPr>
          <p:spPr bwMode="auto">
            <a:xfrm rot="16200000">
              <a:off x="4433055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5D93A6C6-4DF8-4395-B621-2A652D28DFE5}"/>
                </a:ext>
              </a:extLst>
            </p:cNvPr>
            <p:cNvCxnSpPr/>
            <p:nvPr/>
          </p:nvCxnSpPr>
          <p:spPr bwMode="auto">
            <a:xfrm rot="16200000">
              <a:off x="3277881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B7D92C7C-7439-44BF-A5D2-BB921FFF49D2}"/>
                </a:ext>
              </a:extLst>
            </p:cNvPr>
            <p:cNvCxnSpPr/>
            <p:nvPr/>
          </p:nvCxnSpPr>
          <p:spPr bwMode="auto">
            <a:xfrm rot="16200000">
              <a:off x="3470410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3926A6D6-35D1-41C5-9157-2FD7BEDD5C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594521" y="4149655"/>
              <a:ext cx="217833" cy="1632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" name="TextBox 16">
              <a:extLst>
                <a:ext uri="{FF2B5EF4-FFF2-40B4-BE49-F238E27FC236}">
                  <a16:creationId xmlns:a16="http://schemas.microsoft.com/office/drawing/2014/main" id="{62F92BAF-D3E2-4F86-AC94-394D53FB6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999005" y="3277491"/>
              <a:ext cx="128112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ja-JP" sz="1100" dirty="0">
                  <a:solidFill>
                    <a:schemeClr val="tx1"/>
                  </a:solidFill>
                  <a:ea typeface="ＭＳ Ｐゴシック" panose="020B0600070205080204" pitchFamily="50" charset="-128"/>
                </a:rPr>
                <a:t>demand, revenue</a:t>
              </a:r>
              <a:endParaRPr kumimoji="1" lang="ja-JP" altLang="en-US" sz="1100" dirty="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1E1B4554-DCF9-4D7B-99A0-75D732AACFD9}"/>
              </a:ext>
            </a:extLst>
          </p:cNvPr>
          <p:cNvCxnSpPr/>
          <p:nvPr/>
        </p:nvCxnSpPr>
        <p:spPr bwMode="auto">
          <a:xfrm flipH="1">
            <a:off x="1493853" y="2156743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17AD9E0-67FF-43EC-B378-9B25CEBEE13D}"/>
              </a:ext>
            </a:extLst>
          </p:cNvPr>
          <p:cNvCxnSpPr/>
          <p:nvPr/>
        </p:nvCxnSpPr>
        <p:spPr bwMode="auto">
          <a:xfrm flipH="1">
            <a:off x="1493853" y="2428186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64BF5060-441E-4DDA-8028-CF4A9ACFF20C}"/>
              </a:ext>
            </a:extLst>
          </p:cNvPr>
          <p:cNvCxnSpPr/>
          <p:nvPr/>
        </p:nvCxnSpPr>
        <p:spPr bwMode="auto">
          <a:xfrm flipH="1" flipV="1">
            <a:off x="1493853" y="2533590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/>
              <p:nvPr/>
            </p:nvSpPr>
            <p:spPr>
              <a:xfrm>
                <a:off x="1608723" y="1993855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1993855"/>
                <a:ext cx="355867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楕円 104">
            <a:extLst>
              <a:ext uri="{FF2B5EF4-FFF2-40B4-BE49-F238E27FC236}">
                <a16:creationId xmlns:a16="http://schemas.microsoft.com/office/drawing/2014/main" id="{B1F59B76-69C6-4426-966B-8DE89DC8509E}"/>
              </a:ext>
            </a:extLst>
          </p:cNvPr>
          <p:cNvSpPr/>
          <p:nvPr/>
        </p:nvSpPr>
        <p:spPr bwMode="auto">
          <a:xfrm>
            <a:off x="1194864" y="2298247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4C96CE33-1387-4D05-A2D6-0CD9785D64A5}"/>
              </a:ext>
            </a:extLst>
          </p:cNvPr>
          <p:cNvSpPr/>
          <p:nvPr/>
        </p:nvSpPr>
        <p:spPr bwMode="auto">
          <a:xfrm>
            <a:off x="2111073" y="201598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1119EE51-0AF5-4445-B7CE-00AC46B90272}"/>
              </a:ext>
            </a:extLst>
          </p:cNvPr>
          <p:cNvSpPr/>
          <p:nvPr/>
        </p:nvSpPr>
        <p:spPr bwMode="auto">
          <a:xfrm>
            <a:off x="2111073" y="229632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A8AA9479-6C66-4A22-BF99-F4842D028229}"/>
              </a:ext>
            </a:extLst>
          </p:cNvPr>
          <p:cNvSpPr/>
          <p:nvPr/>
        </p:nvSpPr>
        <p:spPr bwMode="auto">
          <a:xfrm>
            <a:off x="2111073" y="258824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831BFC7A-CDE7-40B9-96D1-E74D9541F43A}"/>
              </a:ext>
            </a:extLst>
          </p:cNvPr>
          <p:cNvCxnSpPr/>
          <p:nvPr/>
        </p:nvCxnSpPr>
        <p:spPr bwMode="auto">
          <a:xfrm flipH="1">
            <a:off x="1493853" y="3542354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1FF6B934-938B-426A-B73D-AD54BF0C5F29}"/>
              </a:ext>
            </a:extLst>
          </p:cNvPr>
          <p:cNvCxnSpPr/>
          <p:nvPr/>
        </p:nvCxnSpPr>
        <p:spPr bwMode="auto">
          <a:xfrm flipH="1">
            <a:off x="1493853" y="3813797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DBD3B298-F333-458D-98FE-9E2DF87AF529}"/>
              </a:ext>
            </a:extLst>
          </p:cNvPr>
          <p:cNvCxnSpPr/>
          <p:nvPr/>
        </p:nvCxnSpPr>
        <p:spPr bwMode="auto">
          <a:xfrm flipH="1" flipV="1">
            <a:off x="1493853" y="3919201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楕円 114">
            <a:extLst>
              <a:ext uri="{FF2B5EF4-FFF2-40B4-BE49-F238E27FC236}">
                <a16:creationId xmlns:a16="http://schemas.microsoft.com/office/drawing/2014/main" id="{F37BE6EC-56AF-429B-9244-87176C9C5C42}"/>
              </a:ext>
            </a:extLst>
          </p:cNvPr>
          <p:cNvSpPr/>
          <p:nvPr/>
        </p:nvSpPr>
        <p:spPr bwMode="auto">
          <a:xfrm>
            <a:off x="1194864" y="3683858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AF76779F-9ABD-4C61-A04C-1ABF92C68494}"/>
              </a:ext>
            </a:extLst>
          </p:cNvPr>
          <p:cNvSpPr/>
          <p:nvPr/>
        </p:nvSpPr>
        <p:spPr bwMode="auto">
          <a:xfrm>
            <a:off x="2111073" y="340159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2863D941-B86B-4032-A8C3-B1723E79AF46}"/>
              </a:ext>
            </a:extLst>
          </p:cNvPr>
          <p:cNvSpPr/>
          <p:nvPr/>
        </p:nvSpPr>
        <p:spPr bwMode="auto">
          <a:xfrm>
            <a:off x="2111073" y="368193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C38D6168-D8F8-4790-84D8-51ABEE2F63EC}"/>
              </a:ext>
            </a:extLst>
          </p:cNvPr>
          <p:cNvSpPr/>
          <p:nvPr/>
        </p:nvSpPr>
        <p:spPr bwMode="auto">
          <a:xfrm>
            <a:off x="2111073" y="3973852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844D66E4-EB73-47E6-BE02-1AC7022C1CAD}"/>
                  </a:ext>
                </a:extLst>
              </p:cNvPr>
              <p:cNvSpPr txBox="1"/>
              <p:nvPr/>
            </p:nvSpPr>
            <p:spPr>
              <a:xfrm>
                <a:off x="2745860" y="3652764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844D66E4-EB73-47E6-BE02-1AC7022C1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860" y="3652764"/>
                <a:ext cx="312906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楕円 126">
            <a:extLst>
              <a:ext uri="{FF2B5EF4-FFF2-40B4-BE49-F238E27FC236}">
                <a16:creationId xmlns:a16="http://schemas.microsoft.com/office/drawing/2014/main" id="{8571EEBA-3F81-4615-9E07-BBE7DED13C4D}"/>
              </a:ext>
            </a:extLst>
          </p:cNvPr>
          <p:cNvSpPr/>
          <p:nvPr/>
        </p:nvSpPr>
        <p:spPr bwMode="auto">
          <a:xfrm>
            <a:off x="2942647" y="3683858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A800EEC6-A52C-4887-B20D-9D067AA3459A}"/>
              </a:ext>
            </a:extLst>
          </p:cNvPr>
          <p:cNvSpPr/>
          <p:nvPr/>
        </p:nvSpPr>
        <p:spPr bwMode="auto">
          <a:xfrm>
            <a:off x="3858856" y="340159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D59DFEBB-6574-4C3B-BC9C-60AF9AE0203E}"/>
              </a:ext>
            </a:extLst>
          </p:cNvPr>
          <p:cNvSpPr/>
          <p:nvPr/>
        </p:nvSpPr>
        <p:spPr bwMode="auto">
          <a:xfrm>
            <a:off x="3858856" y="368193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F8758B3F-438C-47D0-9C04-4510BB76D181}"/>
              </a:ext>
            </a:extLst>
          </p:cNvPr>
          <p:cNvSpPr/>
          <p:nvPr/>
        </p:nvSpPr>
        <p:spPr bwMode="auto">
          <a:xfrm>
            <a:off x="3858856" y="3973852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D65DC56-E769-41FC-93A1-4293BA35AE03}"/>
              </a:ext>
            </a:extLst>
          </p:cNvPr>
          <p:cNvCxnSpPr/>
          <p:nvPr/>
        </p:nvCxnSpPr>
        <p:spPr bwMode="auto">
          <a:xfrm>
            <a:off x="3249779" y="3813797"/>
            <a:ext cx="60907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FBFF798D-0247-4887-9D77-DA9420328C43}"/>
              </a:ext>
            </a:extLst>
          </p:cNvPr>
          <p:cNvCxnSpPr>
            <a:endCxn id="128" idx="2"/>
          </p:cNvCxnSpPr>
          <p:nvPr/>
        </p:nvCxnSpPr>
        <p:spPr bwMode="auto">
          <a:xfrm flipV="1">
            <a:off x="3249779" y="3522634"/>
            <a:ext cx="609077" cy="221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/>
              <p:nvPr/>
            </p:nvSpPr>
            <p:spPr>
              <a:xfrm>
                <a:off x="3338527" y="3401591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27" y="3401591"/>
                <a:ext cx="31290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/>
              <p:nvPr/>
            </p:nvSpPr>
            <p:spPr>
              <a:xfrm>
                <a:off x="3338527" y="3614734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27" y="3614734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127F8769-C2E7-45FC-A2E7-752B8F264C00}"/>
              </a:ext>
            </a:extLst>
          </p:cNvPr>
          <p:cNvSpPr txBox="1"/>
          <p:nvPr/>
        </p:nvSpPr>
        <p:spPr>
          <a:xfrm>
            <a:off x="3032719" y="4299521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4. shipment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7B8E735E-4427-4ED7-ABEB-85D809B52BB0}"/>
              </a:ext>
            </a:extLst>
          </p:cNvPr>
          <p:cNvSpPr txBox="1"/>
          <p:nvPr/>
        </p:nvSpPr>
        <p:spPr>
          <a:xfrm>
            <a:off x="1301769" y="4301230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3. payment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98CFC38A-312D-4B35-9C96-15E35A6A7766}"/>
              </a:ext>
            </a:extLst>
          </p:cNvPr>
          <p:cNvCxnSpPr/>
          <p:nvPr/>
        </p:nvCxnSpPr>
        <p:spPr bwMode="auto">
          <a:xfrm flipH="1">
            <a:off x="3208164" y="2156743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07CD97DE-64F7-403B-B036-45445F48380A}"/>
              </a:ext>
            </a:extLst>
          </p:cNvPr>
          <p:cNvCxnSpPr/>
          <p:nvPr/>
        </p:nvCxnSpPr>
        <p:spPr bwMode="auto">
          <a:xfrm flipH="1">
            <a:off x="3208164" y="2428186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A99DB37D-7A03-4CC6-8B11-5C0C46EF21E6}"/>
              </a:ext>
            </a:extLst>
          </p:cNvPr>
          <p:cNvCxnSpPr/>
          <p:nvPr/>
        </p:nvCxnSpPr>
        <p:spPr bwMode="auto">
          <a:xfrm flipH="1" flipV="1">
            <a:off x="3208164" y="2533590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" name="楕円 146">
            <a:extLst>
              <a:ext uri="{FF2B5EF4-FFF2-40B4-BE49-F238E27FC236}">
                <a16:creationId xmlns:a16="http://schemas.microsoft.com/office/drawing/2014/main" id="{F85F9BEA-BA8C-480E-9E8C-85FD1C422CFE}"/>
              </a:ext>
            </a:extLst>
          </p:cNvPr>
          <p:cNvSpPr/>
          <p:nvPr/>
        </p:nvSpPr>
        <p:spPr bwMode="auto">
          <a:xfrm>
            <a:off x="2909175" y="2298247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529C7471-670C-4C7E-8FB5-CB9BFE038E16}"/>
              </a:ext>
            </a:extLst>
          </p:cNvPr>
          <p:cNvSpPr/>
          <p:nvPr/>
        </p:nvSpPr>
        <p:spPr bwMode="auto">
          <a:xfrm>
            <a:off x="3825384" y="201598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9" name="楕円 148">
            <a:extLst>
              <a:ext uri="{FF2B5EF4-FFF2-40B4-BE49-F238E27FC236}">
                <a16:creationId xmlns:a16="http://schemas.microsoft.com/office/drawing/2014/main" id="{B59D5A61-5577-409E-9F15-298BF35ACA0D}"/>
              </a:ext>
            </a:extLst>
          </p:cNvPr>
          <p:cNvSpPr/>
          <p:nvPr/>
        </p:nvSpPr>
        <p:spPr bwMode="auto">
          <a:xfrm>
            <a:off x="3825384" y="229632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CBE186B5-EC6C-4228-AD72-F650E4669244}"/>
              </a:ext>
            </a:extLst>
          </p:cNvPr>
          <p:cNvSpPr/>
          <p:nvPr/>
        </p:nvSpPr>
        <p:spPr bwMode="auto">
          <a:xfrm>
            <a:off x="3825384" y="2588241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A923ED71-5171-4C17-B059-DF3AC0BD4CBA}"/>
              </a:ext>
            </a:extLst>
          </p:cNvPr>
          <p:cNvSpPr txBox="1"/>
          <p:nvPr/>
        </p:nvSpPr>
        <p:spPr>
          <a:xfrm>
            <a:off x="1349858" y="2824463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1. bidding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DC5BA5EC-C753-46DC-917D-1C200F9C0DC3}"/>
              </a:ext>
            </a:extLst>
          </p:cNvPr>
          <p:cNvSpPr txBox="1"/>
          <p:nvPr/>
        </p:nvSpPr>
        <p:spPr>
          <a:xfrm>
            <a:off x="4019399" y="2000227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2C9034CE-35AD-4F20-BD8D-BF5DE4B2A94D}"/>
              </a:ext>
            </a:extLst>
          </p:cNvPr>
          <p:cNvSpPr txBox="1"/>
          <p:nvPr/>
        </p:nvSpPr>
        <p:spPr>
          <a:xfrm>
            <a:off x="4019399" y="2301582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BEBBBC8D-DD92-43F3-9AAB-AF93BB2AC409}"/>
              </a:ext>
            </a:extLst>
          </p:cNvPr>
          <p:cNvSpPr txBox="1"/>
          <p:nvPr/>
        </p:nvSpPr>
        <p:spPr>
          <a:xfrm>
            <a:off x="4019399" y="2591683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5A19F946-1D25-4FDE-895E-91FB2D773BDA}"/>
              </a:ext>
            </a:extLst>
          </p:cNvPr>
          <p:cNvSpPr txBox="1"/>
          <p:nvPr/>
        </p:nvSpPr>
        <p:spPr>
          <a:xfrm>
            <a:off x="2702472" y="2830010"/>
            <a:ext cx="1633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2. asking &amp; allocation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3F0345EA-4BDC-4912-84F9-649755EE8EE1}"/>
              </a:ext>
            </a:extLst>
          </p:cNvPr>
          <p:cNvCxnSpPr>
            <a:endCxn id="130" idx="2"/>
          </p:cNvCxnSpPr>
          <p:nvPr/>
        </p:nvCxnSpPr>
        <p:spPr bwMode="auto">
          <a:xfrm>
            <a:off x="3249779" y="3876344"/>
            <a:ext cx="609077" cy="2185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1FF5C4BD-2012-45F9-99D9-C28BBCEB581B}"/>
              </a:ext>
            </a:extLst>
          </p:cNvPr>
          <p:cNvSpPr txBox="1"/>
          <p:nvPr/>
        </p:nvSpPr>
        <p:spPr>
          <a:xfrm>
            <a:off x="3346312" y="384741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/>
                </a:solidFill>
              </a:rPr>
              <a:t>×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40B59546-8FE5-4D0E-8887-40DCE116F339}"/>
              </a:ext>
            </a:extLst>
          </p:cNvPr>
          <p:cNvSpPr txBox="1"/>
          <p:nvPr/>
        </p:nvSpPr>
        <p:spPr>
          <a:xfrm>
            <a:off x="4019399" y="3382396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68BA2A46-EB1A-499D-A3BB-1189BC029F21}"/>
              </a:ext>
            </a:extLst>
          </p:cNvPr>
          <p:cNvSpPr txBox="1"/>
          <p:nvPr/>
        </p:nvSpPr>
        <p:spPr>
          <a:xfrm>
            <a:off x="4019399" y="3683751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2713F0ED-1D3D-47AB-85C3-259C108B8C85}"/>
              </a:ext>
            </a:extLst>
          </p:cNvPr>
          <p:cNvSpPr txBox="1"/>
          <p:nvPr/>
        </p:nvSpPr>
        <p:spPr>
          <a:xfrm>
            <a:off x="4019399" y="3973852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E431031B-C9A4-4484-9F3A-69E372534ABA}"/>
              </a:ext>
            </a:extLst>
          </p:cNvPr>
          <p:cNvSpPr txBox="1"/>
          <p:nvPr/>
        </p:nvSpPr>
        <p:spPr>
          <a:xfrm>
            <a:off x="2281217" y="3382396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46AC7C5A-EC23-4AEE-AF2A-C7D8208D1E6C}"/>
              </a:ext>
            </a:extLst>
          </p:cNvPr>
          <p:cNvSpPr txBox="1"/>
          <p:nvPr/>
        </p:nvSpPr>
        <p:spPr>
          <a:xfrm>
            <a:off x="2281217" y="3683751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F0AD2FD3-77C2-4C8D-B9B3-C9F3BA320A6B}"/>
              </a:ext>
            </a:extLst>
          </p:cNvPr>
          <p:cNvSpPr txBox="1"/>
          <p:nvPr/>
        </p:nvSpPr>
        <p:spPr>
          <a:xfrm>
            <a:off x="2281217" y="3973852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8DC4F232-3E2A-4619-B3D1-818F7B776FCC}"/>
                  </a:ext>
                </a:extLst>
              </p:cNvPr>
              <p:cNvSpPr txBox="1"/>
              <p:nvPr/>
            </p:nvSpPr>
            <p:spPr>
              <a:xfrm>
                <a:off x="2692800" y="2265308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8DC4F232-3E2A-4619-B3D1-818F7B776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800" y="2265308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/>
              <p:nvPr/>
            </p:nvSpPr>
            <p:spPr>
              <a:xfrm>
                <a:off x="986995" y="2265308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95" y="2265308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/>
              <p:nvPr/>
            </p:nvSpPr>
            <p:spPr>
              <a:xfrm>
                <a:off x="986995" y="3658039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95" y="3658039"/>
                <a:ext cx="31290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F41E0886-3629-4567-838B-A90D5CEAEDCA}"/>
                  </a:ext>
                </a:extLst>
              </p:cNvPr>
              <p:cNvSpPr txBox="1"/>
              <p:nvPr/>
            </p:nvSpPr>
            <p:spPr>
              <a:xfrm>
                <a:off x="3858856" y="1737360"/>
                <a:ext cx="7660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̂"/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F41E0886-3629-4567-838B-A90D5CEAE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856" y="1737360"/>
                <a:ext cx="766044" cy="261610"/>
              </a:xfrm>
              <a:prstGeom prst="rect">
                <a:avLst/>
              </a:prstGeom>
              <a:blipFill>
                <a:blip r:embed="rId11"/>
                <a:stretch>
                  <a:fillRect r="-9524"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/>
              <p:nvPr/>
            </p:nvSpPr>
            <p:spPr>
              <a:xfrm>
                <a:off x="1608723" y="2198406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2198406"/>
                <a:ext cx="355867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/>
              <p:nvPr/>
            </p:nvSpPr>
            <p:spPr>
              <a:xfrm>
                <a:off x="1608723" y="2396113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2396113"/>
                <a:ext cx="355867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/>
              <p:nvPr/>
            </p:nvSpPr>
            <p:spPr>
              <a:xfrm>
                <a:off x="1633223" y="3422146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23" y="3422146"/>
                <a:ext cx="316690" cy="258532"/>
              </a:xfrm>
              <a:prstGeom prst="rect">
                <a:avLst/>
              </a:prstGeom>
              <a:blipFill>
                <a:blip r:embed="rId14"/>
                <a:stretch>
                  <a:fillRect t="-4651" r="-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65C6BD13-93F3-4266-8B84-51AF99FCBCDD}"/>
                  </a:ext>
                </a:extLst>
              </p:cNvPr>
              <p:cNvSpPr/>
              <p:nvPr/>
            </p:nvSpPr>
            <p:spPr>
              <a:xfrm>
                <a:off x="1633223" y="3605095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65C6BD13-93F3-4266-8B84-51AF99FCB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23" y="3605095"/>
                <a:ext cx="316690" cy="258532"/>
              </a:xfrm>
              <a:prstGeom prst="rect">
                <a:avLst/>
              </a:prstGeom>
              <a:blipFill>
                <a:blip r:embed="rId14"/>
                <a:stretch>
                  <a:fillRect t="-4651" r="-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/>
              <p:nvPr/>
            </p:nvSpPr>
            <p:spPr>
              <a:xfrm>
                <a:off x="1633223" y="3814922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23" y="3814922"/>
                <a:ext cx="316690" cy="2585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テキスト ボックス 200">
                <a:extLst>
                  <a:ext uri="{FF2B5EF4-FFF2-40B4-BE49-F238E27FC236}">
                    <a16:creationId xmlns:a16="http://schemas.microsoft.com/office/drawing/2014/main" id="{CAB9F577-8CF3-4DE9-91AD-56B0CA7EDEB7}"/>
                  </a:ext>
                </a:extLst>
              </p:cNvPr>
              <p:cNvSpPr txBox="1"/>
              <p:nvPr/>
            </p:nvSpPr>
            <p:spPr>
              <a:xfrm>
                <a:off x="3858856" y="3156344"/>
                <a:ext cx="7660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̂"/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1" name="テキスト ボックス 200">
                <a:extLst>
                  <a:ext uri="{FF2B5EF4-FFF2-40B4-BE49-F238E27FC236}">
                    <a16:creationId xmlns:a16="http://schemas.microsoft.com/office/drawing/2014/main" id="{CAB9F577-8CF3-4DE9-91AD-56B0CA7ED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856" y="3156344"/>
                <a:ext cx="766044" cy="261610"/>
              </a:xfrm>
              <a:prstGeom prst="rect">
                <a:avLst/>
              </a:prstGeom>
              <a:blipFill>
                <a:blip r:embed="rId16"/>
                <a:stretch>
                  <a:fillRect r="-9524"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テキスト ボックス 201">
                <a:extLst>
                  <a:ext uri="{FF2B5EF4-FFF2-40B4-BE49-F238E27FC236}">
                    <a16:creationId xmlns:a16="http://schemas.microsoft.com/office/drawing/2014/main" id="{81927DCE-F8F4-438A-9E6A-671114A53F7E}"/>
                  </a:ext>
                </a:extLst>
              </p:cNvPr>
              <p:cNvSpPr txBox="1"/>
              <p:nvPr/>
            </p:nvSpPr>
            <p:spPr>
              <a:xfrm>
                <a:off x="2037121" y="3156344"/>
                <a:ext cx="7660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̂"/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2" name="テキスト ボックス 201">
                <a:extLst>
                  <a:ext uri="{FF2B5EF4-FFF2-40B4-BE49-F238E27FC236}">
                    <a16:creationId xmlns:a16="http://schemas.microsoft.com/office/drawing/2014/main" id="{81927DCE-F8F4-438A-9E6A-671114A53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121" y="3156344"/>
                <a:ext cx="766044" cy="261610"/>
              </a:xfrm>
              <a:prstGeom prst="rect">
                <a:avLst/>
              </a:prstGeom>
              <a:blipFill>
                <a:blip r:embed="rId16"/>
                <a:stretch>
                  <a:fillRect r="-9524"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/>
              <p:nvPr/>
            </p:nvSpPr>
            <p:spPr>
              <a:xfrm>
                <a:off x="914400" y="3955287"/>
                <a:ext cx="850297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ja-JP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ja-JP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ja-JP" sz="1200" dirty="0">
                    <a:solidFill>
                      <a:schemeClr val="tx1"/>
                    </a:solidFill>
                  </a:rPr>
                  <a:t>)</a:t>
                </a:r>
                <a:endParaRPr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955287"/>
                <a:ext cx="850297" cy="258532"/>
              </a:xfrm>
              <a:prstGeom prst="rect">
                <a:avLst/>
              </a:prstGeom>
              <a:blipFill>
                <a:blip r:embed="rId17"/>
                <a:stretch>
                  <a:fillRect t="-11905" r="-12950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C22B3370-BF7B-4D51-A1E7-6F5DC0793496}"/>
                  </a:ext>
                </a:extLst>
              </p:cNvPr>
              <p:cNvSpPr/>
              <p:nvPr/>
            </p:nvSpPr>
            <p:spPr>
              <a:xfrm>
                <a:off x="3297466" y="2046047"/>
                <a:ext cx="305147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C22B3370-BF7B-4D51-A1E7-6F5DC0793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66" y="2046047"/>
                <a:ext cx="305147" cy="24468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CE72CFE7-60ED-47D3-AEEE-57F57713779A}"/>
                  </a:ext>
                </a:extLst>
              </p:cNvPr>
              <p:cNvSpPr/>
              <p:nvPr/>
            </p:nvSpPr>
            <p:spPr>
              <a:xfrm>
                <a:off x="3297466" y="2236541"/>
                <a:ext cx="305147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CE72CFE7-60ED-47D3-AEEE-57F577137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66" y="2236541"/>
                <a:ext cx="305147" cy="24468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正方形/長方形 211">
                <a:extLst>
                  <a:ext uri="{FF2B5EF4-FFF2-40B4-BE49-F238E27FC236}">
                    <a16:creationId xmlns:a16="http://schemas.microsoft.com/office/drawing/2014/main" id="{C09DAD0B-5E29-4742-8BF9-FC07AEFE5F8A}"/>
                  </a:ext>
                </a:extLst>
              </p:cNvPr>
              <p:cNvSpPr/>
              <p:nvPr/>
            </p:nvSpPr>
            <p:spPr>
              <a:xfrm>
                <a:off x="3297466" y="2417455"/>
                <a:ext cx="305147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2" name="正方形/長方形 211">
                <a:extLst>
                  <a:ext uri="{FF2B5EF4-FFF2-40B4-BE49-F238E27FC236}">
                    <a16:creationId xmlns:a16="http://schemas.microsoft.com/office/drawing/2014/main" id="{C09DAD0B-5E29-4742-8BF9-FC07AEFE5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66" y="2417455"/>
                <a:ext cx="305147" cy="24468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5928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86B01AFA-EAE2-45B3-A81E-F2B847129875}"/>
              </a:ext>
            </a:extLst>
          </p:cNvPr>
          <p:cNvSpPr/>
          <p:nvPr/>
        </p:nvSpPr>
        <p:spPr bwMode="auto">
          <a:xfrm>
            <a:off x="914400" y="1737360"/>
            <a:ext cx="7376198" cy="29033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28A250-BF96-4D95-A11F-943492F2A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43</a:t>
            </a:fld>
            <a:endParaRPr lang="en-US" altLang="ja-JP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8A54E2-3EB0-4185-B530-C8B9ABEF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grpSp>
        <p:nvGrpSpPr>
          <p:cNvPr id="209" name="グループ化 208">
            <a:extLst>
              <a:ext uri="{FF2B5EF4-FFF2-40B4-BE49-F238E27FC236}">
                <a16:creationId xmlns:a16="http://schemas.microsoft.com/office/drawing/2014/main" id="{383B77F6-2C22-4AEC-8C3C-BEB850033328}"/>
              </a:ext>
            </a:extLst>
          </p:cNvPr>
          <p:cNvGrpSpPr/>
          <p:nvPr/>
        </p:nvGrpSpPr>
        <p:grpSpPr>
          <a:xfrm>
            <a:off x="5051993" y="2211937"/>
            <a:ext cx="3238605" cy="2023748"/>
            <a:chOff x="1477653" y="2482778"/>
            <a:chExt cx="3238605" cy="2023748"/>
          </a:xfrm>
        </p:grpSpPr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73BD5265-41AA-48EF-9501-7235BC5A6A68}"/>
                </a:ext>
              </a:extLst>
            </p:cNvPr>
            <p:cNvSpPr/>
            <p:nvPr/>
          </p:nvSpPr>
          <p:spPr bwMode="auto">
            <a:xfrm>
              <a:off x="1477653" y="2482778"/>
              <a:ext cx="3196120" cy="20237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EB0CB5C2-8F90-4111-8368-18ED72CDF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642" y="2866324"/>
              <a:ext cx="2841349" cy="1288066"/>
            </a:xfrm>
            <a:custGeom>
              <a:avLst/>
              <a:gdLst>
                <a:gd name="T0" fmla="*/ 0 w 7230794"/>
                <a:gd name="T1" fmla="*/ 873388 h 3418502"/>
                <a:gd name="T2" fmla="*/ 739480 w 7230794"/>
                <a:gd name="T3" fmla="*/ 14 h 3418502"/>
                <a:gd name="T4" fmla="*/ 2000490 w 7230794"/>
                <a:gd name="T5" fmla="*/ 851823 h 3418502"/>
                <a:gd name="T6" fmla="*/ 0 60000 65536"/>
                <a:gd name="T7" fmla="*/ 0 60000 65536"/>
                <a:gd name="T8" fmla="*/ 0 60000 65536"/>
                <a:gd name="connsiteX0" fmla="*/ 0 w 7242935"/>
                <a:gd name="connsiteY0" fmla="*/ 3418502 h 3418502"/>
                <a:gd name="connsiteX1" fmla="*/ 2672861 w 7242935"/>
                <a:gd name="connsiteY1" fmla="*/ 53 h 3418502"/>
                <a:gd name="connsiteX2" fmla="*/ 7242935 w 7242935"/>
                <a:gd name="connsiteY2" fmla="*/ 3397294 h 341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2935" h="3418502">
                  <a:moveTo>
                    <a:pt x="0" y="3418502"/>
                  </a:moveTo>
                  <a:cubicBezTo>
                    <a:pt x="733864" y="1716311"/>
                    <a:pt x="1467729" y="14121"/>
                    <a:pt x="2672861" y="53"/>
                  </a:cubicBezTo>
                  <a:cubicBezTo>
                    <a:pt x="3877993" y="-14015"/>
                    <a:pt x="6485624" y="2836931"/>
                    <a:pt x="7242935" y="3397294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A04415BD-9E7D-4C15-9515-F378EB103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561" y="2743199"/>
              <a:ext cx="2808172" cy="1402169"/>
            </a:xfrm>
            <a:custGeom>
              <a:avLst/>
              <a:gdLst>
                <a:gd name="T0" fmla="*/ 0 w 7160455"/>
                <a:gd name="T1" fmla="*/ 0 h 3735195"/>
                <a:gd name="T2" fmla="*/ 727642 w 7160455"/>
                <a:gd name="T3" fmla="*/ 813287 h 3735195"/>
                <a:gd name="T4" fmla="*/ 1980588 w 7160455"/>
                <a:gd name="T5" fmla="*/ 950034 h 3735195"/>
                <a:gd name="T6" fmla="*/ 0 60000 65536"/>
                <a:gd name="T7" fmla="*/ 0 60000 65536"/>
                <a:gd name="T8" fmla="*/ 0 60000 65536"/>
                <a:gd name="connsiteX0" fmla="*/ 0 w 7160455"/>
                <a:gd name="connsiteY0" fmla="*/ 0 h 3717556"/>
                <a:gd name="connsiteX1" fmla="*/ 2630658 w 7160455"/>
                <a:gd name="connsiteY1" fmla="*/ 2815648 h 3717556"/>
                <a:gd name="connsiteX2" fmla="*/ 7160455 w 7160455"/>
                <a:gd name="connsiteY2" fmla="*/ 3713871 h 371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0455" h="3717556">
                  <a:moveTo>
                    <a:pt x="0" y="0"/>
                  </a:moveTo>
                  <a:cubicBezTo>
                    <a:pt x="718624" y="1280160"/>
                    <a:pt x="1437249" y="2196670"/>
                    <a:pt x="2630658" y="2815648"/>
                  </a:cubicBezTo>
                  <a:cubicBezTo>
                    <a:pt x="3824067" y="3434626"/>
                    <a:pt x="5492261" y="3756074"/>
                    <a:pt x="7160455" y="3713871"/>
                  </a:cubicBezTo>
                </a:path>
              </a:pathLst>
            </a:cu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ja-JP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12">
              <a:extLst>
                <a:ext uri="{FF2B5EF4-FFF2-40B4-BE49-F238E27FC236}">
                  <a16:creationId xmlns:a16="http://schemas.microsoft.com/office/drawing/2014/main" id="{01B87169-A42C-48D5-BE60-D69B66A8D0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765642" y="2610605"/>
              <a:ext cx="2836586" cy="1539049"/>
            </a:xfrm>
            <a:prstGeom prst="line">
              <a:avLst/>
            </a:prstGeom>
            <a:noFill/>
            <a:ln w="3175" algn="ctr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14">
              <a:extLst>
                <a:ext uri="{FF2B5EF4-FFF2-40B4-BE49-F238E27FC236}">
                  <a16:creationId xmlns:a16="http://schemas.microsoft.com/office/drawing/2014/main" id="{8B3E053E-A3C2-4684-8CF9-65DEDF546C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3378" y="2610605"/>
              <a:ext cx="0" cy="1539049"/>
            </a:xfrm>
            <a:prstGeom prst="line">
              <a:avLst/>
            </a:prstGeom>
            <a:noFill/>
            <a:ln w="9525" algn="ctr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15">
                  <a:extLst>
                    <a:ext uri="{FF2B5EF4-FFF2-40B4-BE49-F238E27FC236}">
                      <a16:creationId xmlns:a16="http://schemas.microsoft.com/office/drawing/2014/main" id="{1C573550-E742-442A-AE05-1F3D08FA49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45949" y="2633991"/>
                  <a:ext cx="1019766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rgbClr val="FFC000"/>
                      </a:solidFill>
                      <a:ea typeface="ＭＳ Ｐゴシック" panose="020B0600070205080204" pitchFamily="50" charset="-128"/>
                    </a:rPr>
                    <a:t>demand </a:t>
                  </a:r>
                  <a14:m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𝑑</m:t>
                      </m:r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(</m:t>
                      </m:r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𝑎</m:t>
                      </m:r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)</m:t>
                      </m:r>
                    </m:oMath>
                  </a14:m>
                  <a:endParaRPr kumimoji="1" lang="ja-JP" altLang="en-US" sz="1100" dirty="0">
                    <a:solidFill>
                      <a:srgbClr val="FFC000"/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9" name="TextBox 15">
                  <a:extLst>
                    <a:ext uri="{FF2B5EF4-FFF2-40B4-BE49-F238E27FC236}">
                      <a16:creationId xmlns:a16="http://schemas.microsoft.com/office/drawing/2014/main" id="{1C573550-E742-442A-AE05-1F3D08FA49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45949" y="2633991"/>
                  <a:ext cx="1019766" cy="261610"/>
                </a:xfrm>
                <a:prstGeom prst="rect">
                  <a:avLst/>
                </a:prstGeom>
                <a:blipFill>
                  <a:blip r:embed="rId2"/>
                  <a:stretch>
                    <a:fillRect t="-2326" b="-139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6">
                  <a:extLst>
                    <a:ext uri="{FF2B5EF4-FFF2-40B4-BE49-F238E27FC236}">
                      <a16:creationId xmlns:a16="http://schemas.microsoft.com/office/drawing/2014/main" id="{06F72B6A-EB32-4F05-95D8-A37F461711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61042" y="4129070"/>
                  <a:ext cx="627351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price </a:t>
                  </a:r>
                  <a14:m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𝑎</m:t>
                      </m:r>
                    </m:oMath>
                  </a14:m>
                  <a:endParaRPr kumimoji="1" lang="ja-JP" altLang="en-US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10" name="TextBox 16">
                  <a:extLst>
                    <a:ext uri="{FF2B5EF4-FFF2-40B4-BE49-F238E27FC236}">
                      <a16:creationId xmlns:a16="http://schemas.microsoft.com/office/drawing/2014/main" id="{06F72B6A-EB32-4F05-95D8-A37F461711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61042" y="4129070"/>
                  <a:ext cx="627351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7">
                  <a:extLst>
                    <a:ext uri="{FF2B5EF4-FFF2-40B4-BE49-F238E27FC236}">
                      <a16:creationId xmlns:a16="http://schemas.microsoft.com/office/drawing/2014/main" id="{C3D590E1-0B3D-4E60-9F19-35879F6936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74681" y="3232167"/>
                  <a:ext cx="841577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revenue</a:t>
                  </a:r>
                </a:p>
                <a:p>
                  <a14:m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𝑟</m:t>
                      </m:r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=</m:t>
                      </m:r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𝑎𝑑</m:t>
                      </m:r>
                      <m:d>
                        <m:d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𝑎</m:t>
                          </m:r>
                        </m:e>
                      </m:d>
                    </m:oMath>
                  </a14:m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1" name="TextBox 17">
                  <a:extLst>
                    <a:ext uri="{FF2B5EF4-FFF2-40B4-BE49-F238E27FC236}">
                      <a16:creationId xmlns:a16="http://schemas.microsoft.com/office/drawing/2014/main" id="{C3D590E1-0B3D-4E60-9F19-35879F6936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74681" y="3232167"/>
                  <a:ext cx="841577" cy="430887"/>
                </a:xfrm>
                <a:prstGeom prst="rect">
                  <a:avLst/>
                </a:prstGeom>
                <a:blipFill>
                  <a:blip r:embed="rId4"/>
                  <a:stretch>
                    <a:fillRect t="-142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8">
                  <a:extLst>
                    <a:ext uri="{FF2B5EF4-FFF2-40B4-BE49-F238E27FC236}">
                      <a16:creationId xmlns:a16="http://schemas.microsoft.com/office/drawing/2014/main" id="{A5051946-814A-4E6F-A9CD-6F44DF9B49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53249" y="4211377"/>
                  <a:ext cx="1105046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chemeClr val="tx1"/>
                      </a:solidFill>
                    </a:rPr>
                    <a:t>o</a:t>
                  </a:r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ptimal </a:t>
                  </a:r>
                  <a:r>
                    <a:rPr kumimoji="1" lang="en-US" altLang="ja-JP" sz="1100" dirty="0">
                      <a:solidFill>
                        <a:schemeClr val="tx1"/>
                      </a:solidFill>
                    </a:rPr>
                    <a:t>pr</a:t>
                  </a:r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ice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accPr>
                        <m:e>
                          <m:r>
                            <a:rPr kumimoji="1"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a14:m>
                  <a:endParaRPr kumimoji="1" lang="ja-JP" altLang="en-US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12" name="TextBox 18">
                  <a:extLst>
                    <a:ext uri="{FF2B5EF4-FFF2-40B4-BE49-F238E27FC236}">
                      <a16:creationId xmlns:a16="http://schemas.microsoft.com/office/drawing/2014/main" id="{A5051946-814A-4E6F-A9CD-6F44DF9B49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53249" y="4211377"/>
                  <a:ext cx="1105046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r="-12707" b="-139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9">
                  <a:extLst>
                    <a:ext uri="{FF2B5EF4-FFF2-40B4-BE49-F238E27FC236}">
                      <a16:creationId xmlns:a16="http://schemas.microsoft.com/office/drawing/2014/main" id="{309C628F-6029-4054-AAF4-D8C5D778A9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85351" y="2619353"/>
                  <a:ext cx="305147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1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100" dirty="0">
                    <a:solidFill>
                      <a:schemeClr val="accent1">
                        <a:lumMod val="50000"/>
                      </a:schemeClr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13" name="TextBox 19">
                  <a:extLst>
                    <a:ext uri="{FF2B5EF4-FFF2-40B4-BE49-F238E27FC236}">
                      <a16:creationId xmlns:a16="http://schemas.microsoft.com/office/drawing/2014/main" id="{309C628F-6029-4054-AAF4-D8C5D778A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5351" y="2619353"/>
                  <a:ext cx="305147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9DDB9F5A-D089-40C3-A3AD-B255EFC9B391}"/>
                </a:ext>
              </a:extLst>
            </p:cNvPr>
            <p:cNvSpPr/>
            <p:nvPr/>
          </p:nvSpPr>
          <p:spPr bwMode="auto">
            <a:xfrm>
              <a:off x="2779682" y="2830257"/>
              <a:ext cx="65344" cy="6534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BA77421-FE6E-4608-9C75-CBED0EBA68D2}"/>
                </a:ext>
              </a:extLst>
            </p:cNvPr>
            <p:cNvSpPr/>
            <p:nvPr/>
          </p:nvSpPr>
          <p:spPr bwMode="auto">
            <a:xfrm>
              <a:off x="1765641" y="2610604"/>
              <a:ext cx="2836587" cy="15402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6E453676-F718-4643-AD76-F9659F721F9A}"/>
                </a:ext>
              </a:extLst>
            </p:cNvPr>
            <p:cNvGrpSpPr/>
            <p:nvPr/>
          </p:nvGrpSpPr>
          <p:grpSpPr>
            <a:xfrm>
              <a:off x="1767228" y="2610604"/>
              <a:ext cx="56403" cy="1540233"/>
              <a:chOff x="1778747" y="2610604"/>
              <a:chExt cx="56403" cy="1540233"/>
            </a:xfrm>
          </p:grpSpPr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5136E20C-23E4-4A34-AFE3-2B340C778D48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7A3C11B7-79CB-4443-98BC-50662780E8D8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8613AA56-4E43-4D10-AE46-D62F172ED3CF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D2A25191-4C5B-4A3E-8257-9460890905A2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1DFEACA5-9078-4F55-92CA-F718848AE88A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6AE2D6A-37E3-4F8F-848C-CF6B98A19686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9C1DE7DF-052D-40FA-8C67-CBD7B661F343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ED76E85-A6FF-47BB-B6CE-1B138D73709C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8271D1CB-38B0-4ED1-ADB2-FF29D0D2EA5D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06AC632C-F48B-4718-83EC-EF52F2C1583A}"/>
                </a:ext>
              </a:extLst>
            </p:cNvPr>
            <p:cNvGrpSpPr/>
            <p:nvPr/>
          </p:nvGrpSpPr>
          <p:grpSpPr>
            <a:xfrm>
              <a:off x="4545825" y="2610604"/>
              <a:ext cx="56403" cy="1540233"/>
              <a:chOff x="1778747" y="2610604"/>
              <a:chExt cx="56403" cy="1540233"/>
            </a:xfrm>
          </p:grpSpPr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21DF9679-0DF8-49E9-8C49-D90905BF8B3A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F7EF4FF-79E0-4322-8F73-FBD239F69096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12CE85CD-354F-4438-A7EF-7A461B72378B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E233A4F-F6A5-4912-9597-D9CAC67CB6A2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400C885A-10C9-4187-B780-9AEB521E9B84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D8950EB4-A527-4A57-9A32-3F28F9746915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9CF51575-6376-44A2-97EA-7F7733A7E32B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5B1B7070-0402-4EBC-B245-0115ABF33ECD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1E1F5351-6F30-46FF-A9F9-39A4B02D9E25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5F20B442-01FB-4C9D-8543-303965F956E4}"/>
                </a:ext>
              </a:extLst>
            </p:cNvPr>
            <p:cNvGrpSpPr/>
            <p:nvPr/>
          </p:nvGrpSpPr>
          <p:grpSpPr>
            <a:xfrm rot="16200000">
              <a:off x="2507873" y="1865140"/>
              <a:ext cx="56403" cy="1540233"/>
              <a:chOff x="1778747" y="2610604"/>
              <a:chExt cx="56403" cy="1540233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5F64BB14-A8E4-4350-A4FC-90FB5A1F86BE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AE331AFC-DECA-481D-9AF1-CDB50B37DA39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90AA6837-F73E-4BFA-B242-649F74DB7052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171AD48C-74F7-4EC7-A323-5EF12FE76938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85E641A5-97DD-4385-A4E7-D39A5DB56104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F7BF34AB-02EF-4B26-8B01-532FA3E4EE3C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6228C4B9-C412-47F0-8F92-C9CE5D94A358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763498E7-3B91-46B7-BE88-21BDA8E1E1B3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53333D44-694C-4506-A87E-76F294966572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6625A440-D92E-4550-984E-D4768F63B01F}"/>
                </a:ext>
              </a:extLst>
            </p:cNvPr>
            <p:cNvCxnSpPr/>
            <p:nvPr/>
          </p:nvCxnSpPr>
          <p:spPr bwMode="auto">
            <a:xfrm rot="16200000">
              <a:off x="3662939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15D4A679-A870-4F76-BDDD-DDAB64F6FC15}"/>
                </a:ext>
              </a:extLst>
            </p:cNvPr>
            <p:cNvCxnSpPr/>
            <p:nvPr/>
          </p:nvCxnSpPr>
          <p:spPr bwMode="auto">
            <a:xfrm rot="16200000">
              <a:off x="3855468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4E81067E-B0BD-4407-8E25-1C9939B1ADE9}"/>
                </a:ext>
              </a:extLst>
            </p:cNvPr>
            <p:cNvCxnSpPr/>
            <p:nvPr/>
          </p:nvCxnSpPr>
          <p:spPr bwMode="auto">
            <a:xfrm rot="16200000">
              <a:off x="4047997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943E6FB6-43B6-44DB-922C-029792829877}"/>
                </a:ext>
              </a:extLst>
            </p:cNvPr>
            <p:cNvCxnSpPr/>
            <p:nvPr/>
          </p:nvCxnSpPr>
          <p:spPr bwMode="auto">
            <a:xfrm rot="16200000">
              <a:off x="4240526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E435E47B-63B4-4B12-B80B-B060E391085B}"/>
                </a:ext>
              </a:extLst>
            </p:cNvPr>
            <p:cNvCxnSpPr/>
            <p:nvPr/>
          </p:nvCxnSpPr>
          <p:spPr bwMode="auto">
            <a:xfrm rot="16200000">
              <a:off x="4433055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B0DB3DBA-576D-449E-843C-8B5FA058FB89}"/>
                </a:ext>
              </a:extLst>
            </p:cNvPr>
            <p:cNvCxnSpPr/>
            <p:nvPr/>
          </p:nvCxnSpPr>
          <p:spPr bwMode="auto">
            <a:xfrm rot="16200000">
              <a:off x="3277881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F5B4BD65-7B2C-4514-8405-2AF4DFEE2A24}"/>
                </a:ext>
              </a:extLst>
            </p:cNvPr>
            <p:cNvCxnSpPr/>
            <p:nvPr/>
          </p:nvCxnSpPr>
          <p:spPr bwMode="auto">
            <a:xfrm rot="16200000">
              <a:off x="3470410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055D5C9F-E116-4AD5-8685-2949CE03917B}"/>
                </a:ext>
              </a:extLst>
            </p:cNvPr>
            <p:cNvGrpSpPr/>
            <p:nvPr/>
          </p:nvGrpSpPr>
          <p:grpSpPr>
            <a:xfrm rot="16200000">
              <a:off x="2507873" y="3352517"/>
              <a:ext cx="56403" cy="1540233"/>
              <a:chOff x="1778747" y="2610604"/>
              <a:chExt cx="56403" cy="1540233"/>
            </a:xfrm>
          </p:grpSpPr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E90FEF1D-261E-433E-8B30-82091450A0A0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01CBE939-87C6-41B7-8E44-CC221AEFF4FB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F572C71C-DA8E-4015-9638-5F3C68414175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62237CAB-A837-48ED-BEA5-58DDEF6A10FD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B10B37F3-9E20-4CAD-AFD8-6794D3D5158C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2272B61E-2BCF-4DF5-9811-331A2ECD803E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0E23E818-98DF-4B66-A7FC-20D5BF937F60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A1F08D6C-4D8F-4177-BA36-A5BA0BF64C7C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DFE99E1B-13CE-4F72-BACC-DB2FA0BDCBF7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2C65AFD9-3704-46F8-977C-71B8C3940055}"/>
                </a:ext>
              </a:extLst>
            </p:cNvPr>
            <p:cNvCxnSpPr/>
            <p:nvPr/>
          </p:nvCxnSpPr>
          <p:spPr bwMode="auto">
            <a:xfrm rot="16200000">
              <a:off x="3662939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0B2976FD-262E-4B59-85FC-DB10FCE0D9EE}"/>
                </a:ext>
              </a:extLst>
            </p:cNvPr>
            <p:cNvCxnSpPr/>
            <p:nvPr/>
          </p:nvCxnSpPr>
          <p:spPr bwMode="auto">
            <a:xfrm rot="16200000">
              <a:off x="3855468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2B342DFD-5CDB-4C7B-855E-7B2FC74B9091}"/>
                </a:ext>
              </a:extLst>
            </p:cNvPr>
            <p:cNvCxnSpPr/>
            <p:nvPr/>
          </p:nvCxnSpPr>
          <p:spPr bwMode="auto">
            <a:xfrm rot="16200000">
              <a:off x="4047997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AE1AF0AE-5E37-41F0-9311-04D2AAE1DD83}"/>
                </a:ext>
              </a:extLst>
            </p:cNvPr>
            <p:cNvCxnSpPr/>
            <p:nvPr/>
          </p:nvCxnSpPr>
          <p:spPr bwMode="auto">
            <a:xfrm rot="16200000">
              <a:off x="4240526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990CBC5B-B3E5-4338-9F5A-181664F6BF9B}"/>
                </a:ext>
              </a:extLst>
            </p:cNvPr>
            <p:cNvCxnSpPr/>
            <p:nvPr/>
          </p:nvCxnSpPr>
          <p:spPr bwMode="auto">
            <a:xfrm rot="16200000">
              <a:off x="4433055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5D93A6C6-4DF8-4395-B621-2A652D28DFE5}"/>
                </a:ext>
              </a:extLst>
            </p:cNvPr>
            <p:cNvCxnSpPr/>
            <p:nvPr/>
          </p:nvCxnSpPr>
          <p:spPr bwMode="auto">
            <a:xfrm rot="16200000">
              <a:off x="3277881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B7D92C7C-7439-44BF-A5D2-BB921FFF49D2}"/>
                </a:ext>
              </a:extLst>
            </p:cNvPr>
            <p:cNvCxnSpPr/>
            <p:nvPr/>
          </p:nvCxnSpPr>
          <p:spPr bwMode="auto">
            <a:xfrm rot="16200000">
              <a:off x="3470410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3926A6D6-35D1-41C5-9157-2FD7BEDD5C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594521" y="4149655"/>
              <a:ext cx="217833" cy="1632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" name="TextBox 16">
              <a:extLst>
                <a:ext uri="{FF2B5EF4-FFF2-40B4-BE49-F238E27FC236}">
                  <a16:creationId xmlns:a16="http://schemas.microsoft.com/office/drawing/2014/main" id="{62F92BAF-D3E2-4F86-AC94-394D53FB6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999005" y="3277491"/>
              <a:ext cx="128112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ja-JP" sz="1100" dirty="0">
                  <a:solidFill>
                    <a:schemeClr val="tx1"/>
                  </a:solidFill>
                  <a:ea typeface="ＭＳ Ｐゴシック" panose="020B0600070205080204" pitchFamily="50" charset="-128"/>
                </a:rPr>
                <a:t>demand, revenue</a:t>
              </a:r>
              <a:endParaRPr kumimoji="1" lang="ja-JP" altLang="en-US" sz="1100" dirty="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1E1B4554-DCF9-4D7B-99A0-75D732AACFD9}"/>
              </a:ext>
            </a:extLst>
          </p:cNvPr>
          <p:cNvCxnSpPr/>
          <p:nvPr/>
        </p:nvCxnSpPr>
        <p:spPr bwMode="auto">
          <a:xfrm flipH="1">
            <a:off x="1493853" y="2156743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17AD9E0-67FF-43EC-B378-9B25CEBEE13D}"/>
              </a:ext>
            </a:extLst>
          </p:cNvPr>
          <p:cNvCxnSpPr/>
          <p:nvPr/>
        </p:nvCxnSpPr>
        <p:spPr bwMode="auto">
          <a:xfrm flipH="1">
            <a:off x="1493853" y="2428186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64BF5060-441E-4DDA-8028-CF4A9ACFF20C}"/>
              </a:ext>
            </a:extLst>
          </p:cNvPr>
          <p:cNvCxnSpPr/>
          <p:nvPr/>
        </p:nvCxnSpPr>
        <p:spPr bwMode="auto">
          <a:xfrm flipH="1" flipV="1">
            <a:off x="1493853" y="2533590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/>
              <p:nvPr/>
            </p:nvSpPr>
            <p:spPr>
              <a:xfrm>
                <a:off x="1608723" y="1993855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1993855"/>
                <a:ext cx="355867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楕円 104">
            <a:extLst>
              <a:ext uri="{FF2B5EF4-FFF2-40B4-BE49-F238E27FC236}">
                <a16:creationId xmlns:a16="http://schemas.microsoft.com/office/drawing/2014/main" id="{B1F59B76-69C6-4426-966B-8DE89DC8509E}"/>
              </a:ext>
            </a:extLst>
          </p:cNvPr>
          <p:cNvSpPr/>
          <p:nvPr/>
        </p:nvSpPr>
        <p:spPr bwMode="auto">
          <a:xfrm>
            <a:off x="1194864" y="2298247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4C96CE33-1387-4D05-A2D6-0CD9785D64A5}"/>
              </a:ext>
            </a:extLst>
          </p:cNvPr>
          <p:cNvSpPr/>
          <p:nvPr/>
        </p:nvSpPr>
        <p:spPr bwMode="auto">
          <a:xfrm>
            <a:off x="2111073" y="201598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1119EE51-0AF5-4445-B7CE-00AC46B90272}"/>
              </a:ext>
            </a:extLst>
          </p:cNvPr>
          <p:cNvSpPr/>
          <p:nvPr/>
        </p:nvSpPr>
        <p:spPr bwMode="auto">
          <a:xfrm>
            <a:off x="2111073" y="229632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A8AA9479-6C66-4A22-BF99-F4842D028229}"/>
              </a:ext>
            </a:extLst>
          </p:cNvPr>
          <p:cNvSpPr/>
          <p:nvPr/>
        </p:nvSpPr>
        <p:spPr bwMode="auto">
          <a:xfrm>
            <a:off x="2111073" y="258824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831BFC7A-CDE7-40B9-96D1-E74D9541F43A}"/>
              </a:ext>
            </a:extLst>
          </p:cNvPr>
          <p:cNvCxnSpPr/>
          <p:nvPr/>
        </p:nvCxnSpPr>
        <p:spPr bwMode="auto">
          <a:xfrm flipH="1">
            <a:off x="1493853" y="3542354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1FF6B934-938B-426A-B73D-AD54BF0C5F29}"/>
              </a:ext>
            </a:extLst>
          </p:cNvPr>
          <p:cNvCxnSpPr/>
          <p:nvPr/>
        </p:nvCxnSpPr>
        <p:spPr bwMode="auto">
          <a:xfrm flipH="1">
            <a:off x="1493853" y="3813797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DBD3B298-F333-458D-98FE-9E2DF87AF529}"/>
              </a:ext>
            </a:extLst>
          </p:cNvPr>
          <p:cNvCxnSpPr/>
          <p:nvPr/>
        </p:nvCxnSpPr>
        <p:spPr bwMode="auto">
          <a:xfrm flipH="1" flipV="1">
            <a:off x="1493853" y="3919201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楕円 114">
            <a:extLst>
              <a:ext uri="{FF2B5EF4-FFF2-40B4-BE49-F238E27FC236}">
                <a16:creationId xmlns:a16="http://schemas.microsoft.com/office/drawing/2014/main" id="{F37BE6EC-56AF-429B-9244-87176C9C5C42}"/>
              </a:ext>
            </a:extLst>
          </p:cNvPr>
          <p:cNvSpPr/>
          <p:nvPr/>
        </p:nvSpPr>
        <p:spPr bwMode="auto">
          <a:xfrm>
            <a:off x="1194864" y="3683858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AF76779F-9ABD-4C61-A04C-1ABF92C68494}"/>
              </a:ext>
            </a:extLst>
          </p:cNvPr>
          <p:cNvSpPr/>
          <p:nvPr/>
        </p:nvSpPr>
        <p:spPr bwMode="auto">
          <a:xfrm>
            <a:off x="2111073" y="340159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2863D941-B86B-4032-A8C3-B1723E79AF46}"/>
              </a:ext>
            </a:extLst>
          </p:cNvPr>
          <p:cNvSpPr/>
          <p:nvPr/>
        </p:nvSpPr>
        <p:spPr bwMode="auto">
          <a:xfrm>
            <a:off x="2111073" y="368193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C38D6168-D8F8-4790-84D8-51ABEE2F63EC}"/>
              </a:ext>
            </a:extLst>
          </p:cNvPr>
          <p:cNvSpPr/>
          <p:nvPr/>
        </p:nvSpPr>
        <p:spPr bwMode="auto">
          <a:xfrm>
            <a:off x="2111073" y="3973852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844D66E4-EB73-47E6-BE02-1AC7022C1CAD}"/>
                  </a:ext>
                </a:extLst>
              </p:cNvPr>
              <p:cNvSpPr txBox="1"/>
              <p:nvPr/>
            </p:nvSpPr>
            <p:spPr>
              <a:xfrm>
                <a:off x="2745860" y="3652764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844D66E4-EB73-47E6-BE02-1AC7022C1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860" y="3652764"/>
                <a:ext cx="312906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楕円 126">
            <a:extLst>
              <a:ext uri="{FF2B5EF4-FFF2-40B4-BE49-F238E27FC236}">
                <a16:creationId xmlns:a16="http://schemas.microsoft.com/office/drawing/2014/main" id="{8571EEBA-3F81-4615-9E07-BBE7DED13C4D}"/>
              </a:ext>
            </a:extLst>
          </p:cNvPr>
          <p:cNvSpPr/>
          <p:nvPr/>
        </p:nvSpPr>
        <p:spPr bwMode="auto">
          <a:xfrm>
            <a:off x="2942647" y="3683858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A800EEC6-A52C-4887-B20D-9D067AA3459A}"/>
              </a:ext>
            </a:extLst>
          </p:cNvPr>
          <p:cNvSpPr/>
          <p:nvPr/>
        </p:nvSpPr>
        <p:spPr bwMode="auto">
          <a:xfrm>
            <a:off x="3858856" y="340159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D59DFEBB-6574-4C3B-BC9C-60AF9AE0203E}"/>
              </a:ext>
            </a:extLst>
          </p:cNvPr>
          <p:cNvSpPr/>
          <p:nvPr/>
        </p:nvSpPr>
        <p:spPr bwMode="auto">
          <a:xfrm>
            <a:off x="3858856" y="368193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F8758B3F-438C-47D0-9C04-4510BB76D181}"/>
              </a:ext>
            </a:extLst>
          </p:cNvPr>
          <p:cNvSpPr/>
          <p:nvPr/>
        </p:nvSpPr>
        <p:spPr bwMode="auto">
          <a:xfrm>
            <a:off x="3858856" y="3973852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D65DC56-E769-41FC-93A1-4293BA35AE03}"/>
              </a:ext>
            </a:extLst>
          </p:cNvPr>
          <p:cNvCxnSpPr/>
          <p:nvPr/>
        </p:nvCxnSpPr>
        <p:spPr bwMode="auto">
          <a:xfrm>
            <a:off x="3249779" y="3813797"/>
            <a:ext cx="60907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FBFF798D-0247-4887-9D77-DA9420328C43}"/>
              </a:ext>
            </a:extLst>
          </p:cNvPr>
          <p:cNvCxnSpPr>
            <a:endCxn id="128" idx="2"/>
          </p:cNvCxnSpPr>
          <p:nvPr/>
        </p:nvCxnSpPr>
        <p:spPr bwMode="auto">
          <a:xfrm flipV="1">
            <a:off x="3249779" y="3522634"/>
            <a:ext cx="609077" cy="221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/>
              <p:nvPr/>
            </p:nvSpPr>
            <p:spPr>
              <a:xfrm>
                <a:off x="3338527" y="3401591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27" y="3401591"/>
                <a:ext cx="31290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/>
              <p:nvPr/>
            </p:nvSpPr>
            <p:spPr>
              <a:xfrm>
                <a:off x="3338527" y="3614734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27" y="3614734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127F8769-C2E7-45FC-A2E7-752B8F264C00}"/>
              </a:ext>
            </a:extLst>
          </p:cNvPr>
          <p:cNvSpPr txBox="1"/>
          <p:nvPr/>
        </p:nvSpPr>
        <p:spPr>
          <a:xfrm>
            <a:off x="3032719" y="4299521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4. shipment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7B8E735E-4427-4ED7-ABEB-85D809B52BB0}"/>
              </a:ext>
            </a:extLst>
          </p:cNvPr>
          <p:cNvSpPr txBox="1"/>
          <p:nvPr/>
        </p:nvSpPr>
        <p:spPr>
          <a:xfrm>
            <a:off x="1301769" y="4301230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3. payment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98CFC38A-312D-4B35-9C96-15E35A6A7766}"/>
              </a:ext>
            </a:extLst>
          </p:cNvPr>
          <p:cNvCxnSpPr/>
          <p:nvPr/>
        </p:nvCxnSpPr>
        <p:spPr bwMode="auto">
          <a:xfrm flipH="1">
            <a:off x="3208164" y="2156743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07CD97DE-64F7-403B-B036-45445F48380A}"/>
              </a:ext>
            </a:extLst>
          </p:cNvPr>
          <p:cNvCxnSpPr/>
          <p:nvPr/>
        </p:nvCxnSpPr>
        <p:spPr bwMode="auto">
          <a:xfrm flipH="1">
            <a:off x="3208164" y="2428186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A99DB37D-7A03-4CC6-8B11-5C0C46EF21E6}"/>
              </a:ext>
            </a:extLst>
          </p:cNvPr>
          <p:cNvCxnSpPr/>
          <p:nvPr/>
        </p:nvCxnSpPr>
        <p:spPr bwMode="auto">
          <a:xfrm flipH="1" flipV="1">
            <a:off x="3208164" y="2533590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" name="楕円 146">
            <a:extLst>
              <a:ext uri="{FF2B5EF4-FFF2-40B4-BE49-F238E27FC236}">
                <a16:creationId xmlns:a16="http://schemas.microsoft.com/office/drawing/2014/main" id="{F85F9BEA-BA8C-480E-9E8C-85FD1C422CFE}"/>
              </a:ext>
            </a:extLst>
          </p:cNvPr>
          <p:cNvSpPr/>
          <p:nvPr/>
        </p:nvSpPr>
        <p:spPr bwMode="auto">
          <a:xfrm>
            <a:off x="2909175" y="2298247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529C7471-670C-4C7E-8FB5-CB9BFE038E16}"/>
              </a:ext>
            </a:extLst>
          </p:cNvPr>
          <p:cNvSpPr/>
          <p:nvPr/>
        </p:nvSpPr>
        <p:spPr bwMode="auto">
          <a:xfrm>
            <a:off x="3825384" y="201598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9" name="楕円 148">
            <a:extLst>
              <a:ext uri="{FF2B5EF4-FFF2-40B4-BE49-F238E27FC236}">
                <a16:creationId xmlns:a16="http://schemas.microsoft.com/office/drawing/2014/main" id="{B59D5A61-5577-409E-9F15-298BF35ACA0D}"/>
              </a:ext>
            </a:extLst>
          </p:cNvPr>
          <p:cNvSpPr/>
          <p:nvPr/>
        </p:nvSpPr>
        <p:spPr bwMode="auto">
          <a:xfrm>
            <a:off x="3825384" y="229632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CBE186B5-EC6C-4228-AD72-F650E4669244}"/>
              </a:ext>
            </a:extLst>
          </p:cNvPr>
          <p:cNvSpPr/>
          <p:nvPr/>
        </p:nvSpPr>
        <p:spPr bwMode="auto">
          <a:xfrm>
            <a:off x="3825384" y="2588241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A923ED71-5171-4C17-B059-DF3AC0BD4CBA}"/>
              </a:ext>
            </a:extLst>
          </p:cNvPr>
          <p:cNvSpPr txBox="1"/>
          <p:nvPr/>
        </p:nvSpPr>
        <p:spPr>
          <a:xfrm>
            <a:off x="1349858" y="2824463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1. bidding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吹き出し: 角を丸めた四角形 151">
                <a:extLst>
                  <a:ext uri="{FF2B5EF4-FFF2-40B4-BE49-F238E27FC236}">
                    <a16:creationId xmlns:a16="http://schemas.microsoft.com/office/drawing/2014/main" id="{2303EB98-9011-4A68-B7A2-587508C70FE3}"/>
                  </a:ext>
                </a:extLst>
              </p:cNvPr>
              <p:cNvSpPr/>
              <p:nvPr/>
            </p:nvSpPr>
            <p:spPr bwMode="auto">
              <a:xfrm>
                <a:off x="2780049" y="1995196"/>
                <a:ext cx="347843" cy="205480"/>
              </a:xfrm>
              <a:prstGeom prst="wedgeRoundRectCallout">
                <a:avLst>
                  <a:gd name="adj1" fmla="val 21475"/>
                  <a:gd name="adj2" fmla="val 88459"/>
                  <a:gd name="adj3" fmla="val 16667"/>
                </a:avLst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altLang="ja-JP" sz="105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accPr>
                        <m:e>
                          <m:r>
                            <a:rPr kumimoji="0" lang="en-US" altLang="ja-JP" sz="105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kumimoji="0" lang="ja-JP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152" name="吹き出し: 角を丸めた四角形 151">
                <a:extLst>
                  <a:ext uri="{FF2B5EF4-FFF2-40B4-BE49-F238E27FC236}">
                    <a16:creationId xmlns:a16="http://schemas.microsoft.com/office/drawing/2014/main" id="{2303EB98-9011-4A68-B7A2-587508C70F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0049" y="1995196"/>
                <a:ext cx="347843" cy="205480"/>
              </a:xfrm>
              <a:prstGeom prst="wedgeRoundRectCallout">
                <a:avLst>
                  <a:gd name="adj1" fmla="val 21475"/>
                  <a:gd name="adj2" fmla="val 88459"/>
                  <a:gd name="adj3" fmla="val 16667"/>
                </a:avLst>
              </a:prstGeom>
              <a:blipFill>
                <a:blip r:embed="rId11"/>
                <a:stretch>
                  <a:fillRect t="-2000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DC5BA5EC-C753-46DC-917D-1C200F9C0DC3}"/>
              </a:ext>
            </a:extLst>
          </p:cNvPr>
          <p:cNvSpPr txBox="1"/>
          <p:nvPr/>
        </p:nvSpPr>
        <p:spPr>
          <a:xfrm>
            <a:off x="4019399" y="2000227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2C9034CE-35AD-4F20-BD8D-BF5DE4B2A94D}"/>
              </a:ext>
            </a:extLst>
          </p:cNvPr>
          <p:cNvSpPr txBox="1"/>
          <p:nvPr/>
        </p:nvSpPr>
        <p:spPr>
          <a:xfrm>
            <a:off x="4019399" y="2301582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BEBBBC8D-DD92-43F3-9AAB-AF93BB2AC409}"/>
              </a:ext>
            </a:extLst>
          </p:cNvPr>
          <p:cNvSpPr txBox="1"/>
          <p:nvPr/>
        </p:nvSpPr>
        <p:spPr>
          <a:xfrm>
            <a:off x="4019399" y="2591683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5A19F946-1D25-4FDE-895E-91FB2D773BDA}"/>
              </a:ext>
            </a:extLst>
          </p:cNvPr>
          <p:cNvSpPr txBox="1"/>
          <p:nvPr/>
        </p:nvSpPr>
        <p:spPr>
          <a:xfrm>
            <a:off x="2702472" y="2830010"/>
            <a:ext cx="1633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2. asking &amp; allocation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3F0345EA-4BDC-4912-84F9-649755EE8EE1}"/>
              </a:ext>
            </a:extLst>
          </p:cNvPr>
          <p:cNvCxnSpPr>
            <a:endCxn id="130" idx="2"/>
          </p:cNvCxnSpPr>
          <p:nvPr/>
        </p:nvCxnSpPr>
        <p:spPr bwMode="auto">
          <a:xfrm>
            <a:off x="3249779" y="3876344"/>
            <a:ext cx="609077" cy="2185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1FF5C4BD-2012-45F9-99D9-C28BBCEB581B}"/>
              </a:ext>
            </a:extLst>
          </p:cNvPr>
          <p:cNvSpPr txBox="1"/>
          <p:nvPr/>
        </p:nvSpPr>
        <p:spPr>
          <a:xfrm>
            <a:off x="3346312" y="384741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/>
                </a:solidFill>
              </a:rPr>
              <a:t>×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40B59546-8FE5-4D0E-8887-40DCE116F339}"/>
              </a:ext>
            </a:extLst>
          </p:cNvPr>
          <p:cNvSpPr txBox="1"/>
          <p:nvPr/>
        </p:nvSpPr>
        <p:spPr>
          <a:xfrm>
            <a:off x="4019399" y="3382396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68BA2A46-EB1A-499D-A3BB-1189BC029F21}"/>
              </a:ext>
            </a:extLst>
          </p:cNvPr>
          <p:cNvSpPr txBox="1"/>
          <p:nvPr/>
        </p:nvSpPr>
        <p:spPr>
          <a:xfrm>
            <a:off x="4019399" y="3683751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2713F0ED-1D3D-47AB-85C3-259C108B8C85}"/>
              </a:ext>
            </a:extLst>
          </p:cNvPr>
          <p:cNvSpPr txBox="1"/>
          <p:nvPr/>
        </p:nvSpPr>
        <p:spPr>
          <a:xfrm>
            <a:off x="4019399" y="3973852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E431031B-C9A4-4484-9F3A-69E372534ABA}"/>
              </a:ext>
            </a:extLst>
          </p:cNvPr>
          <p:cNvSpPr txBox="1"/>
          <p:nvPr/>
        </p:nvSpPr>
        <p:spPr>
          <a:xfrm>
            <a:off x="2281217" y="3382396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46AC7C5A-EC23-4AEE-AF2A-C7D8208D1E6C}"/>
              </a:ext>
            </a:extLst>
          </p:cNvPr>
          <p:cNvSpPr txBox="1"/>
          <p:nvPr/>
        </p:nvSpPr>
        <p:spPr>
          <a:xfrm>
            <a:off x="2281217" y="3683751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F0AD2FD3-77C2-4C8D-B9B3-C9F3BA320A6B}"/>
              </a:ext>
            </a:extLst>
          </p:cNvPr>
          <p:cNvSpPr txBox="1"/>
          <p:nvPr/>
        </p:nvSpPr>
        <p:spPr>
          <a:xfrm>
            <a:off x="2281217" y="3973852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8DC4F232-3E2A-4619-B3D1-818F7B776FCC}"/>
                  </a:ext>
                </a:extLst>
              </p:cNvPr>
              <p:cNvSpPr txBox="1"/>
              <p:nvPr/>
            </p:nvSpPr>
            <p:spPr>
              <a:xfrm>
                <a:off x="2692800" y="2265308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8DC4F232-3E2A-4619-B3D1-818F7B776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800" y="2265308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/>
              <p:nvPr/>
            </p:nvSpPr>
            <p:spPr>
              <a:xfrm>
                <a:off x="986995" y="2265308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95" y="2265308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/>
              <p:nvPr/>
            </p:nvSpPr>
            <p:spPr>
              <a:xfrm>
                <a:off x="986995" y="3658039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95" y="3658039"/>
                <a:ext cx="31290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F41E0886-3629-4567-838B-A90D5CEAEDCA}"/>
                  </a:ext>
                </a:extLst>
              </p:cNvPr>
              <p:cNvSpPr txBox="1"/>
              <p:nvPr/>
            </p:nvSpPr>
            <p:spPr>
              <a:xfrm>
                <a:off x="3858856" y="1737360"/>
                <a:ext cx="7660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̂"/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F41E0886-3629-4567-838B-A90D5CEAE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856" y="1737360"/>
                <a:ext cx="766044" cy="261610"/>
              </a:xfrm>
              <a:prstGeom prst="rect">
                <a:avLst/>
              </a:prstGeom>
              <a:blipFill>
                <a:blip r:embed="rId12"/>
                <a:stretch>
                  <a:fillRect r="-9524"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/>
              <p:nvPr/>
            </p:nvSpPr>
            <p:spPr>
              <a:xfrm>
                <a:off x="1608723" y="2198406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2198406"/>
                <a:ext cx="355867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/>
              <p:nvPr/>
            </p:nvSpPr>
            <p:spPr>
              <a:xfrm>
                <a:off x="1608723" y="2396113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2396113"/>
                <a:ext cx="355867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テキスト ボックス 192">
                <a:extLst>
                  <a:ext uri="{FF2B5EF4-FFF2-40B4-BE49-F238E27FC236}">
                    <a16:creationId xmlns:a16="http://schemas.microsoft.com/office/drawing/2014/main" id="{6DB01886-CC27-44BF-9F62-B83E2D20C037}"/>
                  </a:ext>
                </a:extLst>
              </p:cNvPr>
              <p:cNvSpPr txBox="1"/>
              <p:nvPr/>
            </p:nvSpPr>
            <p:spPr>
              <a:xfrm>
                <a:off x="3345275" y="1993855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3" name="テキスト ボックス 192">
                <a:extLst>
                  <a:ext uri="{FF2B5EF4-FFF2-40B4-BE49-F238E27FC236}">
                    <a16:creationId xmlns:a16="http://schemas.microsoft.com/office/drawing/2014/main" id="{6DB01886-CC27-44BF-9F62-B83E2D20C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275" y="1993855"/>
                <a:ext cx="355867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テキスト ボックス 193">
                <a:extLst>
                  <a:ext uri="{FF2B5EF4-FFF2-40B4-BE49-F238E27FC236}">
                    <a16:creationId xmlns:a16="http://schemas.microsoft.com/office/drawing/2014/main" id="{0751E94A-354A-4F7E-8AC4-118651985935}"/>
                  </a:ext>
                </a:extLst>
              </p:cNvPr>
              <p:cNvSpPr txBox="1"/>
              <p:nvPr/>
            </p:nvSpPr>
            <p:spPr>
              <a:xfrm>
                <a:off x="3345275" y="2198406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4" name="テキスト ボックス 193">
                <a:extLst>
                  <a:ext uri="{FF2B5EF4-FFF2-40B4-BE49-F238E27FC236}">
                    <a16:creationId xmlns:a16="http://schemas.microsoft.com/office/drawing/2014/main" id="{0751E94A-354A-4F7E-8AC4-11865198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275" y="2198406"/>
                <a:ext cx="355867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テキスト ボックス 194">
                <a:extLst>
                  <a:ext uri="{FF2B5EF4-FFF2-40B4-BE49-F238E27FC236}">
                    <a16:creationId xmlns:a16="http://schemas.microsoft.com/office/drawing/2014/main" id="{2FEF7609-D6DB-40ED-A7E4-5DE00008D148}"/>
                  </a:ext>
                </a:extLst>
              </p:cNvPr>
              <p:cNvSpPr txBox="1"/>
              <p:nvPr/>
            </p:nvSpPr>
            <p:spPr>
              <a:xfrm>
                <a:off x="3345275" y="2396113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5" name="テキスト ボックス 194">
                <a:extLst>
                  <a:ext uri="{FF2B5EF4-FFF2-40B4-BE49-F238E27FC236}">
                    <a16:creationId xmlns:a16="http://schemas.microsoft.com/office/drawing/2014/main" id="{2FEF7609-D6DB-40ED-A7E4-5DE00008D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275" y="2396113"/>
                <a:ext cx="355867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/>
              <p:nvPr/>
            </p:nvSpPr>
            <p:spPr>
              <a:xfrm>
                <a:off x="1633223" y="3422146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23" y="3422146"/>
                <a:ext cx="316690" cy="258532"/>
              </a:xfrm>
              <a:prstGeom prst="rect">
                <a:avLst/>
              </a:prstGeom>
              <a:blipFill>
                <a:blip r:embed="rId15"/>
                <a:stretch>
                  <a:fillRect t="-4651" r="-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65C6BD13-93F3-4266-8B84-51AF99FCBCDD}"/>
                  </a:ext>
                </a:extLst>
              </p:cNvPr>
              <p:cNvSpPr/>
              <p:nvPr/>
            </p:nvSpPr>
            <p:spPr>
              <a:xfrm>
                <a:off x="1633223" y="3627955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65C6BD13-93F3-4266-8B84-51AF99FCB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23" y="3627955"/>
                <a:ext cx="316690" cy="258532"/>
              </a:xfrm>
              <a:prstGeom prst="rect">
                <a:avLst/>
              </a:prstGeom>
              <a:blipFill>
                <a:blip r:embed="rId15"/>
                <a:stretch>
                  <a:fillRect t="-4651" r="-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/>
              <p:nvPr/>
            </p:nvSpPr>
            <p:spPr>
              <a:xfrm>
                <a:off x="1633223" y="3814922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23" y="3814922"/>
                <a:ext cx="316690" cy="2585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テキスト ボックス 200">
                <a:extLst>
                  <a:ext uri="{FF2B5EF4-FFF2-40B4-BE49-F238E27FC236}">
                    <a16:creationId xmlns:a16="http://schemas.microsoft.com/office/drawing/2014/main" id="{CAB9F577-8CF3-4DE9-91AD-56B0CA7EDEB7}"/>
                  </a:ext>
                </a:extLst>
              </p:cNvPr>
              <p:cNvSpPr txBox="1"/>
              <p:nvPr/>
            </p:nvSpPr>
            <p:spPr>
              <a:xfrm>
                <a:off x="3858856" y="3156344"/>
                <a:ext cx="7660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̂"/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1" name="テキスト ボックス 200">
                <a:extLst>
                  <a:ext uri="{FF2B5EF4-FFF2-40B4-BE49-F238E27FC236}">
                    <a16:creationId xmlns:a16="http://schemas.microsoft.com/office/drawing/2014/main" id="{CAB9F577-8CF3-4DE9-91AD-56B0CA7ED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856" y="3156344"/>
                <a:ext cx="766044" cy="261610"/>
              </a:xfrm>
              <a:prstGeom prst="rect">
                <a:avLst/>
              </a:prstGeom>
              <a:blipFill>
                <a:blip r:embed="rId17"/>
                <a:stretch>
                  <a:fillRect r="-9524"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テキスト ボックス 201">
                <a:extLst>
                  <a:ext uri="{FF2B5EF4-FFF2-40B4-BE49-F238E27FC236}">
                    <a16:creationId xmlns:a16="http://schemas.microsoft.com/office/drawing/2014/main" id="{81927DCE-F8F4-438A-9E6A-671114A53F7E}"/>
                  </a:ext>
                </a:extLst>
              </p:cNvPr>
              <p:cNvSpPr txBox="1"/>
              <p:nvPr/>
            </p:nvSpPr>
            <p:spPr>
              <a:xfrm>
                <a:off x="2037121" y="3156344"/>
                <a:ext cx="7660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̂"/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2" name="テキスト ボックス 201">
                <a:extLst>
                  <a:ext uri="{FF2B5EF4-FFF2-40B4-BE49-F238E27FC236}">
                    <a16:creationId xmlns:a16="http://schemas.microsoft.com/office/drawing/2014/main" id="{81927DCE-F8F4-438A-9E6A-671114A53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121" y="3156344"/>
                <a:ext cx="766044" cy="261610"/>
              </a:xfrm>
              <a:prstGeom prst="rect">
                <a:avLst/>
              </a:prstGeom>
              <a:blipFill>
                <a:blip r:embed="rId17"/>
                <a:stretch>
                  <a:fillRect r="-9524"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/>
              <p:nvPr/>
            </p:nvSpPr>
            <p:spPr>
              <a:xfrm>
                <a:off x="914400" y="3955287"/>
                <a:ext cx="850297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ja-JP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ja-JP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ja-JP" sz="1200" dirty="0">
                    <a:solidFill>
                      <a:schemeClr val="tx1"/>
                    </a:solidFill>
                  </a:rPr>
                  <a:t>)</a:t>
                </a:r>
                <a:endParaRPr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955287"/>
                <a:ext cx="850297" cy="258532"/>
              </a:xfrm>
              <a:prstGeom prst="rect">
                <a:avLst/>
              </a:prstGeom>
              <a:blipFill>
                <a:blip r:embed="rId18"/>
                <a:stretch>
                  <a:fillRect t="-11905" r="-12950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9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28A250-BF96-4D95-A11F-943492F2A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44</a:t>
            </a:fld>
            <a:endParaRPr lang="en-US" altLang="ja-JP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8A54E2-3EB0-4185-B530-C8B9ABEF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EB0CB5C2-8F90-4111-8368-18ED72CDF5CE}"/>
              </a:ext>
            </a:extLst>
          </p:cNvPr>
          <p:cNvSpPr>
            <a:spLocks/>
          </p:cNvSpPr>
          <p:nvPr/>
        </p:nvSpPr>
        <p:spPr bwMode="auto">
          <a:xfrm>
            <a:off x="1765642" y="2866324"/>
            <a:ext cx="2841349" cy="1288066"/>
          </a:xfrm>
          <a:custGeom>
            <a:avLst/>
            <a:gdLst>
              <a:gd name="T0" fmla="*/ 0 w 7230794"/>
              <a:gd name="T1" fmla="*/ 873388 h 3418502"/>
              <a:gd name="T2" fmla="*/ 739480 w 7230794"/>
              <a:gd name="T3" fmla="*/ 14 h 3418502"/>
              <a:gd name="T4" fmla="*/ 2000490 w 7230794"/>
              <a:gd name="T5" fmla="*/ 851823 h 3418502"/>
              <a:gd name="T6" fmla="*/ 0 60000 65536"/>
              <a:gd name="T7" fmla="*/ 0 60000 65536"/>
              <a:gd name="T8" fmla="*/ 0 60000 65536"/>
              <a:gd name="connsiteX0" fmla="*/ 0 w 7242935"/>
              <a:gd name="connsiteY0" fmla="*/ 3418502 h 3418502"/>
              <a:gd name="connsiteX1" fmla="*/ 2672861 w 7242935"/>
              <a:gd name="connsiteY1" fmla="*/ 53 h 3418502"/>
              <a:gd name="connsiteX2" fmla="*/ 7242935 w 7242935"/>
              <a:gd name="connsiteY2" fmla="*/ 3397294 h 3418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42935" h="3418502">
                <a:moveTo>
                  <a:pt x="0" y="3418502"/>
                </a:moveTo>
                <a:cubicBezTo>
                  <a:pt x="733864" y="1716311"/>
                  <a:pt x="1467729" y="14121"/>
                  <a:pt x="2672861" y="53"/>
                </a:cubicBezTo>
                <a:cubicBezTo>
                  <a:pt x="3877993" y="-14015"/>
                  <a:pt x="6485624" y="2836931"/>
                  <a:pt x="7242935" y="3397294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A04415BD-9E7D-4C15-9515-F378EB1038BE}"/>
              </a:ext>
            </a:extLst>
          </p:cNvPr>
          <p:cNvSpPr>
            <a:spLocks/>
          </p:cNvSpPr>
          <p:nvPr/>
        </p:nvSpPr>
        <p:spPr bwMode="auto">
          <a:xfrm>
            <a:off x="1771561" y="2743199"/>
            <a:ext cx="2808172" cy="1402169"/>
          </a:xfrm>
          <a:custGeom>
            <a:avLst/>
            <a:gdLst>
              <a:gd name="T0" fmla="*/ 0 w 7160455"/>
              <a:gd name="T1" fmla="*/ 0 h 3735195"/>
              <a:gd name="T2" fmla="*/ 727642 w 7160455"/>
              <a:gd name="T3" fmla="*/ 813287 h 3735195"/>
              <a:gd name="T4" fmla="*/ 1980588 w 7160455"/>
              <a:gd name="T5" fmla="*/ 950034 h 3735195"/>
              <a:gd name="T6" fmla="*/ 0 60000 65536"/>
              <a:gd name="T7" fmla="*/ 0 60000 65536"/>
              <a:gd name="T8" fmla="*/ 0 60000 65536"/>
              <a:gd name="connsiteX0" fmla="*/ 0 w 7160455"/>
              <a:gd name="connsiteY0" fmla="*/ 0 h 3717556"/>
              <a:gd name="connsiteX1" fmla="*/ 2630658 w 7160455"/>
              <a:gd name="connsiteY1" fmla="*/ 2815648 h 3717556"/>
              <a:gd name="connsiteX2" fmla="*/ 7160455 w 7160455"/>
              <a:gd name="connsiteY2" fmla="*/ 3713871 h 371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0455" h="3717556">
                <a:moveTo>
                  <a:pt x="0" y="0"/>
                </a:moveTo>
                <a:cubicBezTo>
                  <a:pt x="718624" y="1280160"/>
                  <a:pt x="1437249" y="2196670"/>
                  <a:pt x="2630658" y="2815648"/>
                </a:cubicBezTo>
                <a:cubicBezTo>
                  <a:pt x="3824067" y="3434626"/>
                  <a:pt x="5492261" y="3756074"/>
                  <a:pt x="7160455" y="3713871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01B87169-A42C-48D5-BE60-D69B66A8D04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765642" y="2610605"/>
            <a:ext cx="2836586" cy="1539049"/>
          </a:xfrm>
          <a:prstGeom prst="line">
            <a:avLst/>
          </a:prstGeom>
          <a:noFill/>
          <a:ln w="3175" algn="ctr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14">
            <a:extLst>
              <a:ext uri="{FF2B5EF4-FFF2-40B4-BE49-F238E27FC236}">
                <a16:creationId xmlns:a16="http://schemas.microsoft.com/office/drawing/2014/main" id="{8B3E053E-A3C2-4684-8CF9-65DEDF546C2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13378" y="2610605"/>
            <a:ext cx="0" cy="1539049"/>
          </a:xfrm>
          <a:prstGeom prst="line">
            <a:avLst/>
          </a:prstGeom>
          <a:noFill/>
          <a:ln w="9525" algn="ctr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5">
                <a:extLst>
                  <a:ext uri="{FF2B5EF4-FFF2-40B4-BE49-F238E27FC236}">
                    <a16:creationId xmlns:a16="http://schemas.microsoft.com/office/drawing/2014/main" id="{1C573550-E742-442A-AE05-1F3D08FA49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5949" y="2633991"/>
                <a:ext cx="1019766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ja-JP" sz="1100" dirty="0">
                    <a:solidFill>
                      <a:srgbClr val="FFC000"/>
                    </a:solidFill>
                    <a:ea typeface="ＭＳ Ｐゴシック" panose="020B0600070205080204" pitchFamily="50" charset="-128"/>
                  </a:rPr>
                  <a:t>demend </a:t>
                </a:r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𝑑</m:t>
                    </m:r>
                    <m:r>
                      <a:rPr kumimoji="1" lang="en-US" altLang="ja-JP" sz="11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(</m:t>
                    </m:r>
                    <m:r>
                      <a:rPr kumimoji="1" lang="en-US" altLang="ja-JP" sz="11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𝑎</m:t>
                    </m:r>
                    <m:r>
                      <a:rPr kumimoji="1" lang="en-US" altLang="ja-JP" sz="11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)</m:t>
                    </m:r>
                  </m:oMath>
                </a14:m>
                <a:endParaRPr kumimoji="1" lang="ja-JP" altLang="en-US" sz="1100" dirty="0">
                  <a:solidFill>
                    <a:srgbClr val="FFC000"/>
                  </a:solidFill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9" name="TextBox 15">
                <a:extLst>
                  <a:ext uri="{FF2B5EF4-FFF2-40B4-BE49-F238E27FC236}">
                    <a16:creationId xmlns:a16="http://schemas.microsoft.com/office/drawing/2014/main" id="{1C573550-E742-442A-AE05-1F3D08FA4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5949" y="2633991"/>
                <a:ext cx="1019766" cy="261610"/>
              </a:xfrm>
              <a:prstGeom prst="rect">
                <a:avLst/>
              </a:prstGeom>
              <a:blipFill>
                <a:blip r:embed="rId2"/>
                <a:stretch>
                  <a:fillRect t="-2326" b="-139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6">
                <a:extLst>
                  <a:ext uri="{FF2B5EF4-FFF2-40B4-BE49-F238E27FC236}">
                    <a16:creationId xmlns:a16="http://schemas.microsoft.com/office/drawing/2014/main" id="{06F72B6A-EB32-4F05-95D8-A37F461711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1042" y="4129070"/>
                <a:ext cx="62735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ja-JP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rPr>
                  <a:t>price </a:t>
                </a:r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𝑎</m:t>
                    </m:r>
                  </m:oMath>
                </a14:m>
                <a:endParaRPr kumimoji="1" lang="ja-JP" altLang="en-US" sz="1100" dirty="0">
                  <a:solidFill>
                    <a:schemeClr val="tx1"/>
                  </a:solidFill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10" name="TextBox 16">
                <a:extLst>
                  <a:ext uri="{FF2B5EF4-FFF2-40B4-BE49-F238E27FC236}">
                    <a16:creationId xmlns:a16="http://schemas.microsoft.com/office/drawing/2014/main" id="{06F72B6A-EB32-4F05-95D8-A37F46171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61042" y="4129070"/>
                <a:ext cx="627351" cy="261610"/>
              </a:xfrm>
              <a:prstGeom prst="rect">
                <a:avLst/>
              </a:prstGeom>
              <a:blipFill>
                <a:blip r:embed="rId3"/>
                <a:stretch>
                  <a:fillRect t="-2326" b="-139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7">
                <a:extLst>
                  <a:ext uri="{FF2B5EF4-FFF2-40B4-BE49-F238E27FC236}">
                    <a16:creationId xmlns:a16="http://schemas.microsoft.com/office/drawing/2014/main" id="{C3D590E1-0B3D-4E60-9F19-35879F6936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4681" y="3232167"/>
                <a:ext cx="841577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ja-JP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rPr>
                  <a:t>revenue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𝑟</m:t>
                    </m:r>
                    <m: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=</m:t>
                    </m:r>
                    <m: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𝑎𝑑</m:t>
                    </m:r>
                    <m:d>
                      <m:dPr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dPr>
                      <m:e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𝑎</m:t>
                        </m:r>
                      </m:e>
                    </m:d>
                  </m:oMath>
                </a14:m>
                <a:r>
                  <a:rPr kumimoji="1" lang="en-US" altLang="ja-JP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7">
                <a:extLst>
                  <a:ext uri="{FF2B5EF4-FFF2-40B4-BE49-F238E27FC236}">
                    <a16:creationId xmlns:a16="http://schemas.microsoft.com/office/drawing/2014/main" id="{C3D590E1-0B3D-4E60-9F19-35879F693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4681" y="3232167"/>
                <a:ext cx="841577" cy="430887"/>
              </a:xfrm>
              <a:prstGeom prst="rect">
                <a:avLst/>
              </a:prstGeom>
              <a:blipFill>
                <a:blip r:embed="rId4"/>
                <a:stretch>
                  <a:fillRect t="-14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8">
                <a:extLst>
                  <a:ext uri="{FF2B5EF4-FFF2-40B4-BE49-F238E27FC236}">
                    <a16:creationId xmlns:a16="http://schemas.microsoft.com/office/drawing/2014/main" id="{A5051946-814A-4E6F-A9CD-6F44DF9B49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3249" y="4211377"/>
                <a:ext cx="1105046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ja-JP" sz="1100" dirty="0">
                    <a:solidFill>
                      <a:schemeClr val="tx1"/>
                    </a:solidFill>
                  </a:rPr>
                  <a:t>o</a:t>
                </a:r>
                <a:r>
                  <a:rPr kumimoji="1" lang="en-US" altLang="ja-JP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rPr>
                  <a:t>ptimal </a:t>
                </a:r>
                <a:r>
                  <a:rPr kumimoji="1" lang="en-US" altLang="ja-JP" sz="1100" dirty="0">
                    <a:solidFill>
                      <a:schemeClr val="tx1"/>
                    </a:solidFill>
                  </a:rPr>
                  <a:t>pr</a:t>
                </a:r>
                <a:r>
                  <a:rPr kumimoji="1" lang="en-US" altLang="ja-JP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rPr>
                  <a:t>ice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endParaRPr kumimoji="1" lang="ja-JP" altLang="en-US" sz="1100" dirty="0">
                  <a:solidFill>
                    <a:schemeClr val="tx1"/>
                  </a:solidFill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12" name="TextBox 18">
                <a:extLst>
                  <a:ext uri="{FF2B5EF4-FFF2-40B4-BE49-F238E27FC236}">
                    <a16:creationId xmlns:a16="http://schemas.microsoft.com/office/drawing/2014/main" id="{A5051946-814A-4E6F-A9CD-6F44DF9B4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3249" y="4211377"/>
                <a:ext cx="1105046" cy="261610"/>
              </a:xfrm>
              <a:prstGeom prst="rect">
                <a:avLst/>
              </a:prstGeom>
              <a:blipFill>
                <a:blip r:embed="rId5"/>
                <a:stretch>
                  <a:fillRect t="-2326" r="-12155" b="-139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9">
                <a:extLst>
                  <a:ext uri="{FF2B5EF4-FFF2-40B4-BE49-F238E27FC236}">
                    <a16:creationId xmlns:a16="http://schemas.microsoft.com/office/drawing/2014/main" id="{309C628F-6029-4054-AAF4-D8C5D778A9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5351" y="2619353"/>
                <a:ext cx="305147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𝑎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accent1">
                      <a:lumMod val="50000"/>
                    </a:schemeClr>
                  </a:solidFill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13" name="TextBox 19">
                <a:extLst>
                  <a:ext uri="{FF2B5EF4-FFF2-40B4-BE49-F238E27FC236}">
                    <a16:creationId xmlns:a16="http://schemas.microsoft.com/office/drawing/2014/main" id="{309C628F-6029-4054-AAF4-D8C5D778A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85351" y="2619353"/>
                <a:ext cx="305147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楕円 15">
            <a:extLst>
              <a:ext uri="{FF2B5EF4-FFF2-40B4-BE49-F238E27FC236}">
                <a16:creationId xmlns:a16="http://schemas.microsoft.com/office/drawing/2014/main" id="{9DDB9F5A-D089-40C3-A3AD-B255EFC9B391}"/>
              </a:ext>
            </a:extLst>
          </p:cNvPr>
          <p:cNvSpPr/>
          <p:nvPr/>
        </p:nvSpPr>
        <p:spPr bwMode="auto">
          <a:xfrm>
            <a:off x="2779682" y="2830257"/>
            <a:ext cx="65344" cy="6534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BA77421-FE6E-4608-9C75-CBED0EBA68D2}"/>
              </a:ext>
            </a:extLst>
          </p:cNvPr>
          <p:cNvSpPr/>
          <p:nvPr/>
        </p:nvSpPr>
        <p:spPr bwMode="auto">
          <a:xfrm>
            <a:off x="1765641" y="2610604"/>
            <a:ext cx="2836587" cy="15402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6E453676-F718-4643-AD76-F9659F721F9A}"/>
              </a:ext>
            </a:extLst>
          </p:cNvPr>
          <p:cNvGrpSpPr/>
          <p:nvPr/>
        </p:nvGrpSpPr>
        <p:grpSpPr>
          <a:xfrm>
            <a:off x="1767228" y="2610604"/>
            <a:ext cx="56403" cy="1540233"/>
            <a:chOff x="1778747" y="2610604"/>
            <a:chExt cx="56403" cy="1540233"/>
          </a:xfrm>
        </p:grpSpPr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5136E20C-23E4-4A34-AFE3-2B340C778D48}"/>
                </a:ext>
              </a:extLst>
            </p:cNvPr>
            <p:cNvCxnSpPr/>
            <p:nvPr/>
          </p:nvCxnSpPr>
          <p:spPr bwMode="auto">
            <a:xfrm>
              <a:off x="1778747" y="2995662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7A3C11B7-79CB-4443-98BC-50662780E8D8}"/>
                </a:ext>
              </a:extLst>
            </p:cNvPr>
            <p:cNvCxnSpPr/>
            <p:nvPr/>
          </p:nvCxnSpPr>
          <p:spPr bwMode="auto">
            <a:xfrm>
              <a:off x="1778747" y="3188191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8613AA56-4E43-4D10-AE46-D62F172ED3CF}"/>
                </a:ext>
              </a:extLst>
            </p:cNvPr>
            <p:cNvCxnSpPr/>
            <p:nvPr/>
          </p:nvCxnSpPr>
          <p:spPr bwMode="auto">
            <a:xfrm>
              <a:off x="1778747" y="3380720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D2A25191-4C5B-4A3E-8257-9460890905A2}"/>
                </a:ext>
              </a:extLst>
            </p:cNvPr>
            <p:cNvCxnSpPr/>
            <p:nvPr/>
          </p:nvCxnSpPr>
          <p:spPr bwMode="auto">
            <a:xfrm>
              <a:off x="1778747" y="3573249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1DFEACA5-9078-4F55-92CA-F718848AE88A}"/>
                </a:ext>
              </a:extLst>
            </p:cNvPr>
            <p:cNvCxnSpPr/>
            <p:nvPr/>
          </p:nvCxnSpPr>
          <p:spPr bwMode="auto">
            <a:xfrm>
              <a:off x="1778747" y="3765778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96AE2D6A-37E3-4F8F-848C-CF6B98A19686}"/>
                </a:ext>
              </a:extLst>
            </p:cNvPr>
            <p:cNvCxnSpPr/>
            <p:nvPr/>
          </p:nvCxnSpPr>
          <p:spPr bwMode="auto">
            <a:xfrm>
              <a:off x="1778747" y="395830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9C1DE7DF-052D-40FA-8C67-CBD7B661F343}"/>
                </a:ext>
              </a:extLst>
            </p:cNvPr>
            <p:cNvCxnSpPr/>
            <p:nvPr/>
          </p:nvCxnSpPr>
          <p:spPr bwMode="auto">
            <a:xfrm>
              <a:off x="1778747" y="415083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2ED76E85-A6FF-47BB-B6CE-1B138D73709C}"/>
                </a:ext>
              </a:extLst>
            </p:cNvPr>
            <p:cNvCxnSpPr/>
            <p:nvPr/>
          </p:nvCxnSpPr>
          <p:spPr bwMode="auto">
            <a:xfrm>
              <a:off x="1778747" y="261060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8271D1CB-38B0-4ED1-ADB2-FF29D0D2EA5D}"/>
                </a:ext>
              </a:extLst>
            </p:cNvPr>
            <p:cNvCxnSpPr/>
            <p:nvPr/>
          </p:nvCxnSpPr>
          <p:spPr bwMode="auto">
            <a:xfrm>
              <a:off x="1778747" y="2803133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06AC632C-F48B-4718-83EC-EF52F2C1583A}"/>
              </a:ext>
            </a:extLst>
          </p:cNvPr>
          <p:cNvGrpSpPr/>
          <p:nvPr/>
        </p:nvGrpSpPr>
        <p:grpSpPr>
          <a:xfrm>
            <a:off x="4545825" y="2610604"/>
            <a:ext cx="56403" cy="1540233"/>
            <a:chOff x="1778747" y="2610604"/>
            <a:chExt cx="56403" cy="1540233"/>
          </a:xfrm>
        </p:grpSpPr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21DF9679-0DF8-49E9-8C49-D90905BF8B3A}"/>
                </a:ext>
              </a:extLst>
            </p:cNvPr>
            <p:cNvCxnSpPr/>
            <p:nvPr/>
          </p:nvCxnSpPr>
          <p:spPr bwMode="auto">
            <a:xfrm>
              <a:off x="1778747" y="2995662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AF7EF4FF-79E0-4322-8F73-FBD239F69096}"/>
                </a:ext>
              </a:extLst>
            </p:cNvPr>
            <p:cNvCxnSpPr/>
            <p:nvPr/>
          </p:nvCxnSpPr>
          <p:spPr bwMode="auto">
            <a:xfrm>
              <a:off x="1778747" y="3188191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12CE85CD-354F-4438-A7EF-7A461B72378B}"/>
                </a:ext>
              </a:extLst>
            </p:cNvPr>
            <p:cNvCxnSpPr/>
            <p:nvPr/>
          </p:nvCxnSpPr>
          <p:spPr bwMode="auto">
            <a:xfrm>
              <a:off x="1778747" y="3380720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5E233A4F-F6A5-4912-9597-D9CAC67CB6A2}"/>
                </a:ext>
              </a:extLst>
            </p:cNvPr>
            <p:cNvCxnSpPr/>
            <p:nvPr/>
          </p:nvCxnSpPr>
          <p:spPr bwMode="auto">
            <a:xfrm>
              <a:off x="1778747" y="3573249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400C885A-10C9-4187-B780-9AEB521E9B84}"/>
                </a:ext>
              </a:extLst>
            </p:cNvPr>
            <p:cNvCxnSpPr/>
            <p:nvPr/>
          </p:nvCxnSpPr>
          <p:spPr bwMode="auto">
            <a:xfrm>
              <a:off x="1778747" y="3765778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D8950EB4-A527-4A57-9A32-3F28F9746915}"/>
                </a:ext>
              </a:extLst>
            </p:cNvPr>
            <p:cNvCxnSpPr/>
            <p:nvPr/>
          </p:nvCxnSpPr>
          <p:spPr bwMode="auto">
            <a:xfrm>
              <a:off x="1778747" y="395830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9CF51575-6376-44A2-97EA-7F7733A7E32B}"/>
                </a:ext>
              </a:extLst>
            </p:cNvPr>
            <p:cNvCxnSpPr/>
            <p:nvPr/>
          </p:nvCxnSpPr>
          <p:spPr bwMode="auto">
            <a:xfrm>
              <a:off x="1778747" y="415083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B1B7070-0402-4EBC-B245-0115ABF33ECD}"/>
                </a:ext>
              </a:extLst>
            </p:cNvPr>
            <p:cNvCxnSpPr/>
            <p:nvPr/>
          </p:nvCxnSpPr>
          <p:spPr bwMode="auto">
            <a:xfrm>
              <a:off x="1778747" y="261060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1E1F5351-6F30-46FF-A9F9-39A4B02D9E25}"/>
                </a:ext>
              </a:extLst>
            </p:cNvPr>
            <p:cNvCxnSpPr/>
            <p:nvPr/>
          </p:nvCxnSpPr>
          <p:spPr bwMode="auto">
            <a:xfrm>
              <a:off x="1778747" y="2803133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F20B442-01FB-4C9D-8543-303965F956E4}"/>
              </a:ext>
            </a:extLst>
          </p:cNvPr>
          <p:cNvGrpSpPr/>
          <p:nvPr/>
        </p:nvGrpSpPr>
        <p:grpSpPr>
          <a:xfrm rot="16200000">
            <a:off x="2507873" y="1865140"/>
            <a:ext cx="56403" cy="1540233"/>
            <a:chOff x="1778747" y="2610604"/>
            <a:chExt cx="56403" cy="1540233"/>
          </a:xfrm>
        </p:grpSpPr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5F64BB14-A8E4-4350-A4FC-90FB5A1F86BE}"/>
                </a:ext>
              </a:extLst>
            </p:cNvPr>
            <p:cNvCxnSpPr/>
            <p:nvPr/>
          </p:nvCxnSpPr>
          <p:spPr bwMode="auto">
            <a:xfrm>
              <a:off x="1778747" y="2995662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AE331AFC-DECA-481D-9AF1-CDB50B37DA39}"/>
                </a:ext>
              </a:extLst>
            </p:cNvPr>
            <p:cNvCxnSpPr/>
            <p:nvPr/>
          </p:nvCxnSpPr>
          <p:spPr bwMode="auto">
            <a:xfrm>
              <a:off x="1778747" y="3188191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90AA6837-F73E-4BFA-B242-649F74DB7052}"/>
                </a:ext>
              </a:extLst>
            </p:cNvPr>
            <p:cNvCxnSpPr/>
            <p:nvPr/>
          </p:nvCxnSpPr>
          <p:spPr bwMode="auto">
            <a:xfrm>
              <a:off x="1778747" y="3380720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171AD48C-74F7-4EC7-A323-5EF12FE76938}"/>
                </a:ext>
              </a:extLst>
            </p:cNvPr>
            <p:cNvCxnSpPr/>
            <p:nvPr/>
          </p:nvCxnSpPr>
          <p:spPr bwMode="auto">
            <a:xfrm>
              <a:off x="1778747" y="3573249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85E641A5-97DD-4385-A4E7-D39A5DB56104}"/>
                </a:ext>
              </a:extLst>
            </p:cNvPr>
            <p:cNvCxnSpPr/>
            <p:nvPr/>
          </p:nvCxnSpPr>
          <p:spPr bwMode="auto">
            <a:xfrm>
              <a:off x="1778747" y="3765778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F7BF34AB-02EF-4B26-8B01-532FA3E4EE3C}"/>
                </a:ext>
              </a:extLst>
            </p:cNvPr>
            <p:cNvCxnSpPr/>
            <p:nvPr/>
          </p:nvCxnSpPr>
          <p:spPr bwMode="auto">
            <a:xfrm>
              <a:off x="1778747" y="395830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6228C4B9-C412-47F0-8F92-C9CE5D94A358}"/>
                </a:ext>
              </a:extLst>
            </p:cNvPr>
            <p:cNvCxnSpPr/>
            <p:nvPr/>
          </p:nvCxnSpPr>
          <p:spPr bwMode="auto">
            <a:xfrm>
              <a:off x="1778747" y="415083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763498E7-3B91-46B7-BE88-21BDA8E1E1B3}"/>
                </a:ext>
              </a:extLst>
            </p:cNvPr>
            <p:cNvCxnSpPr/>
            <p:nvPr/>
          </p:nvCxnSpPr>
          <p:spPr bwMode="auto">
            <a:xfrm>
              <a:off x="1778747" y="261060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53333D44-694C-4506-A87E-76F294966572}"/>
                </a:ext>
              </a:extLst>
            </p:cNvPr>
            <p:cNvCxnSpPr/>
            <p:nvPr/>
          </p:nvCxnSpPr>
          <p:spPr bwMode="auto">
            <a:xfrm>
              <a:off x="1778747" y="2803133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625A440-D92E-4550-984E-D4768F63B01F}"/>
              </a:ext>
            </a:extLst>
          </p:cNvPr>
          <p:cNvCxnSpPr/>
          <p:nvPr/>
        </p:nvCxnSpPr>
        <p:spPr bwMode="auto">
          <a:xfrm rot="16200000">
            <a:off x="3662939" y="2635257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15D4A679-A870-4F76-BDDD-DDAB64F6FC15}"/>
              </a:ext>
            </a:extLst>
          </p:cNvPr>
          <p:cNvCxnSpPr/>
          <p:nvPr/>
        </p:nvCxnSpPr>
        <p:spPr bwMode="auto">
          <a:xfrm rot="16200000">
            <a:off x="3855468" y="2635257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4E81067E-B0BD-4407-8E25-1C9939B1ADE9}"/>
              </a:ext>
            </a:extLst>
          </p:cNvPr>
          <p:cNvCxnSpPr/>
          <p:nvPr/>
        </p:nvCxnSpPr>
        <p:spPr bwMode="auto">
          <a:xfrm rot="16200000">
            <a:off x="4047997" y="2635257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43E6FB6-43B6-44DB-922C-029792829877}"/>
              </a:ext>
            </a:extLst>
          </p:cNvPr>
          <p:cNvCxnSpPr/>
          <p:nvPr/>
        </p:nvCxnSpPr>
        <p:spPr bwMode="auto">
          <a:xfrm rot="16200000">
            <a:off x="4240526" y="2635257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E435E47B-63B4-4B12-B80B-B060E391085B}"/>
              </a:ext>
            </a:extLst>
          </p:cNvPr>
          <p:cNvCxnSpPr/>
          <p:nvPr/>
        </p:nvCxnSpPr>
        <p:spPr bwMode="auto">
          <a:xfrm rot="16200000">
            <a:off x="4433055" y="2635257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B0DB3DBA-576D-449E-843C-8B5FA058FB89}"/>
              </a:ext>
            </a:extLst>
          </p:cNvPr>
          <p:cNvCxnSpPr/>
          <p:nvPr/>
        </p:nvCxnSpPr>
        <p:spPr bwMode="auto">
          <a:xfrm rot="16200000">
            <a:off x="3277881" y="2635257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F5B4BD65-7B2C-4514-8405-2AF4DFEE2A24}"/>
              </a:ext>
            </a:extLst>
          </p:cNvPr>
          <p:cNvCxnSpPr/>
          <p:nvPr/>
        </p:nvCxnSpPr>
        <p:spPr bwMode="auto">
          <a:xfrm rot="16200000">
            <a:off x="3470410" y="2635257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055D5C9F-E116-4AD5-8685-2949CE03917B}"/>
              </a:ext>
            </a:extLst>
          </p:cNvPr>
          <p:cNvGrpSpPr/>
          <p:nvPr/>
        </p:nvGrpSpPr>
        <p:grpSpPr>
          <a:xfrm rot="16200000">
            <a:off x="2507873" y="3352517"/>
            <a:ext cx="56403" cy="1540233"/>
            <a:chOff x="1778747" y="2610604"/>
            <a:chExt cx="56403" cy="1540233"/>
          </a:xfrm>
        </p:grpSpPr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E90FEF1D-261E-433E-8B30-82091450A0A0}"/>
                </a:ext>
              </a:extLst>
            </p:cNvPr>
            <p:cNvCxnSpPr/>
            <p:nvPr/>
          </p:nvCxnSpPr>
          <p:spPr bwMode="auto">
            <a:xfrm>
              <a:off x="1778747" y="2995662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01CBE939-87C6-41B7-8E44-CC221AEFF4FB}"/>
                </a:ext>
              </a:extLst>
            </p:cNvPr>
            <p:cNvCxnSpPr/>
            <p:nvPr/>
          </p:nvCxnSpPr>
          <p:spPr bwMode="auto">
            <a:xfrm>
              <a:off x="1778747" y="3188191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F572C71C-DA8E-4015-9638-5F3C68414175}"/>
                </a:ext>
              </a:extLst>
            </p:cNvPr>
            <p:cNvCxnSpPr/>
            <p:nvPr/>
          </p:nvCxnSpPr>
          <p:spPr bwMode="auto">
            <a:xfrm>
              <a:off x="1778747" y="3380720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62237CAB-A837-48ED-BEA5-58DDEF6A10FD}"/>
                </a:ext>
              </a:extLst>
            </p:cNvPr>
            <p:cNvCxnSpPr/>
            <p:nvPr/>
          </p:nvCxnSpPr>
          <p:spPr bwMode="auto">
            <a:xfrm>
              <a:off x="1778747" y="3573249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B10B37F3-9E20-4CAD-AFD8-6794D3D5158C}"/>
                </a:ext>
              </a:extLst>
            </p:cNvPr>
            <p:cNvCxnSpPr/>
            <p:nvPr/>
          </p:nvCxnSpPr>
          <p:spPr bwMode="auto">
            <a:xfrm>
              <a:off x="1778747" y="3765778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2272B61E-2BCF-4DF5-9811-331A2ECD803E}"/>
                </a:ext>
              </a:extLst>
            </p:cNvPr>
            <p:cNvCxnSpPr/>
            <p:nvPr/>
          </p:nvCxnSpPr>
          <p:spPr bwMode="auto">
            <a:xfrm>
              <a:off x="1778747" y="395830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0E23E818-98DF-4B66-A7FC-20D5BF937F60}"/>
                </a:ext>
              </a:extLst>
            </p:cNvPr>
            <p:cNvCxnSpPr/>
            <p:nvPr/>
          </p:nvCxnSpPr>
          <p:spPr bwMode="auto">
            <a:xfrm>
              <a:off x="1778747" y="415083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A1F08D6C-4D8F-4177-BA36-A5BA0BF64C7C}"/>
                </a:ext>
              </a:extLst>
            </p:cNvPr>
            <p:cNvCxnSpPr/>
            <p:nvPr/>
          </p:nvCxnSpPr>
          <p:spPr bwMode="auto">
            <a:xfrm>
              <a:off x="1778747" y="261060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DFE99E1B-13CE-4F72-BACC-DB2FA0BDCBF7}"/>
                </a:ext>
              </a:extLst>
            </p:cNvPr>
            <p:cNvCxnSpPr/>
            <p:nvPr/>
          </p:nvCxnSpPr>
          <p:spPr bwMode="auto">
            <a:xfrm>
              <a:off x="1778747" y="2803133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2C65AFD9-3704-46F8-977C-71B8C3940055}"/>
              </a:ext>
            </a:extLst>
          </p:cNvPr>
          <p:cNvCxnSpPr/>
          <p:nvPr/>
        </p:nvCxnSpPr>
        <p:spPr bwMode="auto">
          <a:xfrm rot="16200000">
            <a:off x="3662939" y="4122634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B2976FD-262E-4B59-85FC-DB10FCE0D9EE}"/>
              </a:ext>
            </a:extLst>
          </p:cNvPr>
          <p:cNvCxnSpPr/>
          <p:nvPr/>
        </p:nvCxnSpPr>
        <p:spPr bwMode="auto">
          <a:xfrm rot="16200000">
            <a:off x="3855468" y="4122634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2B342DFD-5CDB-4C7B-855E-7B2FC74B9091}"/>
              </a:ext>
            </a:extLst>
          </p:cNvPr>
          <p:cNvCxnSpPr/>
          <p:nvPr/>
        </p:nvCxnSpPr>
        <p:spPr bwMode="auto">
          <a:xfrm rot="16200000">
            <a:off x="4047997" y="4122634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AE1AF0AE-5E37-41F0-9311-04D2AAE1DD83}"/>
              </a:ext>
            </a:extLst>
          </p:cNvPr>
          <p:cNvCxnSpPr/>
          <p:nvPr/>
        </p:nvCxnSpPr>
        <p:spPr bwMode="auto">
          <a:xfrm rot="16200000">
            <a:off x="4240526" y="4122634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90CBC5B-B3E5-4338-9F5A-181664F6BF9B}"/>
              </a:ext>
            </a:extLst>
          </p:cNvPr>
          <p:cNvCxnSpPr/>
          <p:nvPr/>
        </p:nvCxnSpPr>
        <p:spPr bwMode="auto">
          <a:xfrm rot="16200000">
            <a:off x="4433055" y="4122634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5D93A6C6-4DF8-4395-B621-2A652D28DFE5}"/>
              </a:ext>
            </a:extLst>
          </p:cNvPr>
          <p:cNvCxnSpPr/>
          <p:nvPr/>
        </p:nvCxnSpPr>
        <p:spPr bwMode="auto">
          <a:xfrm rot="16200000">
            <a:off x="3277881" y="4122634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B7D92C7C-7439-44BF-A5D2-BB921FFF49D2}"/>
              </a:ext>
            </a:extLst>
          </p:cNvPr>
          <p:cNvCxnSpPr/>
          <p:nvPr/>
        </p:nvCxnSpPr>
        <p:spPr bwMode="auto">
          <a:xfrm rot="16200000">
            <a:off x="3470410" y="4122634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3926A6D6-35D1-41C5-9157-2FD7BEDD5C79}"/>
              </a:ext>
            </a:extLst>
          </p:cNvPr>
          <p:cNvCxnSpPr>
            <a:cxnSpLocks/>
          </p:cNvCxnSpPr>
          <p:nvPr/>
        </p:nvCxnSpPr>
        <p:spPr bwMode="auto">
          <a:xfrm flipV="1">
            <a:off x="2594521" y="4149655"/>
            <a:ext cx="217833" cy="163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TextBox 16">
            <a:extLst>
              <a:ext uri="{FF2B5EF4-FFF2-40B4-BE49-F238E27FC236}">
                <a16:creationId xmlns:a16="http://schemas.microsoft.com/office/drawing/2014/main" id="{62F92BAF-D3E2-4F86-AC94-394D53FB66D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999005" y="3277491"/>
            <a:ext cx="12811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  <a:ea typeface="ＭＳ Ｐゴシック" panose="020B0600070205080204" pitchFamily="50" charset="-128"/>
              </a:rPr>
              <a:t>demand, revenue</a:t>
            </a:r>
            <a:endParaRPr kumimoji="1" lang="ja-JP" altLang="en-US" sz="1100" dirty="0">
              <a:solidFill>
                <a:schemeClr val="tx1"/>
              </a:solidFill>
              <a:ea typeface="ＭＳ Ｐゴシック" panose="020B0600070205080204" pitchFamily="50" charset="-128"/>
            </a:endParaRP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1E1B4554-DCF9-4D7B-99A0-75D732AACFD9}"/>
              </a:ext>
            </a:extLst>
          </p:cNvPr>
          <p:cNvCxnSpPr/>
          <p:nvPr/>
        </p:nvCxnSpPr>
        <p:spPr bwMode="auto">
          <a:xfrm flipH="1">
            <a:off x="5657916" y="2179505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17AD9E0-67FF-43EC-B378-9B25CEBEE13D}"/>
              </a:ext>
            </a:extLst>
          </p:cNvPr>
          <p:cNvCxnSpPr/>
          <p:nvPr/>
        </p:nvCxnSpPr>
        <p:spPr bwMode="auto">
          <a:xfrm flipH="1">
            <a:off x="5657916" y="2450948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64BF5060-441E-4DDA-8028-CF4A9ACFF20C}"/>
              </a:ext>
            </a:extLst>
          </p:cNvPr>
          <p:cNvCxnSpPr/>
          <p:nvPr/>
        </p:nvCxnSpPr>
        <p:spPr bwMode="auto">
          <a:xfrm flipH="1" flipV="1">
            <a:off x="5657916" y="2556352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/>
              <p:nvPr/>
            </p:nvSpPr>
            <p:spPr>
              <a:xfrm>
                <a:off x="5749926" y="2070295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926" y="2070295"/>
                <a:ext cx="355867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楕円 104">
            <a:extLst>
              <a:ext uri="{FF2B5EF4-FFF2-40B4-BE49-F238E27FC236}">
                <a16:creationId xmlns:a16="http://schemas.microsoft.com/office/drawing/2014/main" id="{B1F59B76-69C6-4426-966B-8DE89DC8509E}"/>
              </a:ext>
            </a:extLst>
          </p:cNvPr>
          <p:cNvSpPr/>
          <p:nvPr/>
        </p:nvSpPr>
        <p:spPr bwMode="auto">
          <a:xfrm>
            <a:off x="5358927" y="2321009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4C96CE33-1387-4D05-A2D6-0CD9785D64A5}"/>
              </a:ext>
            </a:extLst>
          </p:cNvPr>
          <p:cNvSpPr/>
          <p:nvPr/>
        </p:nvSpPr>
        <p:spPr bwMode="auto">
          <a:xfrm>
            <a:off x="6275136" y="203874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1119EE51-0AF5-4445-B7CE-00AC46B90272}"/>
              </a:ext>
            </a:extLst>
          </p:cNvPr>
          <p:cNvSpPr/>
          <p:nvPr/>
        </p:nvSpPr>
        <p:spPr bwMode="auto">
          <a:xfrm>
            <a:off x="6275136" y="2319084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A8AA9479-6C66-4A22-BF99-F4842D028229}"/>
              </a:ext>
            </a:extLst>
          </p:cNvPr>
          <p:cNvSpPr/>
          <p:nvPr/>
        </p:nvSpPr>
        <p:spPr bwMode="auto">
          <a:xfrm>
            <a:off x="6275136" y="261100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831BFC7A-CDE7-40B9-96D1-E74D9541F43A}"/>
              </a:ext>
            </a:extLst>
          </p:cNvPr>
          <p:cNvCxnSpPr/>
          <p:nvPr/>
        </p:nvCxnSpPr>
        <p:spPr bwMode="auto">
          <a:xfrm flipH="1">
            <a:off x="5657916" y="3565116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1FF6B934-938B-426A-B73D-AD54BF0C5F29}"/>
              </a:ext>
            </a:extLst>
          </p:cNvPr>
          <p:cNvCxnSpPr/>
          <p:nvPr/>
        </p:nvCxnSpPr>
        <p:spPr bwMode="auto">
          <a:xfrm flipH="1">
            <a:off x="5657916" y="3836559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DBD3B298-F333-458D-98FE-9E2DF87AF529}"/>
              </a:ext>
            </a:extLst>
          </p:cNvPr>
          <p:cNvCxnSpPr/>
          <p:nvPr/>
        </p:nvCxnSpPr>
        <p:spPr bwMode="auto">
          <a:xfrm flipH="1" flipV="1">
            <a:off x="5657916" y="3941963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6466FC34-9B20-4453-9B81-73ED3F8515EA}"/>
              </a:ext>
            </a:extLst>
          </p:cNvPr>
          <p:cNvSpPr txBox="1"/>
          <p:nvPr/>
        </p:nvSpPr>
        <p:spPr>
          <a:xfrm>
            <a:off x="5772786" y="345590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</a:rPr>
              <a:t>10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135584F7-3D67-4349-9489-F74AA7D291CC}"/>
              </a:ext>
            </a:extLst>
          </p:cNvPr>
          <p:cNvSpPr txBox="1"/>
          <p:nvPr/>
        </p:nvSpPr>
        <p:spPr>
          <a:xfrm>
            <a:off x="5772786" y="3639049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</a:rPr>
              <a:t>10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15" name="楕円 114">
            <a:extLst>
              <a:ext uri="{FF2B5EF4-FFF2-40B4-BE49-F238E27FC236}">
                <a16:creationId xmlns:a16="http://schemas.microsoft.com/office/drawing/2014/main" id="{F37BE6EC-56AF-429B-9244-87176C9C5C42}"/>
              </a:ext>
            </a:extLst>
          </p:cNvPr>
          <p:cNvSpPr/>
          <p:nvPr/>
        </p:nvSpPr>
        <p:spPr bwMode="auto">
          <a:xfrm>
            <a:off x="5358927" y="370662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AF76779F-9ABD-4C61-A04C-1ABF92C68494}"/>
              </a:ext>
            </a:extLst>
          </p:cNvPr>
          <p:cNvSpPr/>
          <p:nvPr/>
        </p:nvSpPr>
        <p:spPr bwMode="auto">
          <a:xfrm>
            <a:off x="6275136" y="342435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2863D941-B86B-4032-A8C3-B1723E79AF46}"/>
              </a:ext>
            </a:extLst>
          </p:cNvPr>
          <p:cNvSpPr/>
          <p:nvPr/>
        </p:nvSpPr>
        <p:spPr bwMode="auto">
          <a:xfrm>
            <a:off x="6275136" y="3704695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C38D6168-D8F8-4790-84D8-51ABEE2F63EC}"/>
              </a:ext>
            </a:extLst>
          </p:cNvPr>
          <p:cNvSpPr/>
          <p:nvPr/>
        </p:nvSpPr>
        <p:spPr bwMode="auto">
          <a:xfrm>
            <a:off x="6275136" y="3996614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67F79F9B-8FFC-4258-95F2-D027D992F4FA}"/>
              </a:ext>
            </a:extLst>
          </p:cNvPr>
          <p:cNvSpPr txBox="1"/>
          <p:nvPr/>
        </p:nvSpPr>
        <p:spPr>
          <a:xfrm>
            <a:off x="5765956" y="390065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/>
                </a:solidFill>
              </a:rPr>
              <a:t>×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844D66E4-EB73-47E6-BE02-1AC7022C1CAD}"/>
                  </a:ext>
                </a:extLst>
              </p:cNvPr>
              <p:cNvSpPr txBox="1"/>
              <p:nvPr/>
            </p:nvSpPr>
            <p:spPr>
              <a:xfrm>
                <a:off x="6909923" y="3675526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844D66E4-EB73-47E6-BE02-1AC7022C1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23" y="3675526"/>
                <a:ext cx="312906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楕円 126">
            <a:extLst>
              <a:ext uri="{FF2B5EF4-FFF2-40B4-BE49-F238E27FC236}">
                <a16:creationId xmlns:a16="http://schemas.microsoft.com/office/drawing/2014/main" id="{8571EEBA-3F81-4615-9E07-BBE7DED13C4D}"/>
              </a:ext>
            </a:extLst>
          </p:cNvPr>
          <p:cNvSpPr/>
          <p:nvPr/>
        </p:nvSpPr>
        <p:spPr bwMode="auto">
          <a:xfrm>
            <a:off x="7106710" y="370662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A800EEC6-A52C-4887-B20D-9D067AA3459A}"/>
              </a:ext>
            </a:extLst>
          </p:cNvPr>
          <p:cNvSpPr/>
          <p:nvPr/>
        </p:nvSpPr>
        <p:spPr bwMode="auto">
          <a:xfrm>
            <a:off x="8022919" y="342435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D59DFEBB-6574-4C3B-BC9C-60AF9AE0203E}"/>
              </a:ext>
            </a:extLst>
          </p:cNvPr>
          <p:cNvSpPr/>
          <p:nvPr/>
        </p:nvSpPr>
        <p:spPr bwMode="auto">
          <a:xfrm>
            <a:off x="8022919" y="3704695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F8758B3F-438C-47D0-9C04-4510BB76D181}"/>
              </a:ext>
            </a:extLst>
          </p:cNvPr>
          <p:cNvSpPr/>
          <p:nvPr/>
        </p:nvSpPr>
        <p:spPr bwMode="auto">
          <a:xfrm>
            <a:off x="8022919" y="3996614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D65DC56-E769-41FC-93A1-4293BA35AE03}"/>
              </a:ext>
            </a:extLst>
          </p:cNvPr>
          <p:cNvCxnSpPr/>
          <p:nvPr/>
        </p:nvCxnSpPr>
        <p:spPr bwMode="auto">
          <a:xfrm>
            <a:off x="7413842" y="3836559"/>
            <a:ext cx="60907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FBFF798D-0247-4887-9D77-DA9420328C43}"/>
              </a:ext>
            </a:extLst>
          </p:cNvPr>
          <p:cNvCxnSpPr>
            <a:endCxn id="128" idx="2"/>
          </p:cNvCxnSpPr>
          <p:nvPr/>
        </p:nvCxnSpPr>
        <p:spPr bwMode="auto">
          <a:xfrm flipV="1">
            <a:off x="7413842" y="3545396"/>
            <a:ext cx="609077" cy="221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/>
              <p:nvPr/>
            </p:nvSpPr>
            <p:spPr>
              <a:xfrm>
                <a:off x="7502590" y="3424353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590" y="3424353"/>
                <a:ext cx="312906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/>
              <p:nvPr/>
            </p:nvSpPr>
            <p:spPr>
              <a:xfrm>
                <a:off x="7502590" y="3637496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590" y="3637496"/>
                <a:ext cx="312906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127F8769-C2E7-45FC-A2E7-752B8F264C00}"/>
              </a:ext>
            </a:extLst>
          </p:cNvPr>
          <p:cNvSpPr txBox="1"/>
          <p:nvPr/>
        </p:nvSpPr>
        <p:spPr>
          <a:xfrm>
            <a:off x="7341854" y="4322283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4. send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7B8E735E-4427-4ED7-ABEB-85D809B52BB0}"/>
              </a:ext>
            </a:extLst>
          </p:cNvPr>
          <p:cNvSpPr txBox="1"/>
          <p:nvPr/>
        </p:nvSpPr>
        <p:spPr>
          <a:xfrm>
            <a:off x="5636551" y="4323992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3. buy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98CFC38A-312D-4B35-9C96-15E35A6A7766}"/>
              </a:ext>
            </a:extLst>
          </p:cNvPr>
          <p:cNvCxnSpPr/>
          <p:nvPr/>
        </p:nvCxnSpPr>
        <p:spPr bwMode="auto">
          <a:xfrm flipH="1">
            <a:off x="7372227" y="2179505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07CD97DE-64F7-403B-B036-45445F48380A}"/>
              </a:ext>
            </a:extLst>
          </p:cNvPr>
          <p:cNvCxnSpPr/>
          <p:nvPr/>
        </p:nvCxnSpPr>
        <p:spPr bwMode="auto">
          <a:xfrm flipH="1">
            <a:off x="7372227" y="2450948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A99DB37D-7A03-4CC6-8B11-5C0C46EF21E6}"/>
              </a:ext>
            </a:extLst>
          </p:cNvPr>
          <p:cNvCxnSpPr/>
          <p:nvPr/>
        </p:nvCxnSpPr>
        <p:spPr bwMode="auto">
          <a:xfrm flipH="1" flipV="1">
            <a:off x="7372227" y="2556352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A345A326-9436-47F0-8BC3-1A925140B9B0}"/>
              </a:ext>
            </a:extLst>
          </p:cNvPr>
          <p:cNvSpPr txBox="1"/>
          <p:nvPr/>
        </p:nvSpPr>
        <p:spPr>
          <a:xfrm>
            <a:off x="7464237" y="207029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</a:rPr>
              <a:t>18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376C7181-6E8A-41D9-BA9C-474A84060760}"/>
              </a:ext>
            </a:extLst>
          </p:cNvPr>
          <p:cNvSpPr txBox="1"/>
          <p:nvPr/>
        </p:nvSpPr>
        <p:spPr>
          <a:xfrm>
            <a:off x="7464237" y="225343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</a:rPr>
              <a:t>10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6DD98BE9-3BA0-42AC-AFCF-C61C41981095}"/>
              </a:ext>
            </a:extLst>
          </p:cNvPr>
          <p:cNvSpPr txBox="1"/>
          <p:nvPr/>
        </p:nvSpPr>
        <p:spPr>
          <a:xfrm>
            <a:off x="7535163" y="244909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</a:rPr>
              <a:t>5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47" name="楕円 146">
            <a:extLst>
              <a:ext uri="{FF2B5EF4-FFF2-40B4-BE49-F238E27FC236}">
                <a16:creationId xmlns:a16="http://schemas.microsoft.com/office/drawing/2014/main" id="{F85F9BEA-BA8C-480E-9E8C-85FD1C422CFE}"/>
              </a:ext>
            </a:extLst>
          </p:cNvPr>
          <p:cNvSpPr/>
          <p:nvPr/>
        </p:nvSpPr>
        <p:spPr bwMode="auto">
          <a:xfrm>
            <a:off x="7073238" y="2321009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529C7471-670C-4C7E-8FB5-CB9BFE038E16}"/>
              </a:ext>
            </a:extLst>
          </p:cNvPr>
          <p:cNvSpPr/>
          <p:nvPr/>
        </p:nvSpPr>
        <p:spPr bwMode="auto">
          <a:xfrm>
            <a:off x="7989447" y="203874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9" name="楕円 148">
            <a:extLst>
              <a:ext uri="{FF2B5EF4-FFF2-40B4-BE49-F238E27FC236}">
                <a16:creationId xmlns:a16="http://schemas.microsoft.com/office/drawing/2014/main" id="{B59D5A61-5577-409E-9F15-298BF35ACA0D}"/>
              </a:ext>
            </a:extLst>
          </p:cNvPr>
          <p:cNvSpPr/>
          <p:nvPr/>
        </p:nvSpPr>
        <p:spPr bwMode="auto">
          <a:xfrm>
            <a:off x="7989447" y="2319084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CBE186B5-EC6C-4228-AD72-F650E4669244}"/>
              </a:ext>
            </a:extLst>
          </p:cNvPr>
          <p:cNvSpPr/>
          <p:nvPr/>
        </p:nvSpPr>
        <p:spPr bwMode="auto">
          <a:xfrm>
            <a:off x="7989447" y="2611003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A923ED71-5171-4C17-B059-DF3AC0BD4CBA}"/>
              </a:ext>
            </a:extLst>
          </p:cNvPr>
          <p:cNvSpPr txBox="1"/>
          <p:nvPr/>
        </p:nvSpPr>
        <p:spPr>
          <a:xfrm>
            <a:off x="5658190" y="2847225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1. bid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吹き出し: 角を丸めた四角形 151">
                <a:extLst>
                  <a:ext uri="{FF2B5EF4-FFF2-40B4-BE49-F238E27FC236}">
                    <a16:creationId xmlns:a16="http://schemas.microsoft.com/office/drawing/2014/main" id="{2303EB98-9011-4A68-B7A2-587508C70FE3}"/>
                  </a:ext>
                </a:extLst>
              </p:cNvPr>
              <p:cNvSpPr/>
              <p:nvPr/>
            </p:nvSpPr>
            <p:spPr bwMode="auto">
              <a:xfrm>
                <a:off x="6849558" y="2017958"/>
                <a:ext cx="514304" cy="205480"/>
              </a:xfrm>
              <a:prstGeom prst="wedgeRoundRectCallout">
                <a:avLst>
                  <a:gd name="adj1" fmla="val 21475"/>
                  <a:gd name="adj2" fmla="val 88459"/>
                  <a:gd name="adj3" fmla="val 16667"/>
                </a:avLst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altLang="ja-JP" sz="105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accPr>
                      <m:e>
                        <m:r>
                          <a:rPr kumimoji="0" lang="en-US" altLang="ja-JP" sz="105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𝑎</m:t>
                        </m:r>
                      </m:e>
                    </m:acc>
                  </m:oMath>
                </a14:m>
                <a:r>
                  <a:rPr kumimoji="0" lang="en-US" altLang="ja-JP" sz="10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anose="020B0600070205080204" pitchFamily="50" charset="-128"/>
                  </a:rPr>
                  <a:t>=10</a:t>
                </a:r>
                <a:endParaRPr kumimoji="0" lang="ja-JP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152" name="吹き出し: 角を丸めた四角形 151">
                <a:extLst>
                  <a:ext uri="{FF2B5EF4-FFF2-40B4-BE49-F238E27FC236}">
                    <a16:creationId xmlns:a16="http://schemas.microsoft.com/office/drawing/2014/main" id="{2303EB98-9011-4A68-B7A2-587508C70F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9558" y="2017958"/>
                <a:ext cx="514304" cy="205480"/>
              </a:xfrm>
              <a:prstGeom prst="wedgeRoundRectCallout">
                <a:avLst>
                  <a:gd name="adj1" fmla="val 21475"/>
                  <a:gd name="adj2" fmla="val 88459"/>
                  <a:gd name="adj3" fmla="val 16667"/>
                </a:avLst>
              </a:prstGeom>
              <a:blipFill>
                <a:blip r:embed="rId9"/>
                <a:stretch>
                  <a:fillRect t="-6000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DC5BA5EC-C753-46DC-917D-1C200F9C0DC3}"/>
              </a:ext>
            </a:extLst>
          </p:cNvPr>
          <p:cNvSpPr txBox="1"/>
          <p:nvPr/>
        </p:nvSpPr>
        <p:spPr>
          <a:xfrm>
            <a:off x="8183462" y="2022989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2C9034CE-35AD-4F20-BD8D-BF5DE4B2A94D}"/>
              </a:ext>
            </a:extLst>
          </p:cNvPr>
          <p:cNvSpPr txBox="1"/>
          <p:nvPr/>
        </p:nvSpPr>
        <p:spPr>
          <a:xfrm>
            <a:off x="8183462" y="2324344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BEBBBC8D-DD92-43F3-9AAB-AF93BB2AC409}"/>
              </a:ext>
            </a:extLst>
          </p:cNvPr>
          <p:cNvSpPr txBox="1"/>
          <p:nvPr/>
        </p:nvSpPr>
        <p:spPr>
          <a:xfrm>
            <a:off x="8183462" y="2614445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5A19F946-1D25-4FDE-895E-91FB2D773BDA}"/>
              </a:ext>
            </a:extLst>
          </p:cNvPr>
          <p:cNvSpPr txBox="1"/>
          <p:nvPr/>
        </p:nvSpPr>
        <p:spPr>
          <a:xfrm>
            <a:off x="7182327" y="2852772"/>
            <a:ext cx="1002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2. allocation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3F0345EA-4BDC-4912-84F9-649755EE8EE1}"/>
              </a:ext>
            </a:extLst>
          </p:cNvPr>
          <p:cNvCxnSpPr>
            <a:endCxn id="130" idx="2"/>
          </p:cNvCxnSpPr>
          <p:nvPr/>
        </p:nvCxnSpPr>
        <p:spPr bwMode="auto">
          <a:xfrm>
            <a:off x="7413842" y="3899106"/>
            <a:ext cx="609077" cy="2185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1FF5C4BD-2012-45F9-99D9-C28BBCEB581B}"/>
              </a:ext>
            </a:extLst>
          </p:cNvPr>
          <p:cNvSpPr txBox="1"/>
          <p:nvPr/>
        </p:nvSpPr>
        <p:spPr>
          <a:xfrm>
            <a:off x="7510375" y="387017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/>
                </a:solidFill>
              </a:rPr>
              <a:t>×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40B59546-8FE5-4D0E-8887-40DCE116F339}"/>
              </a:ext>
            </a:extLst>
          </p:cNvPr>
          <p:cNvSpPr txBox="1"/>
          <p:nvPr/>
        </p:nvSpPr>
        <p:spPr>
          <a:xfrm>
            <a:off x="8183462" y="3405158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68BA2A46-EB1A-499D-A3BB-1189BC029F21}"/>
              </a:ext>
            </a:extLst>
          </p:cNvPr>
          <p:cNvSpPr txBox="1"/>
          <p:nvPr/>
        </p:nvSpPr>
        <p:spPr>
          <a:xfrm>
            <a:off x="8183462" y="3706513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2713F0ED-1D3D-47AB-85C3-259C108B8C85}"/>
              </a:ext>
            </a:extLst>
          </p:cNvPr>
          <p:cNvSpPr txBox="1"/>
          <p:nvPr/>
        </p:nvSpPr>
        <p:spPr>
          <a:xfrm>
            <a:off x="8183462" y="3996614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E431031B-C9A4-4484-9F3A-69E372534ABA}"/>
              </a:ext>
            </a:extLst>
          </p:cNvPr>
          <p:cNvSpPr txBox="1"/>
          <p:nvPr/>
        </p:nvSpPr>
        <p:spPr>
          <a:xfrm>
            <a:off x="6445280" y="3405158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46AC7C5A-EC23-4AEE-AF2A-C7D8208D1E6C}"/>
              </a:ext>
            </a:extLst>
          </p:cNvPr>
          <p:cNvSpPr txBox="1"/>
          <p:nvPr/>
        </p:nvSpPr>
        <p:spPr>
          <a:xfrm>
            <a:off x="6445280" y="3706513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F0AD2FD3-77C2-4C8D-B9B3-C9F3BA320A6B}"/>
              </a:ext>
            </a:extLst>
          </p:cNvPr>
          <p:cNvSpPr txBox="1"/>
          <p:nvPr/>
        </p:nvSpPr>
        <p:spPr>
          <a:xfrm>
            <a:off x="6445280" y="3996614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8DC4F232-3E2A-4619-B3D1-818F7B776FCC}"/>
                  </a:ext>
                </a:extLst>
              </p:cNvPr>
              <p:cNvSpPr txBox="1"/>
              <p:nvPr/>
            </p:nvSpPr>
            <p:spPr>
              <a:xfrm>
                <a:off x="6856863" y="2288070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8DC4F232-3E2A-4619-B3D1-818F7B776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863" y="2288070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/>
              <p:nvPr/>
            </p:nvSpPr>
            <p:spPr>
              <a:xfrm>
                <a:off x="5151058" y="2288070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058" y="2288070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/>
              <p:nvPr/>
            </p:nvSpPr>
            <p:spPr>
              <a:xfrm>
                <a:off x="5151058" y="3680801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058" y="3680801"/>
                <a:ext cx="312906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F41E0886-3629-4567-838B-A90D5CEAEDCA}"/>
                  </a:ext>
                </a:extLst>
              </p:cNvPr>
              <p:cNvSpPr txBox="1"/>
              <p:nvPr/>
            </p:nvSpPr>
            <p:spPr>
              <a:xfrm>
                <a:off x="8022919" y="1760122"/>
                <a:ext cx="7660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̂"/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F41E0886-3629-4567-838B-A90D5CEAE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919" y="1760122"/>
                <a:ext cx="766044" cy="261610"/>
              </a:xfrm>
              <a:prstGeom prst="rect">
                <a:avLst/>
              </a:prstGeom>
              <a:blipFill>
                <a:blip r:embed="rId11"/>
                <a:stretch>
                  <a:fillRect r="-9524"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テキスト ボックス 183">
                <a:extLst>
                  <a:ext uri="{FF2B5EF4-FFF2-40B4-BE49-F238E27FC236}">
                    <a16:creationId xmlns:a16="http://schemas.microsoft.com/office/drawing/2014/main" id="{EC29A3B9-6474-4B6F-BE97-333D89875D2B}"/>
                  </a:ext>
                </a:extLst>
              </p:cNvPr>
              <p:cNvSpPr txBox="1"/>
              <p:nvPr/>
            </p:nvSpPr>
            <p:spPr>
              <a:xfrm>
                <a:off x="8278679" y="3232167"/>
                <a:ext cx="2984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𝐠</m:t>
                      </m:r>
                    </m:oMath>
                  </m:oMathPara>
                </a14:m>
                <a:endParaRPr kumimoji="1" lang="ja-JP" altLang="en-US" sz="11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4" name="テキスト ボックス 183">
                <a:extLst>
                  <a:ext uri="{FF2B5EF4-FFF2-40B4-BE49-F238E27FC236}">
                    <a16:creationId xmlns:a16="http://schemas.microsoft.com/office/drawing/2014/main" id="{EC29A3B9-6474-4B6F-BE97-333D89875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679" y="3232167"/>
                <a:ext cx="298480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テキスト ボックス 184">
                <a:extLst>
                  <a:ext uri="{FF2B5EF4-FFF2-40B4-BE49-F238E27FC236}">
                    <a16:creationId xmlns:a16="http://schemas.microsoft.com/office/drawing/2014/main" id="{B6FC726E-045E-4BF9-824F-E0E5B9C581EE}"/>
                  </a:ext>
                </a:extLst>
              </p:cNvPr>
              <p:cNvSpPr txBox="1"/>
              <p:nvPr/>
            </p:nvSpPr>
            <p:spPr>
              <a:xfrm>
                <a:off x="6463198" y="3232167"/>
                <a:ext cx="2984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𝐠</m:t>
                      </m:r>
                    </m:oMath>
                  </m:oMathPara>
                </a14:m>
                <a:endParaRPr kumimoji="1" lang="ja-JP" altLang="en-US" sz="11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5" name="テキスト ボックス 184">
                <a:extLst>
                  <a:ext uri="{FF2B5EF4-FFF2-40B4-BE49-F238E27FC236}">
                    <a16:creationId xmlns:a16="http://schemas.microsoft.com/office/drawing/2014/main" id="{B6FC726E-045E-4BF9-824F-E0E5B9C58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198" y="3232167"/>
                <a:ext cx="298480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テキスト ボックス 188">
                <a:extLst>
                  <a:ext uri="{FF2B5EF4-FFF2-40B4-BE49-F238E27FC236}">
                    <a16:creationId xmlns:a16="http://schemas.microsoft.com/office/drawing/2014/main" id="{7D2C5569-DFA4-4B8A-A3BF-6A6275E637A1}"/>
                  </a:ext>
                </a:extLst>
              </p:cNvPr>
              <p:cNvSpPr txBox="1"/>
              <p:nvPr/>
            </p:nvSpPr>
            <p:spPr>
              <a:xfrm>
                <a:off x="7477455" y="1878812"/>
                <a:ext cx="3209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9" name="テキスト ボックス 188">
                <a:extLst>
                  <a:ext uri="{FF2B5EF4-FFF2-40B4-BE49-F238E27FC236}">
                    <a16:creationId xmlns:a16="http://schemas.microsoft.com/office/drawing/2014/main" id="{7D2C5569-DFA4-4B8A-A3BF-6A6275E63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455" y="1878812"/>
                <a:ext cx="320922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吹き出し: 角を丸めた四角形 189">
                <a:extLst>
                  <a:ext uri="{FF2B5EF4-FFF2-40B4-BE49-F238E27FC236}">
                    <a16:creationId xmlns:a16="http://schemas.microsoft.com/office/drawing/2014/main" id="{B9CBE0F9-1F74-464A-B8E8-88974467E881}"/>
                  </a:ext>
                </a:extLst>
              </p:cNvPr>
              <p:cNvSpPr/>
              <p:nvPr/>
            </p:nvSpPr>
            <p:spPr bwMode="auto">
              <a:xfrm>
                <a:off x="5096599" y="3405158"/>
                <a:ext cx="514304" cy="205480"/>
              </a:xfrm>
              <a:prstGeom prst="wedgeRoundRectCallout">
                <a:avLst>
                  <a:gd name="adj1" fmla="val 21475"/>
                  <a:gd name="adj2" fmla="val 88459"/>
                  <a:gd name="adj3" fmla="val 16667"/>
                </a:avLst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altLang="ja-JP" sz="105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accPr>
                      <m:e>
                        <m:r>
                          <a:rPr kumimoji="0" lang="en-US" altLang="ja-JP" sz="105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𝑎</m:t>
                        </m:r>
                      </m:e>
                    </m:acc>
                  </m:oMath>
                </a14:m>
                <a:r>
                  <a:rPr kumimoji="0" lang="en-US" altLang="ja-JP" sz="10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anose="020B0600070205080204" pitchFamily="50" charset="-128"/>
                  </a:rPr>
                  <a:t>=10</a:t>
                </a:r>
                <a:endParaRPr kumimoji="0" lang="ja-JP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190" name="吹き出し: 角を丸めた四角形 189">
                <a:extLst>
                  <a:ext uri="{FF2B5EF4-FFF2-40B4-BE49-F238E27FC236}">
                    <a16:creationId xmlns:a16="http://schemas.microsoft.com/office/drawing/2014/main" id="{B9CBE0F9-1F74-464A-B8E8-88974467E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96599" y="3405158"/>
                <a:ext cx="514304" cy="205480"/>
              </a:xfrm>
              <a:prstGeom prst="wedgeRoundRectCallout">
                <a:avLst>
                  <a:gd name="adj1" fmla="val 21475"/>
                  <a:gd name="adj2" fmla="val 88459"/>
                  <a:gd name="adj3" fmla="val 16667"/>
                </a:avLst>
              </a:prstGeom>
              <a:blipFill>
                <a:blip r:embed="rId14"/>
                <a:stretch>
                  <a:fillRect t="-6250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8253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946ACBF7-0C6A-4B81-A492-879F873463DD}"/>
              </a:ext>
            </a:extLst>
          </p:cNvPr>
          <p:cNvCxnSpPr>
            <a:endCxn id="275" idx="2"/>
          </p:cNvCxnSpPr>
          <p:nvPr/>
        </p:nvCxnSpPr>
        <p:spPr bwMode="auto">
          <a:xfrm flipV="1">
            <a:off x="1554163" y="1243843"/>
            <a:ext cx="2440662" cy="6256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A4536F02-4D59-4EE6-B666-3DA102342835}"/>
              </a:ext>
            </a:extLst>
          </p:cNvPr>
          <p:cNvCxnSpPr>
            <a:stCxn id="275" idx="1"/>
          </p:cNvCxnSpPr>
          <p:nvPr/>
        </p:nvCxnSpPr>
        <p:spPr bwMode="auto">
          <a:xfrm>
            <a:off x="4145701" y="1243843"/>
            <a:ext cx="2825137" cy="6249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グループ化 260">
            <a:extLst>
              <a:ext uri="{FF2B5EF4-FFF2-40B4-BE49-F238E27FC236}">
                <a16:creationId xmlns:a16="http://schemas.microsoft.com/office/drawing/2014/main" id="{3A9867EB-617D-4E96-981D-6FDF6E604357}"/>
              </a:ext>
            </a:extLst>
          </p:cNvPr>
          <p:cNvGrpSpPr/>
          <p:nvPr/>
        </p:nvGrpSpPr>
        <p:grpSpPr>
          <a:xfrm>
            <a:off x="4426579" y="2970810"/>
            <a:ext cx="91440" cy="542692"/>
            <a:chOff x="4400066" y="2733888"/>
            <a:chExt cx="91440" cy="542692"/>
          </a:xfrm>
        </p:grpSpPr>
        <p:sp>
          <p:nvSpPr>
            <p:cNvPr id="262" name="正方形/長方形 261">
              <a:extLst>
                <a:ext uri="{FF2B5EF4-FFF2-40B4-BE49-F238E27FC236}">
                  <a16:creationId xmlns:a16="http://schemas.microsoft.com/office/drawing/2014/main" id="{65686698-B7E8-46CE-B9CB-F2AD0DA1BB94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263" name="正方形/長方形 262">
              <a:extLst>
                <a:ext uri="{FF2B5EF4-FFF2-40B4-BE49-F238E27FC236}">
                  <a16:creationId xmlns:a16="http://schemas.microsoft.com/office/drawing/2014/main" id="{ACD33BDA-95BC-46D1-A641-6F074D1F5405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264" name="正方形/長方形 263">
              <a:extLst>
                <a:ext uri="{FF2B5EF4-FFF2-40B4-BE49-F238E27FC236}">
                  <a16:creationId xmlns:a16="http://schemas.microsoft.com/office/drawing/2014/main" id="{B221F374-F846-401C-8BF0-192A137A775A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46C079-30C3-4A94-8243-E0DF1DBD4E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z="1200" smtClean="0"/>
              <a:pPr>
                <a:defRPr/>
              </a:pPr>
              <a:t>45</a:t>
            </a:fld>
            <a:endParaRPr lang="en-US" altLang="ja-JP" sz="120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D04318F-77CD-4E7F-9626-A5DDF0A9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z="1200"/>
              <a:t>IBM Confidential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C6EFB19-C7D5-404B-8FD5-527B80DB2864}"/>
              </a:ext>
            </a:extLst>
          </p:cNvPr>
          <p:cNvSpPr/>
          <p:nvPr/>
        </p:nvSpPr>
        <p:spPr bwMode="auto">
          <a:xfrm>
            <a:off x="1737360" y="2278826"/>
            <a:ext cx="91440" cy="4258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90000"/>
              </a:lnSpc>
            </a:pPr>
            <a:endParaRPr lang="ja-JP" altLang="en-US" sz="12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5530F39-C78D-43E4-B6AA-C844742B07FE}"/>
              </a:ext>
            </a:extLst>
          </p:cNvPr>
          <p:cNvSpPr/>
          <p:nvPr/>
        </p:nvSpPr>
        <p:spPr bwMode="auto">
          <a:xfrm>
            <a:off x="2345613" y="4460057"/>
            <a:ext cx="91440" cy="4684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438AE57-583F-440F-9386-83D565D01B71}"/>
              </a:ext>
            </a:extLst>
          </p:cNvPr>
          <p:cNvSpPr/>
          <p:nvPr/>
        </p:nvSpPr>
        <p:spPr bwMode="auto">
          <a:xfrm>
            <a:off x="3061100" y="3441713"/>
            <a:ext cx="9144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BDECEB0-8958-41B3-8D6B-556434807779}"/>
              </a:ext>
            </a:extLst>
          </p:cNvPr>
          <p:cNvCxnSpPr>
            <a:cxnSpLocks/>
            <a:stCxn id="107" idx="3"/>
            <a:endCxn id="4" idx="1"/>
          </p:cNvCxnSpPr>
          <p:nvPr/>
        </p:nvCxnSpPr>
        <p:spPr bwMode="auto">
          <a:xfrm>
            <a:off x="1293054" y="2490595"/>
            <a:ext cx="444306" cy="11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0AFC682-6905-486C-876F-C1CED155F20E}"/>
              </a:ext>
            </a:extLst>
          </p:cNvPr>
          <p:cNvCxnSpPr>
            <a:cxnSpLocks/>
            <a:stCxn id="162" idx="3"/>
            <a:endCxn id="77" idx="1"/>
          </p:cNvCxnSpPr>
          <p:nvPr/>
        </p:nvCxnSpPr>
        <p:spPr bwMode="auto">
          <a:xfrm>
            <a:off x="2437053" y="2486523"/>
            <a:ext cx="4011330" cy="52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0F2F5F8-FB57-4A78-B8A7-035391F16FEE}"/>
              </a:ext>
            </a:extLst>
          </p:cNvPr>
          <p:cNvSpPr/>
          <p:nvPr/>
        </p:nvSpPr>
        <p:spPr bwMode="auto">
          <a:xfrm>
            <a:off x="1097280" y="2377440"/>
            <a:ext cx="18288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C83B080-5122-4F4A-8820-1568BDD4CCFB}"/>
              </a:ext>
            </a:extLst>
          </p:cNvPr>
          <p:cNvSpPr/>
          <p:nvPr/>
        </p:nvSpPr>
        <p:spPr bwMode="auto">
          <a:xfrm>
            <a:off x="7535012" y="2377440"/>
            <a:ext cx="18288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2A5D42B-3AA0-427B-A1EE-0FCA24FC4F2D}"/>
              </a:ext>
            </a:extLst>
          </p:cNvPr>
          <p:cNvCxnSpPr>
            <a:cxnSpLocks/>
            <a:stCxn id="4" idx="3"/>
            <a:endCxn id="162" idx="1"/>
          </p:cNvCxnSpPr>
          <p:nvPr/>
        </p:nvCxnSpPr>
        <p:spPr bwMode="auto">
          <a:xfrm flipV="1">
            <a:off x="1828800" y="2486523"/>
            <a:ext cx="516813" cy="52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B4424A9-D561-4EE2-908A-B1E51E81EE0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auto">
          <a:xfrm flipV="1">
            <a:off x="2437053" y="3784613"/>
            <a:ext cx="624047" cy="9096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3E65392-6E15-4A92-A237-EB91C1488DCE}"/>
              </a:ext>
            </a:extLst>
          </p:cNvPr>
          <p:cNvCxnSpPr>
            <a:cxnSpLocks/>
            <a:stCxn id="9" idx="3"/>
            <a:endCxn id="120" idx="1"/>
          </p:cNvCxnSpPr>
          <p:nvPr/>
        </p:nvCxnSpPr>
        <p:spPr bwMode="auto">
          <a:xfrm flipV="1">
            <a:off x="3152540" y="3290602"/>
            <a:ext cx="534134" cy="4940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016EA6A-3229-4DB8-ABE4-2A8BD0DE3C72}"/>
              </a:ext>
            </a:extLst>
          </p:cNvPr>
          <p:cNvCxnSpPr>
            <a:cxnSpLocks/>
            <a:stCxn id="9" idx="3"/>
          </p:cNvCxnSpPr>
          <p:nvPr/>
        </p:nvCxnSpPr>
        <p:spPr bwMode="auto">
          <a:xfrm>
            <a:off x="3152540" y="3784613"/>
            <a:ext cx="538874" cy="5991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1D17FFE4-368B-405B-8F61-206AB0C493A6}"/>
              </a:ext>
            </a:extLst>
          </p:cNvPr>
          <p:cNvSpPr/>
          <p:nvPr/>
        </p:nvSpPr>
        <p:spPr bwMode="auto">
          <a:xfrm>
            <a:off x="5399193" y="3730840"/>
            <a:ext cx="260334" cy="26033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789FCBE-6459-4237-821E-37C286B6F03A}"/>
              </a:ext>
            </a:extLst>
          </p:cNvPr>
          <p:cNvSpPr/>
          <p:nvPr/>
        </p:nvSpPr>
        <p:spPr>
          <a:xfrm>
            <a:off x="5375027" y="3703591"/>
            <a:ext cx="31931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altLang="ja-JP" sz="1800" dirty="0">
                <a:solidFill>
                  <a:schemeClr val="tx1"/>
                </a:solidFill>
              </a:rPr>
              <a:t>+</a:t>
            </a:r>
            <a:endParaRPr lang="ja-JP" altLang="en-US" sz="1800" dirty="0">
              <a:solidFill>
                <a:schemeClr val="tx1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CBF2BB8-24F1-4DDF-A8F1-37FD7E32D1E1}"/>
              </a:ext>
            </a:extLst>
          </p:cNvPr>
          <p:cNvCxnSpPr>
            <a:cxnSpLocks/>
            <a:stCxn id="263" idx="3"/>
            <a:endCxn id="34" idx="1"/>
          </p:cNvCxnSpPr>
          <p:nvPr/>
        </p:nvCxnSpPr>
        <p:spPr bwMode="auto">
          <a:xfrm>
            <a:off x="4518019" y="3244597"/>
            <a:ext cx="919299" cy="524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3BBEB160-AF38-455D-9022-ECD2145AFF43}"/>
              </a:ext>
            </a:extLst>
          </p:cNvPr>
          <p:cNvGrpSpPr/>
          <p:nvPr/>
        </p:nvGrpSpPr>
        <p:grpSpPr>
          <a:xfrm>
            <a:off x="5399193" y="4640875"/>
            <a:ext cx="263122" cy="341632"/>
            <a:chOff x="3548080" y="3996824"/>
            <a:chExt cx="263122" cy="341632"/>
          </a:xfrm>
        </p:grpSpPr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911D2F5F-DE1E-4685-8674-0E68EF363969}"/>
                </a:ext>
              </a:extLst>
            </p:cNvPr>
            <p:cNvSpPr/>
            <p:nvPr/>
          </p:nvSpPr>
          <p:spPr bwMode="auto">
            <a:xfrm>
              <a:off x="3548080" y="4040709"/>
              <a:ext cx="260334" cy="26033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DC02525-BF9F-4A1C-A8F8-47E373FF1918}"/>
                </a:ext>
              </a:extLst>
            </p:cNvPr>
            <p:cNvSpPr/>
            <p:nvPr/>
          </p:nvSpPr>
          <p:spPr>
            <a:xfrm>
              <a:off x="3549592" y="3996824"/>
              <a:ext cx="261610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altLang="ja-JP" sz="1800" dirty="0">
                  <a:solidFill>
                    <a:schemeClr val="tx1"/>
                  </a:solidFill>
                </a:rPr>
                <a:t>-</a:t>
              </a:r>
              <a:endParaRPr lang="ja-JP" altLang="en-US" sz="1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B33A155A-A83E-4C11-ABA0-40B975A4240E}"/>
              </a:ext>
            </a:extLst>
          </p:cNvPr>
          <p:cNvCxnSpPr>
            <a:cxnSpLocks/>
            <a:stCxn id="34" idx="6"/>
          </p:cNvCxnSpPr>
          <p:nvPr/>
        </p:nvCxnSpPr>
        <p:spPr bwMode="auto">
          <a:xfrm>
            <a:off x="5659527" y="3861007"/>
            <a:ext cx="777061" cy="21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4B2521FA-69D2-4F83-93FA-42F1AB233C33}"/>
              </a:ext>
            </a:extLst>
          </p:cNvPr>
          <p:cNvCxnSpPr>
            <a:cxnSpLocks/>
            <a:endCxn id="105" idx="1"/>
          </p:cNvCxnSpPr>
          <p:nvPr/>
        </p:nvCxnSpPr>
        <p:spPr bwMode="auto">
          <a:xfrm flipV="1">
            <a:off x="6528028" y="3862612"/>
            <a:ext cx="564616" cy="5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9FACCE11-1D17-40AC-B357-B3A06365E91C}"/>
              </a:ext>
            </a:extLst>
          </p:cNvPr>
          <p:cNvSpPr/>
          <p:nvPr/>
        </p:nvSpPr>
        <p:spPr bwMode="auto">
          <a:xfrm>
            <a:off x="6448383" y="2401444"/>
            <a:ext cx="91440" cy="1805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4FDA3802-25BB-4414-B445-5720FB7E0692}"/>
              </a:ext>
            </a:extLst>
          </p:cNvPr>
          <p:cNvCxnSpPr>
            <a:cxnSpLocks/>
            <a:stCxn id="77" idx="3"/>
            <a:endCxn id="103" idx="1"/>
          </p:cNvCxnSpPr>
          <p:nvPr/>
        </p:nvCxnSpPr>
        <p:spPr bwMode="auto">
          <a:xfrm flipV="1">
            <a:off x="6539823" y="2473546"/>
            <a:ext cx="516442" cy="181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15790E62-0EBF-42C6-95F5-A68DB51DF9A7}"/>
              </a:ext>
            </a:extLst>
          </p:cNvPr>
          <p:cNvCxnSpPr>
            <a:cxnSpLocks/>
            <a:stCxn id="47" idx="6"/>
          </p:cNvCxnSpPr>
          <p:nvPr/>
        </p:nvCxnSpPr>
        <p:spPr bwMode="auto">
          <a:xfrm flipV="1">
            <a:off x="5659527" y="4812441"/>
            <a:ext cx="825235" cy="24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67EAA9C-EDF7-4DBB-9F16-1DF117BABCE1}"/>
                  </a:ext>
                </a:extLst>
              </p:cNvPr>
              <p:cNvSpPr txBox="1"/>
              <p:nvPr/>
            </p:nvSpPr>
            <p:spPr>
              <a:xfrm>
                <a:off x="5893031" y="2158927"/>
                <a:ext cx="7419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67EAA9C-EDF7-4DBB-9F16-1DF117BAB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31" y="2158927"/>
                <a:ext cx="741934" cy="276999"/>
              </a:xfrm>
              <a:prstGeom prst="rect">
                <a:avLst/>
              </a:prstGeom>
              <a:blipFill>
                <a:blip r:embed="rId2"/>
                <a:stretch>
                  <a:fillRect l="-826" t="-2174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D9B32B0-9C89-4BD8-8540-947E35934209}"/>
                  </a:ext>
                </a:extLst>
              </p:cNvPr>
              <p:cNvSpPr txBox="1"/>
              <p:nvPr/>
            </p:nvSpPr>
            <p:spPr>
              <a:xfrm>
                <a:off x="5709817" y="3248467"/>
                <a:ext cx="11939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Q-values 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D9B32B0-9C89-4BD8-8540-947E35934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817" y="3248467"/>
                <a:ext cx="1193903" cy="276999"/>
              </a:xfrm>
              <a:prstGeom prst="rect">
                <a:avLst/>
              </a:prstGeom>
              <a:blipFill>
                <a:blip r:embed="rId3"/>
                <a:stretch>
                  <a:fillRect l="-510" t="-444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BF23F7C1-3A10-4994-B7D9-6B6CACB8498C}"/>
              </a:ext>
            </a:extLst>
          </p:cNvPr>
          <p:cNvSpPr/>
          <p:nvPr/>
        </p:nvSpPr>
        <p:spPr bwMode="auto">
          <a:xfrm>
            <a:off x="1508759" y="1874520"/>
            <a:ext cx="5462079" cy="35204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02" name="コネクタ: カギ線 101">
            <a:extLst>
              <a:ext uri="{FF2B5EF4-FFF2-40B4-BE49-F238E27FC236}">
                <a16:creationId xmlns:a16="http://schemas.microsoft.com/office/drawing/2014/main" id="{8DC56A3B-9CAC-43DF-9BD3-5B139A8F24ED}"/>
              </a:ext>
            </a:extLst>
          </p:cNvPr>
          <p:cNvCxnSpPr>
            <a:cxnSpLocks/>
            <a:endCxn id="104" idx="3"/>
          </p:cNvCxnSpPr>
          <p:nvPr/>
        </p:nvCxnSpPr>
        <p:spPr bwMode="auto">
          <a:xfrm flipH="1">
            <a:off x="1273771" y="4812441"/>
            <a:ext cx="5302431" cy="389809"/>
          </a:xfrm>
          <a:prstGeom prst="bentConnector3">
            <a:avLst>
              <a:gd name="adj1" fmla="val -431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C167294F-03CE-4EE3-94D8-B102B5878F63}"/>
              </a:ext>
            </a:extLst>
          </p:cNvPr>
          <p:cNvSpPr txBox="1"/>
          <p:nvPr/>
        </p:nvSpPr>
        <p:spPr>
          <a:xfrm>
            <a:off x="7056265" y="2335046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sell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747FB664-9DE5-4A59-9B9E-652B7BB63819}"/>
              </a:ext>
            </a:extLst>
          </p:cNvPr>
          <p:cNvSpPr txBox="1"/>
          <p:nvPr/>
        </p:nvSpPr>
        <p:spPr>
          <a:xfrm>
            <a:off x="885523" y="5063750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bid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4E3657D1-AC93-4086-8DB2-692B61C77459}"/>
              </a:ext>
            </a:extLst>
          </p:cNvPr>
          <p:cNvSpPr txBox="1"/>
          <p:nvPr/>
        </p:nvSpPr>
        <p:spPr>
          <a:xfrm>
            <a:off x="7092644" y="3631779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predict the </a:t>
            </a:r>
            <a:br>
              <a:rPr kumimoji="1" lang="en-US" altLang="ja-JP" sz="1200" dirty="0">
                <a:solidFill>
                  <a:schemeClr val="tx1"/>
                </a:solidFill>
              </a:rPr>
            </a:br>
            <a:r>
              <a:rPr kumimoji="1" lang="en-US" altLang="ja-JP" sz="1200" dirty="0">
                <a:solidFill>
                  <a:schemeClr val="tx1"/>
                </a:solidFill>
              </a:rPr>
              <a:t>revenue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C6E846F8-420A-4383-9545-521C5504CB23}"/>
                  </a:ext>
                </a:extLst>
              </p:cNvPr>
              <p:cNvSpPr txBox="1"/>
              <p:nvPr/>
            </p:nvSpPr>
            <p:spPr>
              <a:xfrm>
                <a:off x="1603534" y="2015708"/>
                <a:ext cx="6479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input </a:t>
                </a:r>
                <a14:m>
                  <m:oMath xmlns:m="http://schemas.openxmlformats.org/officeDocument/2006/math">
                    <m:r>
                      <a:rPr kumimoji="1" lang="en-US" altLang="ja-JP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C6E846F8-420A-4383-9545-521C5504C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534" y="2015708"/>
                <a:ext cx="647934" cy="276999"/>
              </a:xfrm>
              <a:prstGeom prst="rect">
                <a:avLst/>
              </a:prstGeom>
              <a:blipFill>
                <a:blip r:embed="rId4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7CA5E761-09B7-4A69-8C62-E3F9B11BF88A}"/>
              </a:ext>
            </a:extLst>
          </p:cNvPr>
          <p:cNvSpPr txBox="1"/>
          <p:nvPr/>
        </p:nvSpPr>
        <p:spPr>
          <a:xfrm>
            <a:off x="861526" y="2352095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buy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4379BEA8-6D9E-44B5-BA14-79FE176E60FE}"/>
              </a:ext>
            </a:extLst>
          </p:cNvPr>
          <p:cNvSpPr/>
          <p:nvPr/>
        </p:nvSpPr>
        <p:spPr bwMode="auto">
          <a:xfrm>
            <a:off x="1737360" y="3018324"/>
            <a:ext cx="91440" cy="4258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8638C063-40CD-495D-BC62-7E8245DB69A6}"/>
                  </a:ext>
                </a:extLst>
              </p:cNvPr>
              <p:cNvSpPr txBox="1"/>
              <p:nvPr/>
            </p:nvSpPr>
            <p:spPr>
              <a:xfrm>
                <a:off x="579363" y="500664"/>
                <a:ext cx="484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off 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8638C063-40CD-495D-BC62-7E8245DB6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63" y="500664"/>
                <a:ext cx="484300" cy="276999"/>
              </a:xfrm>
              <a:prstGeom prst="rect">
                <a:avLst/>
              </a:prstGeom>
              <a:blipFill>
                <a:blip r:embed="rId5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F4F955FF-2748-4821-8243-C08F59201684}"/>
              </a:ext>
            </a:extLst>
          </p:cNvPr>
          <p:cNvSpPr/>
          <p:nvPr/>
        </p:nvSpPr>
        <p:spPr bwMode="auto">
          <a:xfrm>
            <a:off x="3686674" y="3200305"/>
            <a:ext cx="91440" cy="1805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E4A52DAF-97A0-4E20-9518-C9D7CAB8F091}"/>
              </a:ext>
            </a:extLst>
          </p:cNvPr>
          <p:cNvCxnSpPr>
            <a:cxnSpLocks/>
          </p:cNvCxnSpPr>
          <p:nvPr/>
        </p:nvCxnSpPr>
        <p:spPr bwMode="auto">
          <a:xfrm>
            <a:off x="3782854" y="4383759"/>
            <a:ext cx="6172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328EACB9-0A7A-4D97-B332-176B3C6577A0}"/>
              </a:ext>
            </a:extLst>
          </p:cNvPr>
          <p:cNvSpPr/>
          <p:nvPr/>
        </p:nvSpPr>
        <p:spPr bwMode="auto">
          <a:xfrm>
            <a:off x="1737360" y="3945939"/>
            <a:ext cx="91440" cy="4258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5983077E-6055-4E96-97C7-90600CDF56BB}"/>
              </a:ext>
            </a:extLst>
          </p:cNvPr>
          <p:cNvCxnSpPr>
            <a:cxnSpLocks/>
            <a:stCxn id="319" idx="3"/>
            <a:endCxn id="110" idx="1"/>
          </p:cNvCxnSpPr>
          <p:nvPr/>
        </p:nvCxnSpPr>
        <p:spPr bwMode="auto">
          <a:xfrm flipV="1">
            <a:off x="1378013" y="3231238"/>
            <a:ext cx="35934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24208EFA-2A2A-4F88-83AB-D74233F75ACB}"/>
              </a:ext>
            </a:extLst>
          </p:cNvPr>
          <p:cNvSpPr/>
          <p:nvPr/>
        </p:nvSpPr>
        <p:spPr bwMode="auto">
          <a:xfrm>
            <a:off x="2345613" y="2273609"/>
            <a:ext cx="91440" cy="4258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D5DE9D00-4CEA-48E3-9C2D-103395AA2443}"/>
              </a:ext>
            </a:extLst>
          </p:cNvPr>
          <p:cNvCxnSpPr>
            <a:stCxn id="110" idx="3"/>
            <a:endCxn id="162" idx="1"/>
          </p:cNvCxnSpPr>
          <p:nvPr/>
        </p:nvCxnSpPr>
        <p:spPr bwMode="auto">
          <a:xfrm flipV="1">
            <a:off x="1828800" y="2486523"/>
            <a:ext cx="516813" cy="7447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DF9ED303-6889-4F68-A929-AE01C160426D}"/>
              </a:ext>
            </a:extLst>
          </p:cNvPr>
          <p:cNvCxnSpPr>
            <a:cxnSpLocks/>
            <a:stCxn id="139" idx="3"/>
            <a:endCxn id="162" idx="1"/>
          </p:cNvCxnSpPr>
          <p:nvPr/>
        </p:nvCxnSpPr>
        <p:spPr bwMode="auto">
          <a:xfrm flipV="1">
            <a:off x="1828800" y="2486523"/>
            <a:ext cx="516813" cy="16723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" name="直線矢印コネクタ 172">
            <a:extLst>
              <a:ext uri="{FF2B5EF4-FFF2-40B4-BE49-F238E27FC236}">
                <a16:creationId xmlns:a16="http://schemas.microsoft.com/office/drawing/2014/main" id="{0EDB6638-BFF9-4795-8198-E0CFAF1CF744}"/>
              </a:ext>
            </a:extLst>
          </p:cNvPr>
          <p:cNvCxnSpPr>
            <a:stCxn id="162" idx="3"/>
            <a:endCxn id="9" idx="1"/>
          </p:cNvCxnSpPr>
          <p:nvPr/>
        </p:nvCxnSpPr>
        <p:spPr bwMode="auto">
          <a:xfrm>
            <a:off x="2437053" y="2486523"/>
            <a:ext cx="624047" cy="12980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72BF2146-1210-4ED8-861F-9A5FC74B4226}"/>
              </a:ext>
            </a:extLst>
          </p:cNvPr>
          <p:cNvSpPr txBox="1"/>
          <p:nvPr/>
        </p:nvSpPr>
        <p:spPr>
          <a:xfrm>
            <a:off x="82242" y="47810"/>
            <a:ext cx="2564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sensory agent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テキスト ボックス 206">
                <a:extLst>
                  <a:ext uri="{FF2B5EF4-FFF2-40B4-BE49-F238E27FC236}">
                    <a16:creationId xmlns:a16="http://schemas.microsoft.com/office/drawing/2014/main" id="{93644F8D-C027-44A9-BC22-4F597B51EF90}"/>
                  </a:ext>
                </a:extLst>
              </p:cNvPr>
              <p:cNvSpPr txBox="1"/>
              <p:nvPr/>
            </p:nvSpPr>
            <p:spPr>
              <a:xfrm>
                <a:off x="2251468" y="2028970"/>
                <a:ext cx="13211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predicted input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7" name="テキスト ボックス 206">
                <a:extLst>
                  <a:ext uri="{FF2B5EF4-FFF2-40B4-BE49-F238E27FC236}">
                    <a16:creationId xmlns:a16="http://schemas.microsoft.com/office/drawing/2014/main" id="{93644F8D-C027-44A9-BC22-4F597B51E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468" y="2028970"/>
                <a:ext cx="1321196" cy="276999"/>
              </a:xfrm>
              <a:prstGeom prst="rect">
                <a:avLst/>
              </a:prstGeom>
              <a:blipFill>
                <a:blip r:embed="rId6"/>
                <a:stretch>
                  <a:fillRect t="-4444" r="-17051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818EAEC6-9061-4B00-B5A5-08E41D4A81DD}"/>
              </a:ext>
            </a:extLst>
          </p:cNvPr>
          <p:cNvCxnSpPr>
            <a:cxnSpLocks/>
            <a:endCxn id="34" idx="3"/>
          </p:cNvCxnSpPr>
          <p:nvPr/>
        </p:nvCxnSpPr>
        <p:spPr bwMode="auto">
          <a:xfrm flipV="1">
            <a:off x="4534254" y="3953049"/>
            <a:ext cx="903064" cy="400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83DD10C3-E6C2-41E6-ADD6-F4B5A6E3392E}"/>
              </a:ext>
            </a:extLst>
          </p:cNvPr>
          <p:cNvCxnSpPr>
            <a:cxnSpLocks/>
            <a:endCxn id="47" idx="2"/>
          </p:cNvCxnSpPr>
          <p:nvPr/>
        </p:nvCxnSpPr>
        <p:spPr bwMode="auto">
          <a:xfrm>
            <a:off x="4534254" y="4353707"/>
            <a:ext cx="864939" cy="4612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98FC733F-1E6C-45C6-95CE-7A9AF1469C6B}"/>
                  </a:ext>
                </a:extLst>
              </p:cNvPr>
              <p:cNvSpPr txBox="1"/>
              <p:nvPr/>
            </p:nvSpPr>
            <p:spPr>
              <a:xfrm>
                <a:off x="2311601" y="4255251"/>
                <a:ext cx="1019510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kumimoji="1" sz="1200">
                    <a:solidFill>
                      <a:schemeClr val="tx1"/>
                    </a:solidFill>
                  </a:defRPr>
                </a:lvl1pPr>
              </a:lstStyle>
              <a:p>
                <a:r>
                  <a:rPr lang="en-US" altLang="ja-JP" dirty="0"/>
                  <a:t>configuration 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98FC733F-1E6C-45C6-95CE-7A9AF1469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601" y="4255251"/>
                <a:ext cx="1019510" cy="184666"/>
              </a:xfrm>
              <a:prstGeom prst="rect">
                <a:avLst/>
              </a:prstGeom>
              <a:blipFill>
                <a:blip r:embed="rId7"/>
                <a:stretch>
                  <a:fillRect l="-7784" t="-30000" r="-4192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697B1265-9F6C-4DD8-82EF-D3213CBD1112}"/>
                  </a:ext>
                </a:extLst>
              </p:cNvPr>
              <p:cNvSpPr txBox="1"/>
              <p:nvPr/>
            </p:nvSpPr>
            <p:spPr>
              <a:xfrm>
                <a:off x="2973950" y="3137765"/>
                <a:ext cx="2760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𝐣</m:t>
                      </m:r>
                    </m:oMath>
                  </m:oMathPara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697B1265-9F6C-4DD8-82EF-D3213CBD1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950" y="3137765"/>
                <a:ext cx="276038" cy="276999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16DBBAE1-E252-451A-AE76-EE64079056C9}"/>
                  </a:ext>
                </a:extLst>
              </p:cNvPr>
              <p:cNvSpPr txBox="1"/>
              <p:nvPr/>
            </p:nvSpPr>
            <p:spPr>
              <a:xfrm>
                <a:off x="3238500" y="2753975"/>
                <a:ext cx="10118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b="0" dirty="0">
                    <a:solidFill>
                      <a:schemeClr val="tx1"/>
                    </a:solidFill>
                    <a:latin typeface="+mj-lt"/>
                  </a:rPr>
                  <a:t>expectation </a:t>
                </a:r>
                <a:br>
                  <a:rPr kumimoji="1" lang="en-US" altLang="ja-JP" sz="1200" b="0" dirty="0">
                    <a:solidFill>
                      <a:schemeClr val="tx1"/>
                    </a:solidFill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16DBBAE1-E252-451A-AE76-EE6407905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0" y="2753975"/>
                <a:ext cx="1011815" cy="461665"/>
              </a:xfrm>
              <a:prstGeom prst="rect">
                <a:avLst/>
              </a:prstGeom>
              <a:blipFill>
                <a:blip r:embed="rId9"/>
                <a:stretch>
                  <a:fillRect t="-2632"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テキスト ボックス 239">
                <a:extLst>
                  <a:ext uri="{FF2B5EF4-FFF2-40B4-BE49-F238E27FC236}">
                    <a16:creationId xmlns:a16="http://schemas.microsoft.com/office/drawing/2014/main" id="{34803A83-140F-4C04-AB88-30330808DA93}"/>
                  </a:ext>
                </a:extLst>
              </p:cNvPr>
              <p:cNvSpPr txBox="1"/>
              <p:nvPr/>
            </p:nvSpPr>
            <p:spPr>
              <a:xfrm>
                <a:off x="3519062" y="3814116"/>
                <a:ext cx="5035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テキスト ボックス 239">
                <a:extLst>
                  <a:ext uri="{FF2B5EF4-FFF2-40B4-BE49-F238E27FC236}">
                    <a16:creationId xmlns:a16="http://schemas.microsoft.com/office/drawing/2014/main" id="{34803A83-140F-4C04-AB88-30330808D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062" y="3814116"/>
                <a:ext cx="503536" cy="276999"/>
              </a:xfrm>
              <a:prstGeom prst="rect">
                <a:avLst/>
              </a:prstGeom>
              <a:blipFill>
                <a:blip r:embed="rId10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テキスト ボックス 240">
                <a:extLst>
                  <a:ext uri="{FF2B5EF4-FFF2-40B4-BE49-F238E27FC236}">
                    <a16:creationId xmlns:a16="http://schemas.microsoft.com/office/drawing/2014/main" id="{7275F528-A7FB-4626-AA1B-262DE2BC5393}"/>
                  </a:ext>
                </a:extLst>
              </p:cNvPr>
              <p:cNvSpPr txBox="1"/>
              <p:nvPr/>
            </p:nvSpPr>
            <p:spPr>
              <a:xfrm>
                <a:off x="4222993" y="3807448"/>
                <a:ext cx="553485" cy="277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テキスト ボックス 240">
                <a:extLst>
                  <a:ext uri="{FF2B5EF4-FFF2-40B4-BE49-F238E27FC236}">
                    <a16:creationId xmlns:a16="http://schemas.microsoft.com/office/drawing/2014/main" id="{7275F528-A7FB-4626-AA1B-262DE2BC5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993" y="3807448"/>
                <a:ext cx="553485" cy="277384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5868D96C-786A-404E-A26E-51904384BC2C}"/>
                  </a:ext>
                </a:extLst>
              </p:cNvPr>
              <p:cNvSpPr txBox="1"/>
              <p:nvPr/>
            </p:nvSpPr>
            <p:spPr>
              <a:xfrm>
                <a:off x="4204884" y="2718848"/>
                <a:ext cx="5064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5868D96C-786A-404E-A26E-51904384B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884" y="2718848"/>
                <a:ext cx="506484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39D7C52D-388D-4251-920B-895D857D1BCB}"/>
                  </a:ext>
                </a:extLst>
              </p:cNvPr>
              <p:cNvSpPr txBox="1"/>
              <p:nvPr/>
            </p:nvSpPr>
            <p:spPr>
              <a:xfrm>
                <a:off x="1731475" y="2810045"/>
                <a:ext cx="793486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kumimoji="1" lang="en-US" altLang="ja-JP" sz="1200" dirty="0">
                    <a:solidFill>
                      <a:schemeClr val="tx1"/>
                    </a:solidFill>
                  </a:rPr>
                  <a:t>allocation </a:t>
                </a:r>
                <a14:m>
                  <m:oMath xmlns:m="http://schemas.openxmlformats.org/officeDocument/2006/math">
                    <m:r>
                      <a:rPr kumimoji="1" lang="en-US" altLang="ja-JP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39D7C52D-388D-4251-920B-895D857D1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475" y="2810045"/>
                <a:ext cx="793486" cy="184666"/>
              </a:xfrm>
              <a:prstGeom prst="rect">
                <a:avLst/>
              </a:prstGeom>
              <a:blipFill>
                <a:blip r:embed="rId13"/>
                <a:stretch>
                  <a:fillRect l="-10769" t="-30000" r="-6923" b="-4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0" name="グループ化 259">
            <a:extLst>
              <a:ext uri="{FF2B5EF4-FFF2-40B4-BE49-F238E27FC236}">
                <a16:creationId xmlns:a16="http://schemas.microsoft.com/office/drawing/2014/main" id="{F789E6CE-6A6D-4958-8A1D-54A1CB352546}"/>
              </a:ext>
            </a:extLst>
          </p:cNvPr>
          <p:cNvGrpSpPr/>
          <p:nvPr/>
        </p:nvGrpSpPr>
        <p:grpSpPr>
          <a:xfrm>
            <a:off x="4392252" y="2999799"/>
            <a:ext cx="91440" cy="542692"/>
            <a:chOff x="4400066" y="2733888"/>
            <a:chExt cx="91440" cy="542692"/>
          </a:xfrm>
        </p:grpSpPr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2320F3B1-D7C3-49FE-9A9B-088E35A268C8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9C66BCA0-3584-40D2-931A-D1D9A228ED59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259" name="正方形/長方形 258">
              <a:extLst>
                <a:ext uri="{FF2B5EF4-FFF2-40B4-BE49-F238E27FC236}">
                  <a16:creationId xmlns:a16="http://schemas.microsoft.com/office/drawing/2014/main" id="{6B03918F-D6A9-477A-9943-764F509AAD0E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267" name="直線矢印コネクタ 266">
            <a:extLst>
              <a:ext uri="{FF2B5EF4-FFF2-40B4-BE49-F238E27FC236}">
                <a16:creationId xmlns:a16="http://schemas.microsoft.com/office/drawing/2014/main" id="{CE732E24-CFF3-410D-A916-D5F9CCD2A837}"/>
              </a:ext>
            </a:extLst>
          </p:cNvPr>
          <p:cNvCxnSpPr>
            <a:stCxn id="120" idx="3"/>
            <a:endCxn id="257" idx="1"/>
          </p:cNvCxnSpPr>
          <p:nvPr/>
        </p:nvCxnSpPr>
        <p:spPr bwMode="auto">
          <a:xfrm flipV="1">
            <a:off x="3778114" y="3090096"/>
            <a:ext cx="614138" cy="2005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8" name="直線矢印コネクタ 267">
            <a:extLst>
              <a:ext uri="{FF2B5EF4-FFF2-40B4-BE49-F238E27FC236}">
                <a16:creationId xmlns:a16="http://schemas.microsoft.com/office/drawing/2014/main" id="{5F9BE3B3-E834-4DBD-8AD3-7EDF1349EA80}"/>
              </a:ext>
            </a:extLst>
          </p:cNvPr>
          <p:cNvCxnSpPr>
            <a:cxnSpLocks/>
            <a:stCxn id="120" idx="3"/>
            <a:endCxn id="258" idx="1"/>
          </p:cNvCxnSpPr>
          <p:nvPr/>
        </p:nvCxnSpPr>
        <p:spPr bwMode="auto">
          <a:xfrm flipV="1">
            <a:off x="3778114" y="3273586"/>
            <a:ext cx="614138" cy="17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1" name="直線矢印コネクタ 270">
            <a:extLst>
              <a:ext uri="{FF2B5EF4-FFF2-40B4-BE49-F238E27FC236}">
                <a16:creationId xmlns:a16="http://schemas.microsoft.com/office/drawing/2014/main" id="{475C3415-9940-4E54-A21C-E6D6C15E9767}"/>
              </a:ext>
            </a:extLst>
          </p:cNvPr>
          <p:cNvCxnSpPr>
            <a:cxnSpLocks/>
            <a:stCxn id="120" idx="3"/>
            <a:endCxn id="259" idx="1"/>
          </p:cNvCxnSpPr>
          <p:nvPr/>
        </p:nvCxnSpPr>
        <p:spPr bwMode="auto">
          <a:xfrm>
            <a:off x="3778114" y="3290602"/>
            <a:ext cx="614138" cy="1615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4" name="テキスト ボックス 273">
            <a:extLst>
              <a:ext uri="{FF2B5EF4-FFF2-40B4-BE49-F238E27FC236}">
                <a16:creationId xmlns:a16="http://schemas.microsoft.com/office/drawing/2014/main" id="{FBA3BD6C-EF50-42BA-AA57-E6FBB380AA4A}"/>
              </a:ext>
            </a:extLst>
          </p:cNvPr>
          <p:cNvSpPr txBox="1"/>
          <p:nvPr/>
        </p:nvSpPr>
        <p:spPr>
          <a:xfrm>
            <a:off x="3676702" y="3390177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duplicate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5" name="六角形 274">
            <a:extLst>
              <a:ext uri="{FF2B5EF4-FFF2-40B4-BE49-F238E27FC236}">
                <a16:creationId xmlns:a16="http://schemas.microsoft.com/office/drawing/2014/main" id="{F52CC2F6-28B8-435D-8598-6B4F6F718FFE}"/>
              </a:ext>
            </a:extLst>
          </p:cNvPr>
          <p:cNvSpPr/>
          <p:nvPr/>
        </p:nvSpPr>
        <p:spPr bwMode="auto">
          <a:xfrm>
            <a:off x="3937675" y="1015243"/>
            <a:ext cx="265176" cy="228600"/>
          </a:xfrm>
          <a:prstGeom prst="hexag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76" name="六角形 275">
            <a:extLst>
              <a:ext uri="{FF2B5EF4-FFF2-40B4-BE49-F238E27FC236}">
                <a16:creationId xmlns:a16="http://schemas.microsoft.com/office/drawing/2014/main" id="{D6144346-1CC5-4897-92AB-95C379A619CD}"/>
              </a:ext>
            </a:extLst>
          </p:cNvPr>
          <p:cNvSpPr/>
          <p:nvPr/>
        </p:nvSpPr>
        <p:spPr bwMode="auto">
          <a:xfrm>
            <a:off x="6151194" y="1015243"/>
            <a:ext cx="265176" cy="2286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77" name="六角形 276">
            <a:extLst>
              <a:ext uri="{FF2B5EF4-FFF2-40B4-BE49-F238E27FC236}">
                <a16:creationId xmlns:a16="http://schemas.microsoft.com/office/drawing/2014/main" id="{E30A45D7-5320-4DD4-BDC1-55B2E098C49F}"/>
              </a:ext>
            </a:extLst>
          </p:cNvPr>
          <p:cNvSpPr/>
          <p:nvPr/>
        </p:nvSpPr>
        <p:spPr bwMode="auto">
          <a:xfrm>
            <a:off x="1886132" y="737342"/>
            <a:ext cx="265176" cy="2286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78" name="六角形 277">
            <a:extLst>
              <a:ext uri="{FF2B5EF4-FFF2-40B4-BE49-F238E27FC236}">
                <a16:creationId xmlns:a16="http://schemas.microsoft.com/office/drawing/2014/main" id="{DBCBCAA2-AC25-4D5E-9325-83E486D789E0}"/>
              </a:ext>
            </a:extLst>
          </p:cNvPr>
          <p:cNvSpPr/>
          <p:nvPr/>
        </p:nvSpPr>
        <p:spPr bwMode="auto">
          <a:xfrm>
            <a:off x="1886132" y="1027499"/>
            <a:ext cx="265176" cy="2286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79" name="六角形 278">
            <a:extLst>
              <a:ext uri="{FF2B5EF4-FFF2-40B4-BE49-F238E27FC236}">
                <a16:creationId xmlns:a16="http://schemas.microsoft.com/office/drawing/2014/main" id="{DE7F782C-EF24-4913-B467-70BA148A965C}"/>
              </a:ext>
            </a:extLst>
          </p:cNvPr>
          <p:cNvSpPr/>
          <p:nvPr/>
        </p:nvSpPr>
        <p:spPr bwMode="auto">
          <a:xfrm>
            <a:off x="1886132" y="1325880"/>
            <a:ext cx="265176" cy="2286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281" name="直線矢印コネクタ 280">
            <a:extLst>
              <a:ext uri="{FF2B5EF4-FFF2-40B4-BE49-F238E27FC236}">
                <a16:creationId xmlns:a16="http://schemas.microsoft.com/office/drawing/2014/main" id="{5D322094-F772-47FA-81A5-D002C38CA22B}"/>
              </a:ext>
            </a:extLst>
          </p:cNvPr>
          <p:cNvCxnSpPr>
            <a:cxnSpLocks/>
          </p:cNvCxnSpPr>
          <p:nvPr/>
        </p:nvCxnSpPr>
        <p:spPr bwMode="auto">
          <a:xfrm flipH="1">
            <a:off x="2286000" y="1199324"/>
            <a:ext cx="15396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3" name="直線矢印コネクタ 282">
            <a:extLst>
              <a:ext uri="{FF2B5EF4-FFF2-40B4-BE49-F238E27FC236}">
                <a16:creationId xmlns:a16="http://schemas.microsoft.com/office/drawing/2014/main" id="{E26B5FCB-39E4-4DC6-95DF-AF4428637704}"/>
              </a:ext>
            </a:extLst>
          </p:cNvPr>
          <p:cNvCxnSpPr>
            <a:cxnSpLocks/>
          </p:cNvCxnSpPr>
          <p:nvPr/>
        </p:nvCxnSpPr>
        <p:spPr bwMode="auto">
          <a:xfrm>
            <a:off x="2286000" y="1097280"/>
            <a:ext cx="15396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4" name="テキスト ボックス 283">
            <a:extLst>
              <a:ext uri="{FF2B5EF4-FFF2-40B4-BE49-F238E27FC236}">
                <a16:creationId xmlns:a16="http://schemas.microsoft.com/office/drawing/2014/main" id="{4F10DC8E-FBA6-4E63-8A98-EEE9EE34C0E7}"/>
              </a:ext>
            </a:extLst>
          </p:cNvPr>
          <p:cNvSpPr txBox="1"/>
          <p:nvPr/>
        </p:nvSpPr>
        <p:spPr>
          <a:xfrm>
            <a:off x="2371780" y="807531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allocated &amp; buy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85" name="テキスト ボックス 284">
            <a:extLst>
              <a:ext uri="{FF2B5EF4-FFF2-40B4-BE49-F238E27FC236}">
                <a16:creationId xmlns:a16="http://schemas.microsoft.com/office/drawing/2014/main" id="{A5C03A06-DD6A-4EF3-82EF-EB47E6C57A8E}"/>
              </a:ext>
            </a:extLst>
          </p:cNvPr>
          <p:cNvSpPr txBox="1"/>
          <p:nvPr/>
        </p:nvSpPr>
        <p:spPr>
          <a:xfrm>
            <a:off x="2799489" y="1143000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bid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87" name="直線矢印コネクタ 286">
            <a:extLst>
              <a:ext uri="{FF2B5EF4-FFF2-40B4-BE49-F238E27FC236}">
                <a16:creationId xmlns:a16="http://schemas.microsoft.com/office/drawing/2014/main" id="{15655616-E684-4D2C-B617-91154CA8FD63}"/>
              </a:ext>
            </a:extLst>
          </p:cNvPr>
          <p:cNvCxnSpPr>
            <a:cxnSpLocks/>
          </p:cNvCxnSpPr>
          <p:nvPr/>
        </p:nvCxnSpPr>
        <p:spPr bwMode="auto">
          <a:xfrm>
            <a:off x="4239798" y="1097280"/>
            <a:ext cx="18082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5" name="直線矢印コネクタ 294">
            <a:extLst>
              <a:ext uri="{FF2B5EF4-FFF2-40B4-BE49-F238E27FC236}">
                <a16:creationId xmlns:a16="http://schemas.microsoft.com/office/drawing/2014/main" id="{3EF15877-D959-4612-9294-CFBC62FFDF28}"/>
              </a:ext>
            </a:extLst>
          </p:cNvPr>
          <p:cNvCxnSpPr>
            <a:cxnSpLocks/>
          </p:cNvCxnSpPr>
          <p:nvPr/>
        </p:nvCxnSpPr>
        <p:spPr bwMode="auto">
          <a:xfrm flipH="1">
            <a:off x="4274042" y="1199324"/>
            <a:ext cx="17740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" name="テキスト ボックス 296">
            <a:extLst>
              <a:ext uri="{FF2B5EF4-FFF2-40B4-BE49-F238E27FC236}">
                <a16:creationId xmlns:a16="http://schemas.microsoft.com/office/drawing/2014/main" id="{D4CB4039-0D03-480C-BD01-EE4D74458EEB}"/>
              </a:ext>
            </a:extLst>
          </p:cNvPr>
          <p:cNvSpPr txBox="1"/>
          <p:nvPr/>
        </p:nvSpPr>
        <p:spPr>
          <a:xfrm>
            <a:off x="4546274" y="807531"/>
            <a:ext cx="114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allocate &amp; sell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98" name="テキスト ボックス 297">
            <a:extLst>
              <a:ext uri="{FF2B5EF4-FFF2-40B4-BE49-F238E27FC236}">
                <a16:creationId xmlns:a16="http://schemas.microsoft.com/office/drawing/2014/main" id="{8F1E26B7-0777-49BB-B4D2-DD03A8026796}"/>
              </a:ext>
            </a:extLst>
          </p:cNvPr>
          <p:cNvSpPr txBox="1"/>
          <p:nvPr/>
        </p:nvSpPr>
        <p:spPr>
          <a:xfrm>
            <a:off x="4781292" y="1127606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revenue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A801BA3C-3A0D-4CC6-BA09-F268A25B5FC2}"/>
              </a:ext>
            </a:extLst>
          </p:cNvPr>
          <p:cNvSpPr txBox="1"/>
          <p:nvPr/>
        </p:nvSpPr>
        <p:spPr>
          <a:xfrm>
            <a:off x="3678842" y="4586593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normalize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19" name="テキスト ボックス 318">
            <a:extLst>
              <a:ext uri="{FF2B5EF4-FFF2-40B4-BE49-F238E27FC236}">
                <a16:creationId xmlns:a16="http://schemas.microsoft.com/office/drawing/2014/main" id="{C5EA9241-B975-47E3-99D9-1507286144FC}"/>
              </a:ext>
            </a:extLst>
          </p:cNvPr>
          <p:cNvSpPr txBox="1"/>
          <p:nvPr/>
        </p:nvSpPr>
        <p:spPr>
          <a:xfrm>
            <a:off x="581000" y="3092739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allocated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322" name="グループ化 321">
            <a:extLst>
              <a:ext uri="{FF2B5EF4-FFF2-40B4-BE49-F238E27FC236}">
                <a16:creationId xmlns:a16="http://schemas.microsoft.com/office/drawing/2014/main" id="{3B9FB12B-7CFE-40EF-B358-E0FCDEF69841}"/>
              </a:ext>
            </a:extLst>
          </p:cNvPr>
          <p:cNvGrpSpPr/>
          <p:nvPr/>
        </p:nvGrpSpPr>
        <p:grpSpPr>
          <a:xfrm>
            <a:off x="4426579" y="4067285"/>
            <a:ext cx="91440" cy="542692"/>
            <a:chOff x="4400066" y="2733888"/>
            <a:chExt cx="91440" cy="542692"/>
          </a:xfrm>
        </p:grpSpPr>
        <p:sp>
          <p:nvSpPr>
            <p:cNvPr id="323" name="正方形/長方形 322">
              <a:extLst>
                <a:ext uri="{FF2B5EF4-FFF2-40B4-BE49-F238E27FC236}">
                  <a16:creationId xmlns:a16="http://schemas.microsoft.com/office/drawing/2014/main" id="{90D59432-64A0-490E-998D-577A3CAEE5A5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24" name="正方形/長方形 323">
              <a:extLst>
                <a:ext uri="{FF2B5EF4-FFF2-40B4-BE49-F238E27FC236}">
                  <a16:creationId xmlns:a16="http://schemas.microsoft.com/office/drawing/2014/main" id="{AD9B14A4-EF24-45FB-B376-E509DB94D853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25" name="正方形/長方形 324">
              <a:extLst>
                <a:ext uri="{FF2B5EF4-FFF2-40B4-BE49-F238E27FC236}">
                  <a16:creationId xmlns:a16="http://schemas.microsoft.com/office/drawing/2014/main" id="{D47750DC-7EF2-4A51-9CC4-29AD6F7153A5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26" name="グループ化 325">
            <a:extLst>
              <a:ext uri="{FF2B5EF4-FFF2-40B4-BE49-F238E27FC236}">
                <a16:creationId xmlns:a16="http://schemas.microsoft.com/office/drawing/2014/main" id="{C561CE89-D1BB-45D1-9657-00E5B7A39E14}"/>
              </a:ext>
            </a:extLst>
          </p:cNvPr>
          <p:cNvGrpSpPr/>
          <p:nvPr/>
        </p:nvGrpSpPr>
        <p:grpSpPr>
          <a:xfrm>
            <a:off x="4392252" y="4096274"/>
            <a:ext cx="91440" cy="542692"/>
            <a:chOff x="4400066" y="2733888"/>
            <a:chExt cx="91440" cy="542692"/>
          </a:xfrm>
        </p:grpSpPr>
        <p:sp>
          <p:nvSpPr>
            <p:cNvPr id="327" name="正方形/長方形 326">
              <a:extLst>
                <a:ext uri="{FF2B5EF4-FFF2-40B4-BE49-F238E27FC236}">
                  <a16:creationId xmlns:a16="http://schemas.microsoft.com/office/drawing/2014/main" id="{7010E0A9-1A15-4A99-A3A9-80C63591EA66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28" name="正方形/長方形 327">
              <a:extLst>
                <a:ext uri="{FF2B5EF4-FFF2-40B4-BE49-F238E27FC236}">
                  <a16:creationId xmlns:a16="http://schemas.microsoft.com/office/drawing/2014/main" id="{4F5DC08B-EA7D-4231-B632-B3863468B6F9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29" name="正方形/長方形 328">
              <a:extLst>
                <a:ext uri="{FF2B5EF4-FFF2-40B4-BE49-F238E27FC236}">
                  <a16:creationId xmlns:a16="http://schemas.microsoft.com/office/drawing/2014/main" id="{8055E1B7-420B-4A74-BF76-C3074AF3D3A5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30" name="グループ化 329">
            <a:extLst>
              <a:ext uri="{FF2B5EF4-FFF2-40B4-BE49-F238E27FC236}">
                <a16:creationId xmlns:a16="http://schemas.microsoft.com/office/drawing/2014/main" id="{5768FBE5-43FD-4A47-8A96-D00F3EC33C2A}"/>
              </a:ext>
            </a:extLst>
          </p:cNvPr>
          <p:cNvGrpSpPr/>
          <p:nvPr/>
        </p:nvGrpSpPr>
        <p:grpSpPr>
          <a:xfrm>
            <a:off x="3727797" y="4067285"/>
            <a:ext cx="91440" cy="542692"/>
            <a:chOff x="4400066" y="2733888"/>
            <a:chExt cx="91440" cy="542692"/>
          </a:xfrm>
        </p:grpSpPr>
        <p:sp>
          <p:nvSpPr>
            <p:cNvPr id="331" name="正方形/長方形 330">
              <a:extLst>
                <a:ext uri="{FF2B5EF4-FFF2-40B4-BE49-F238E27FC236}">
                  <a16:creationId xmlns:a16="http://schemas.microsoft.com/office/drawing/2014/main" id="{AD4F043E-A9C3-49C7-A470-0690F554614D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32" name="正方形/長方形 331">
              <a:extLst>
                <a:ext uri="{FF2B5EF4-FFF2-40B4-BE49-F238E27FC236}">
                  <a16:creationId xmlns:a16="http://schemas.microsoft.com/office/drawing/2014/main" id="{48E04009-0B80-4193-8D63-62267D266740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33" name="正方形/長方形 332">
              <a:extLst>
                <a:ext uri="{FF2B5EF4-FFF2-40B4-BE49-F238E27FC236}">
                  <a16:creationId xmlns:a16="http://schemas.microsoft.com/office/drawing/2014/main" id="{003B5662-D59F-45C1-916A-B31F80AD7B4E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34" name="グループ化 333">
            <a:extLst>
              <a:ext uri="{FF2B5EF4-FFF2-40B4-BE49-F238E27FC236}">
                <a16:creationId xmlns:a16="http://schemas.microsoft.com/office/drawing/2014/main" id="{5DF97279-90C8-46E9-BF1C-E60A8FECD54F}"/>
              </a:ext>
            </a:extLst>
          </p:cNvPr>
          <p:cNvGrpSpPr/>
          <p:nvPr/>
        </p:nvGrpSpPr>
        <p:grpSpPr>
          <a:xfrm>
            <a:off x="3693470" y="4096274"/>
            <a:ext cx="91440" cy="542692"/>
            <a:chOff x="4400066" y="2733888"/>
            <a:chExt cx="91440" cy="542692"/>
          </a:xfrm>
        </p:grpSpPr>
        <p:sp>
          <p:nvSpPr>
            <p:cNvPr id="335" name="正方形/長方形 334">
              <a:extLst>
                <a:ext uri="{FF2B5EF4-FFF2-40B4-BE49-F238E27FC236}">
                  <a16:creationId xmlns:a16="http://schemas.microsoft.com/office/drawing/2014/main" id="{E0F43030-AD9E-465D-8D9D-2D52BF9394CC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36" name="正方形/長方形 335">
              <a:extLst>
                <a:ext uri="{FF2B5EF4-FFF2-40B4-BE49-F238E27FC236}">
                  <a16:creationId xmlns:a16="http://schemas.microsoft.com/office/drawing/2014/main" id="{EBDB08C2-059B-414B-A7EC-E2B86A053866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37" name="正方形/長方形 336">
              <a:extLst>
                <a:ext uri="{FF2B5EF4-FFF2-40B4-BE49-F238E27FC236}">
                  <a16:creationId xmlns:a16="http://schemas.microsoft.com/office/drawing/2014/main" id="{7356F058-C117-43FD-AA08-B2828575CA16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38" name="グループ化 337">
            <a:extLst>
              <a:ext uri="{FF2B5EF4-FFF2-40B4-BE49-F238E27FC236}">
                <a16:creationId xmlns:a16="http://schemas.microsoft.com/office/drawing/2014/main" id="{9DB655CD-1D27-465C-94D9-105D5B5BA97A}"/>
              </a:ext>
            </a:extLst>
          </p:cNvPr>
          <p:cNvGrpSpPr/>
          <p:nvPr/>
        </p:nvGrpSpPr>
        <p:grpSpPr>
          <a:xfrm>
            <a:off x="6473190" y="3549899"/>
            <a:ext cx="91440" cy="542692"/>
            <a:chOff x="4400066" y="2733888"/>
            <a:chExt cx="91440" cy="542692"/>
          </a:xfrm>
        </p:grpSpPr>
        <p:sp>
          <p:nvSpPr>
            <p:cNvPr id="339" name="正方形/長方形 338">
              <a:extLst>
                <a:ext uri="{FF2B5EF4-FFF2-40B4-BE49-F238E27FC236}">
                  <a16:creationId xmlns:a16="http://schemas.microsoft.com/office/drawing/2014/main" id="{1A9A78E1-47CA-460D-A3B4-4D9A4512EFDF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40" name="正方形/長方形 339">
              <a:extLst>
                <a:ext uri="{FF2B5EF4-FFF2-40B4-BE49-F238E27FC236}">
                  <a16:creationId xmlns:a16="http://schemas.microsoft.com/office/drawing/2014/main" id="{E39738ED-B8CA-4D24-9AD5-5F668F8110CD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41" name="正方形/長方形 340">
              <a:extLst>
                <a:ext uri="{FF2B5EF4-FFF2-40B4-BE49-F238E27FC236}">
                  <a16:creationId xmlns:a16="http://schemas.microsoft.com/office/drawing/2014/main" id="{CDBA02FE-9AA4-42E3-B29F-8D52031DE78A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343" name="正方形/長方形 342">
            <a:extLst>
              <a:ext uri="{FF2B5EF4-FFF2-40B4-BE49-F238E27FC236}">
                <a16:creationId xmlns:a16="http://schemas.microsoft.com/office/drawing/2014/main" id="{C54B0B2F-0DFE-4D24-8FED-B3D8169C5A16}"/>
              </a:ext>
            </a:extLst>
          </p:cNvPr>
          <p:cNvSpPr/>
          <p:nvPr/>
        </p:nvSpPr>
        <p:spPr bwMode="auto">
          <a:xfrm>
            <a:off x="6438863" y="3578888"/>
            <a:ext cx="91440" cy="1805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44" name="正方形/長方形 343">
            <a:extLst>
              <a:ext uri="{FF2B5EF4-FFF2-40B4-BE49-F238E27FC236}">
                <a16:creationId xmlns:a16="http://schemas.microsoft.com/office/drawing/2014/main" id="{99B58AC4-813E-4D44-ACB1-4FC9EAFA3F9F}"/>
              </a:ext>
            </a:extLst>
          </p:cNvPr>
          <p:cNvSpPr/>
          <p:nvPr/>
        </p:nvSpPr>
        <p:spPr bwMode="auto">
          <a:xfrm>
            <a:off x="6438863" y="3762378"/>
            <a:ext cx="91440" cy="1805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AB1FB24A-E395-4AB1-8A9A-A36EA0E39260}"/>
              </a:ext>
            </a:extLst>
          </p:cNvPr>
          <p:cNvSpPr/>
          <p:nvPr/>
        </p:nvSpPr>
        <p:spPr bwMode="auto">
          <a:xfrm>
            <a:off x="6438863" y="3940987"/>
            <a:ext cx="91440" cy="1805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46" name="正方形/長方形 345">
            <a:extLst>
              <a:ext uri="{FF2B5EF4-FFF2-40B4-BE49-F238E27FC236}">
                <a16:creationId xmlns:a16="http://schemas.microsoft.com/office/drawing/2014/main" id="{E7E144FC-0A84-4A73-8F12-11A9FD587D2A}"/>
              </a:ext>
            </a:extLst>
          </p:cNvPr>
          <p:cNvSpPr/>
          <p:nvPr/>
        </p:nvSpPr>
        <p:spPr bwMode="auto">
          <a:xfrm>
            <a:off x="6481756" y="4531753"/>
            <a:ext cx="91440" cy="1805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47" name="正方形/長方形 346">
            <a:extLst>
              <a:ext uri="{FF2B5EF4-FFF2-40B4-BE49-F238E27FC236}">
                <a16:creationId xmlns:a16="http://schemas.microsoft.com/office/drawing/2014/main" id="{BFA67DC9-9A28-456E-AECF-808D9952FB62}"/>
              </a:ext>
            </a:extLst>
          </p:cNvPr>
          <p:cNvSpPr/>
          <p:nvPr/>
        </p:nvSpPr>
        <p:spPr bwMode="auto">
          <a:xfrm>
            <a:off x="6481756" y="4715243"/>
            <a:ext cx="91440" cy="1805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48" name="正方形/長方形 347">
            <a:extLst>
              <a:ext uri="{FF2B5EF4-FFF2-40B4-BE49-F238E27FC236}">
                <a16:creationId xmlns:a16="http://schemas.microsoft.com/office/drawing/2014/main" id="{2E8087FC-BA03-44E5-ADD1-6AC75776865F}"/>
              </a:ext>
            </a:extLst>
          </p:cNvPr>
          <p:cNvSpPr/>
          <p:nvPr/>
        </p:nvSpPr>
        <p:spPr bwMode="auto">
          <a:xfrm>
            <a:off x="6481756" y="4893852"/>
            <a:ext cx="91440" cy="1805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テキスト ボックス 348">
                <a:extLst>
                  <a:ext uri="{FF2B5EF4-FFF2-40B4-BE49-F238E27FC236}">
                    <a16:creationId xmlns:a16="http://schemas.microsoft.com/office/drawing/2014/main" id="{5D009327-22EC-4713-9350-2C3F19ECC924}"/>
                  </a:ext>
                </a:extLst>
              </p:cNvPr>
              <p:cNvSpPr txBox="1"/>
              <p:nvPr/>
            </p:nvSpPr>
            <p:spPr>
              <a:xfrm>
                <a:off x="5755537" y="4283142"/>
                <a:ext cx="11939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valuation 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9" name="テキスト ボックス 348">
                <a:extLst>
                  <a:ext uri="{FF2B5EF4-FFF2-40B4-BE49-F238E27FC236}">
                    <a16:creationId xmlns:a16="http://schemas.microsoft.com/office/drawing/2014/main" id="{5D009327-22EC-4713-9350-2C3F19ECC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37" y="4283142"/>
                <a:ext cx="1193903" cy="276999"/>
              </a:xfrm>
              <a:prstGeom prst="rect">
                <a:avLst/>
              </a:prstGeom>
              <a:blipFill>
                <a:blip r:embed="rId14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2DEEEA26-6DFF-42DE-AE4C-D0B55AEBCEDF}"/>
                  </a:ext>
                </a:extLst>
              </p:cNvPr>
              <p:cNvSpPr txBox="1"/>
              <p:nvPr/>
            </p:nvSpPr>
            <p:spPr>
              <a:xfrm>
                <a:off x="1719607" y="3540952"/>
                <a:ext cx="6652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kumimoji="1" sz="1200">
                    <a:solidFill>
                      <a:schemeClr val="tx1"/>
                    </a:solidFill>
                  </a:defRPr>
                </a:lvl1pPr>
              </a:lstStyle>
              <a:p>
                <a:pPr algn="l"/>
                <a:r>
                  <a:rPr lang="en-US" altLang="ja-JP" dirty="0"/>
                  <a:t>expected </a:t>
                </a:r>
              </a:p>
              <a:p>
                <a:pPr algn="l"/>
                <a:r>
                  <a:rPr lang="en-US" altLang="ja-JP" dirty="0"/>
                  <a:t>input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2DEEEA26-6DFF-42DE-AE4C-D0B55AEBC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607" y="3540952"/>
                <a:ext cx="665247" cy="369332"/>
              </a:xfrm>
              <a:prstGeom prst="rect">
                <a:avLst/>
              </a:prstGeom>
              <a:blipFill>
                <a:blip r:embed="rId15"/>
                <a:stretch>
                  <a:fillRect l="-13761" t="-15000" r="-13761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3" name="六角形 352">
            <a:extLst>
              <a:ext uri="{FF2B5EF4-FFF2-40B4-BE49-F238E27FC236}">
                <a16:creationId xmlns:a16="http://schemas.microsoft.com/office/drawing/2014/main" id="{AF7C8431-2C14-4D32-A191-90DB8B4E0FAC}"/>
              </a:ext>
            </a:extLst>
          </p:cNvPr>
          <p:cNvSpPr/>
          <p:nvPr/>
        </p:nvSpPr>
        <p:spPr bwMode="auto">
          <a:xfrm>
            <a:off x="6151194" y="756765"/>
            <a:ext cx="265176" cy="2286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54" name="六角形 353">
            <a:extLst>
              <a:ext uri="{FF2B5EF4-FFF2-40B4-BE49-F238E27FC236}">
                <a16:creationId xmlns:a16="http://schemas.microsoft.com/office/drawing/2014/main" id="{E62AA111-8636-4A86-AC95-1050047A9B58}"/>
              </a:ext>
            </a:extLst>
          </p:cNvPr>
          <p:cNvSpPr/>
          <p:nvPr/>
        </p:nvSpPr>
        <p:spPr bwMode="auto">
          <a:xfrm>
            <a:off x="6151194" y="1299650"/>
            <a:ext cx="265176" cy="2286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96618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46C079-30C3-4A94-8243-E0DF1DBD4E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46</a:t>
            </a:fld>
            <a:endParaRPr lang="en-US" altLang="ja-JP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D04318F-77CD-4E7F-9626-A5DDF0A9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C6EFB19-C7D5-404B-8FD5-527B80DB2864}"/>
              </a:ext>
            </a:extLst>
          </p:cNvPr>
          <p:cNvSpPr/>
          <p:nvPr/>
        </p:nvSpPr>
        <p:spPr bwMode="auto">
          <a:xfrm>
            <a:off x="1737360" y="2148840"/>
            <a:ext cx="9144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5530F39-C78D-43E4-B6AA-C844742B07FE}"/>
              </a:ext>
            </a:extLst>
          </p:cNvPr>
          <p:cNvSpPr/>
          <p:nvPr/>
        </p:nvSpPr>
        <p:spPr bwMode="auto">
          <a:xfrm>
            <a:off x="1737360" y="3063240"/>
            <a:ext cx="9144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438AE57-583F-440F-9386-83D565D01B71}"/>
              </a:ext>
            </a:extLst>
          </p:cNvPr>
          <p:cNvSpPr/>
          <p:nvPr/>
        </p:nvSpPr>
        <p:spPr bwMode="auto">
          <a:xfrm>
            <a:off x="2257978" y="2622264"/>
            <a:ext cx="9144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BDECEB0-8958-41B3-8D6B-556434807779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 bwMode="auto">
          <a:xfrm>
            <a:off x="1280160" y="2491740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0AFC682-6905-486C-876F-C1CED155F20E}"/>
              </a:ext>
            </a:extLst>
          </p:cNvPr>
          <p:cNvCxnSpPr>
            <a:cxnSpLocks/>
            <a:endCxn id="77" idx="1"/>
          </p:cNvCxnSpPr>
          <p:nvPr/>
        </p:nvCxnSpPr>
        <p:spPr bwMode="auto">
          <a:xfrm>
            <a:off x="1828800" y="2491740"/>
            <a:ext cx="261226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92C1D53-993C-4F2E-80D7-0122662288E7}"/>
              </a:ext>
            </a:extLst>
          </p:cNvPr>
          <p:cNvCxnSpPr/>
          <p:nvPr/>
        </p:nvCxnSpPr>
        <p:spPr bwMode="auto">
          <a:xfrm>
            <a:off x="1280160" y="3405403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0F2F5F8-FB57-4A78-B8A7-035391F16FEE}"/>
              </a:ext>
            </a:extLst>
          </p:cNvPr>
          <p:cNvSpPr/>
          <p:nvPr/>
        </p:nvSpPr>
        <p:spPr bwMode="auto">
          <a:xfrm>
            <a:off x="1097280" y="2377440"/>
            <a:ext cx="18288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C83B080-5122-4F4A-8820-1568BDD4CCFB}"/>
              </a:ext>
            </a:extLst>
          </p:cNvPr>
          <p:cNvSpPr/>
          <p:nvPr/>
        </p:nvSpPr>
        <p:spPr bwMode="auto">
          <a:xfrm>
            <a:off x="5527695" y="2377440"/>
            <a:ext cx="18288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2A5D42B-3AA0-427B-A1EE-0FCA24FC4F2D}"/>
              </a:ext>
            </a:extLst>
          </p:cNvPr>
          <p:cNvCxnSpPr>
            <a:stCxn id="4" idx="3"/>
            <a:endCxn id="9" idx="1"/>
          </p:cNvCxnSpPr>
          <p:nvPr/>
        </p:nvCxnSpPr>
        <p:spPr bwMode="auto">
          <a:xfrm>
            <a:off x="1828800" y="2491740"/>
            <a:ext cx="429178" cy="4734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B4424A9-D561-4EE2-908A-B1E51E81EE0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auto">
          <a:xfrm flipV="1">
            <a:off x="1828800" y="2965164"/>
            <a:ext cx="429178" cy="4409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3E65392-6E15-4A92-A237-EB91C1488DCE}"/>
              </a:ext>
            </a:extLst>
          </p:cNvPr>
          <p:cNvCxnSpPr>
            <a:stCxn id="9" idx="3"/>
          </p:cNvCxnSpPr>
          <p:nvPr/>
        </p:nvCxnSpPr>
        <p:spPr bwMode="auto">
          <a:xfrm>
            <a:off x="2349418" y="2965164"/>
            <a:ext cx="48522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016EA6A-3229-4DB8-ABE4-2A8BD0DE3C72}"/>
              </a:ext>
            </a:extLst>
          </p:cNvPr>
          <p:cNvCxnSpPr>
            <a:stCxn id="9" idx="3"/>
          </p:cNvCxnSpPr>
          <p:nvPr/>
        </p:nvCxnSpPr>
        <p:spPr bwMode="auto">
          <a:xfrm>
            <a:off x="2349418" y="2965164"/>
            <a:ext cx="485222" cy="12064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1D17FFE4-368B-405B-8F61-206AB0C493A6}"/>
              </a:ext>
            </a:extLst>
          </p:cNvPr>
          <p:cNvSpPr/>
          <p:nvPr/>
        </p:nvSpPr>
        <p:spPr bwMode="auto">
          <a:xfrm>
            <a:off x="3548080" y="3405403"/>
            <a:ext cx="260334" cy="26033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789FCBE-6459-4237-821E-37C286B6F03A}"/>
              </a:ext>
            </a:extLst>
          </p:cNvPr>
          <p:cNvSpPr/>
          <p:nvPr/>
        </p:nvSpPr>
        <p:spPr>
          <a:xfrm>
            <a:off x="3523914" y="3378154"/>
            <a:ext cx="31931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altLang="ja-JP" sz="1800" dirty="0">
                <a:solidFill>
                  <a:schemeClr val="tx1"/>
                </a:solidFill>
              </a:rPr>
              <a:t>+</a:t>
            </a:r>
            <a:endParaRPr lang="ja-JP" altLang="en-US" sz="1800" dirty="0">
              <a:solidFill>
                <a:schemeClr val="tx1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CBF2BB8-24F1-4DDF-A8F1-37FD7E32D1E1}"/>
              </a:ext>
            </a:extLst>
          </p:cNvPr>
          <p:cNvCxnSpPr>
            <a:cxnSpLocks/>
            <a:endCxn id="34" idx="1"/>
          </p:cNvCxnSpPr>
          <p:nvPr/>
        </p:nvCxnSpPr>
        <p:spPr bwMode="auto">
          <a:xfrm>
            <a:off x="3045542" y="2912806"/>
            <a:ext cx="540663" cy="5307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818EAEC6-9061-4B00-B5A5-08E41D4A81DD}"/>
              </a:ext>
            </a:extLst>
          </p:cNvPr>
          <p:cNvCxnSpPr>
            <a:cxnSpLocks/>
            <a:endCxn id="34" idx="3"/>
          </p:cNvCxnSpPr>
          <p:nvPr/>
        </p:nvCxnSpPr>
        <p:spPr bwMode="auto">
          <a:xfrm flipV="1">
            <a:off x="3045542" y="3627612"/>
            <a:ext cx="540663" cy="4724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3BBEB160-AF38-455D-9022-ECD2145AFF43}"/>
              </a:ext>
            </a:extLst>
          </p:cNvPr>
          <p:cNvGrpSpPr/>
          <p:nvPr/>
        </p:nvGrpSpPr>
        <p:grpSpPr>
          <a:xfrm>
            <a:off x="3548080" y="4315438"/>
            <a:ext cx="263123" cy="341632"/>
            <a:chOff x="3548080" y="3996824"/>
            <a:chExt cx="263123" cy="341632"/>
          </a:xfrm>
        </p:grpSpPr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911D2F5F-DE1E-4685-8674-0E68EF363969}"/>
                </a:ext>
              </a:extLst>
            </p:cNvPr>
            <p:cNvSpPr/>
            <p:nvPr/>
          </p:nvSpPr>
          <p:spPr bwMode="auto">
            <a:xfrm>
              <a:off x="3548080" y="4040709"/>
              <a:ext cx="260334" cy="26033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DC02525-BF9F-4A1C-A8F8-47E373FF1918}"/>
                </a:ext>
              </a:extLst>
            </p:cNvPr>
            <p:cNvSpPr/>
            <p:nvPr/>
          </p:nvSpPr>
          <p:spPr>
            <a:xfrm>
              <a:off x="3549592" y="3996824"/>
              <a:ext cx="261611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altLang="ja-JP" sz="1800" dirty="0">
                  <a:solidFill>
                    <a:schemeClr val="tx1"/>
                  </a:solidFill>
                </a:rPr>
                <a:t>-</a:t>
              </a:r>
              <a:endParaRPr lang="ja-JP" altLang="en-US" sz="1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83DD10C3-E6C2-41E6-ADD6-F4B5A6E3392E}"/>
              </a:ext>
            </a:extLst>
          </p:cNvPr>
          <p:cNvCxnSpPr>
            <a:cxnSpLocks/>
            <a:endCxn id="47" idx="2"/>
          </p:cNvCxnSpPr>
          <p:nvPr/>
        </p:nvCxnSpPr>
        <p:spPr bwMode="auto">
          <a:xfrm>
            <a:off x="3060290" y="4107426"/>
            <a:ext cx="487790" cy="382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B33A155A-A83E-4C11-ABA0-40B975A4240E}"/>
              </a:ext>
            </a:extLst>
          </p:cNvPr>
          <p:cNvCxnSpPr>
            <a:cxnSpLocks/>
            <a:stCxn id="34" idx="6"/>
          </p:cNvCxnSpPr>
          <p:nvPr/>
        </p:nvCxnSpPr>
        <p:spPr bwMode="auto">
          <a:xfrm>
            <a:off x="3808414" y="3535570"/>
            <a:ext cx="5418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Cube 2">
            <a:extLst>
              <a:ext uri="{FF2B5EF4-FFF2-40B4-BE49-F238E27FC236}">
                <a16:creationId xmlns:a16="http://schemas.microsoft.com/office/drawing/2014/main" id="{33F92FA8-C130-42B7-91A4-18EF9C955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4640" y="2619909"/>
            <a:ext cx="274320" cy="549080"/>
          </a:xfrm>
          <a:prstGeom prst="cube">
            <a:avLst>
              <a:gd name="adj" fmla="val 6381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69" name="Cube 2">
            <a:extLst>
              <a:ext uri="{FF2B5EF4-FFF2-40B4-BE49-F238E27FC236}">
                <a16:creationId xmlns:a16="http://schemas.microsoft.com/office/drawing/2014/main" id="{D996598B-4AE9-4CF3-B245-84EAA352D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4640" y="3806637"/>
            <a:ext cx="274320" cy="549080"/>
          </a:xfrm>
          <a:prstGeom prst="cube">
            <a:avLst>
              <a:gd name="adj" fmla="val 6381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70" name="Cube 2">
            <a:extLst>
              <a:ext uri="{FF2B5EF4-FFF2-40B4-BE49-F238E27FC236}">
                <a16:creationId xmlns:a16="http://schemas.microsoft.com/office/drawing/2014/main" id="{3640D547-E87D-4E6A-A079-88276126A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626" y="3245680"/>
            <a:ext cx="274320" cy="549080"/>
          </a:xfrm>
          <a:prstGeom prst="cube">
            <a:avLst>
              <a:gd name="adj" fmla="val 6381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AD9FBF50-15B4-4D9E-B04B-FF6BF5C63168}"/>
                  </a:ext>
                </a:extLst>
              </p:cNvPr>
              <p:cNvSpPr txBox="1"/>
              <p:nvPr/>
            </p:nvSpPr>
            <p:spPr>
              <a:xfrm>
                <a:off x="3099277" y="2565601"/>
                <a:ext cx="46435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2×</a:t>
                </a:r>
                <a14:m>
                  <m:oMath xmlns:m="http://schemas.openxmlformats.org/officeDocument/2006/math"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kumimoji="1" lang="ja-JP" alt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AD9FBF50-15B4-4D9E-B04B-FF6BF5C63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277" y="2565601"/>
                <a:ext cx="464358" cy="253916"/>
              </a:xfrm>
              <a:prstGeom prst="rect">
                <a:avLst/>
              </a:prstGeom>
              <a:blipFill>
                <a:blip r:embed="rId2"/>
                <a:stretch>
                  <a:fillRect t="-2381"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28F2EA2-2188-4F5D-8661-C8E180850C4B}"/>
                  </a:ext>
                </a:extLst>
              </p:cNvPr>
              <p:cNvSpPr txBox="1"/>
              <p:nvPr/>
            </p:nvSpPr>
            <p:spPr>
              <a:xfrm>
                <a:off x="3036637" y="3586320"/>
                <a:ext cx="46435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2×</a:t>
                </a:r>
                <a14:m>
                  <m:oMath xmlns:m="http://schemas.openxmlformats.org/officeDocument/2006/math"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kumimoji="1" lang="ja-JP" alt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28F2EA2-2188-4F5D-8661-C8E180850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637" y="3586320"/>
                <a:ext cx="464358" cy="253916"/>
              </a:xfrm>
              <a:prstGeom prst="rect">
                <a:avLst/>
              </a:prstGeom>
              <a:blipFill>
                <a:blip r:embed="rId3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4B2521FA-69D2-4F83-93FA-42F1AB233C33}"/>
              </a:ext>
            </a:extLst>
          </p:cNvPr>
          <p:cNvCxnSpPr>
            <a:cxnSpLocks/>
          </p:cNvCxnSpPr>
          <p:nvPr/>
        </p:nvCxnSpPr>
        <p:spPr bwMode="auto">
          <a:xfrm>
            <a:off x="4544744" y="3532067"/>
            <a:ext cx="49196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9FACCE11-1D17-40AC-B357-B3A06365E91C}"/>
              </a:ext>
            </a:extLst>
          </p:cNvPr>
          <p:cNvSpPr/>
          <p:nvPr/>
        </p:nvSpPr>
        <p:spPr bwMode="auto">
          <a:xfrm>
            <a:off x="4441066" y="2401444"/>
            <a:ext cx="91440" cy="1805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4FDA3802-25BB-4414-B445-5720FB7E0692}"/>
              </a:ext>
            </a:extLst>
          </p:cNvPr>
          <p:cNvCxnSpPr>
            <a:cxnSpLocks/>
          </p:cNvCxnSpPr>
          <p:nvPr/>
        </p:nvCxnSpPr>
        <p:spPr bwMode="auto">
          <a:xfrm>
            <a:off x="4544744" y="2488949"/>
            <a:ext cx="49196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27004546-6346-4B74-8E55-6C71F68591A7}"/>
              </a:ext>
            </a:extLst>
          </p:cNvPr>
          <p:cNvSpPr/>
          <p:nvPr/>
        </p:nvSpPr>
        <p:spPr bwMode="auto">
          <a:xfrm>
            <a:off x="4441066" y="4210364"/>
            <a:ext cx="91440" cy="5532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15790E62-0EBF-42C6-95F5-A68DB51DF9A7}"/>
              </a:ext>
            </a:extLst>
          </p:cNvPr>
          <p:cNvCxnSpPr>
            <a:cxnSpLocks/>
            <a:stCxn id="47" idx="6"/>
            <a:endCxn id="88" idx="1"/>
          </p:cNvCxnSpPr>
          <p:nvPr/>
        </p:nvCxnSpPr>
        <p:spPr bwMode="auto">
          <a:xfrm flipV="1">
            <a:off x="3808414" y="4487004"/>
            <a:ext cx="632652" cy="24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67EAA9C-EDF7-4DBB-9F16-1DF117BABCE1}"/>
                  </a:ext>
                </a:extLst>
              </p:cNvPr>
              <p:cNvSpPr txBox="1"/>
              <p:nvPr/>
            </p:nvSpPr>
            <p:spPr>
              <a:xfrm>
                <a:off x="4347322" y="2116088"/>
                <a:ext cx="8337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chemeClr val="tx1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67EAA9C-EDF7-4DBB-9F16-1DF117BAB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322" y="2116088"/>
                <a:ext cx="833754" cy="307777"/>
              </a:xfrm>
              <a:prstGeom prst="rect">
                <a:avLst/>
              </a:prstGeom>
              <a:blipFill>
                <a:blip r:embed="rId4"/>
                <a:stretch>
                  <a:fillRect l="-2190" t="-3922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D9B32B0-9C89-4BD8-8540-947E35934209}"/>
                  </a:ext>
                </a:extLst>
              </p:cNvPr>
              <p:cNvSpPr txBox="1"/>
              <p:nvPr/>
            </p:nvSpPr>
            <p:spPr>
              <a:xfrm>
                <a:off x="4351054" y="2935112"/>
                <a:ext cx="11939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chemeClr val="tx1"/>
                    </a:solidFill>
                  </a:rPr>
                  <a:t>Q-values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D9B32B0-9C89-4BD8-8540-947E35934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54" y="2935112"/>
                <a:ext cx="1193903" cy="307777"/>
              </a:xfrm>
              <a:prstGeom prst="rect">
                <a:avLst/>
              </a:prstGeom>
              <a:blipFill>
                <a:blip r:embed="rId5"/>
                <a:stretch>
                  <a:fillRect l="-1531" t="-1961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8DCBB419-CD24-4E71-9F66-D04B81ECCDB8}"/>
                  </a:ext>
                </a:extLst>
              </p:cNvPr>
              <p:cNvSpPr txBox="1"/>
              <p:nvPr/>
            </p:nvSpPr>
            <p:spPr>
              <a:xfrm>
                <a:off x="4333792" y="3902587"/>
                <a:ext cx="11939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chemeClr val="tx1"/>
                    </a:solidFill>
                  </a:rPr>
                  <a:t>valuation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8DCBB419-CD24-4E71-9F66-D04B81ECC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792" y="3902587"/>
                <a:ext cx="1193903" cy="307777"/>
              </a:xfrm>
              <a:prstGeom prst="rect">
                <a:avLst/>
              </a:prstGeom>
              <a:blipFill>
                <a:blip r:embed="rId6"/>
                <a:stretch>
                  <a:fillRect l="-1531" t="-3922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BF23F7C1-3A10-4994-B7D9-6B6CACB8498C}"/>
              </a:ext>
            </a:extLst>
          </p:cNvPr>
          <p:cNvSpPr/>
          <p:nvPr/>
        </p:nvSpPr>
        <p:spPr bwMode="auto">
          <a:xfrm>
            <a:off x="1508760" y="1234440"/>
            <a:ext cx="3383280" cy="39319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FCBB5E34-0E68-4692-AFBC-03C94D9836CC}"/>
              </a:ext>
            </a:extLst>
          </p:cNvPr>
          <p:cNvSpPr/>
          <p:nvPr/>
        </p:nvSpPr>
        <p:spPr bwMode="auto">
          <a:xfrm>
            <a:off x="1097280" y="4763644"/>
            <a:ext cx="18288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02" name="コネクタ: カギ線 101">
            <a:extLst>
              <a:ext uri="{FF2B5EF4-FFF2-40B4-BE49-F238E27FC236}">
                <a16:creationId xmlns:a16="http://schemas.microsoft.com/office/drawing/2014/main" id="{8DC56A3B-9CAC-43DF-9BD3-5B139A8F24ED}"/>
              </a:ext>
            </a:extLst>
          </p:cNvPr>
          <p:cNvCxnSpPr>
            <a:stCxn id="88" idx="3"/>
            <a:endCxn id="100" idx="3"/>
          </p:cNvCxnSpPr>
          <p:nvPr/>
        </p:nvCxnSpPr>
        <p:spPr bwMode="auto">
          <a:xfrm flipH="1">
            <a:off x="1280160" y="4487004"/>
            <a:ext cx="3252346" cy="390940"/>
          </a:xfrm>
          <a:prstGeom prst="bentConnector3">
            <a:avLst>
              <a:gd name="adj1" fmla="val -702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C167294F-03CE-4EE3-94D8-B102B5878F63}"/>
              </a:ext>
            </a:extLst>
          </p:cNvPr>
          <p:cNvSpPr txBox="1"/>
          <p:nvPr/>
        </p:nvSpPr>
        <p:spPr>
          <a:xfrm>
            <a:off x="5048948" y="234266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sell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747FB664-9DE5-4A59-9B9E-652B7BB63819}"/>
              </a:ext>
            </a:extLst>
          </p:cNvPr>
          <p:cNvSpPr txBox="1"/>
          <p:nvPr/>
        </p:nvSpPr>
        <p:spPr>
          <a:xfrm>
            <a:off x="885523" y="473831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bid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4E3657D1-AC93-4086-8DB2-692B61C77459}"/>
              </a:ext>
            </a:extLst>
          </p:cNvPr>
          <p:cNvSpPr txBox="1"/>
          <p:nvPr/>
        </p:nvSpPr>
        <p:spPr>
          <a:xfrm>
            <a:off x="5048948" y="3288603"/>
            <a:ext cx="1128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predict </a:t>
            </a:r>
          </a:p>
          <a:p>
            <a:r>
              <a:rPr kumimoji="1" lang="en-US" altLang="ja-JP" sz="1400" dirty="0">
                <a:solidFill>
                  <a:schemeClr val="tx1"/>
                </a:solidFill>
              </a:rPr>
              <a:t>the revenue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C6E846F8-420A-4383-9545-521C5504CB23}"/>
                  </a:ext>
                </a:extLst>
              </p:cNvPr>
              <p:cNvSpPr txBox="1"/>
              <p:nvPr/>
            </p:nvSpPr>
            <p:spPr>
              <a:xfrm>
                <a:off x="1783080" y="2002913"/>
                <a:ext cx="7247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chemeClr val="tx1"/>
                    </a:solidFill>
                  </a:rPr>
                  <a:t>input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C6E846F8-420A-4383-9545-521C5504C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80" y="2002913"/>
                <a:ext cx="724750" cy="307777"/>
              </a:xfrm>
              <a:prstGeom prst="rect">
                <a:avLst/>
              </a:prstGeom>
              <a:blipFill>
                <a:blip r:embed="rId7"/>
                <a:stretch>
                  <a:fillRect l="-2542"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7CA5E761-09B7-4A69-8C62-E3F9B11BF88A}"/>
              </a:ext>
            </a:extLst>
          </p:cNvPr>
          <p:cNvSpPr txBox="1"/>
          <p:nvPr/>
        </p:nvSpPr>
        <p:spPr>
          <a:xfrm>
            <a:off x="887853" y="2329235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buy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6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637" y="2042040"/>
            <a:ext cx="5224725" cy="27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3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3869843" y="11134225"/>
            <a:ext cx="178229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chemeClr val="tx1"/>
                </a:solidFill>
              </a:rPr>
              <a:t>Figure: The output attention is more effective than an input attention.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Left: An example of CNN made of 8x8 input plane, 4x4 output plane, and 3x3 filter plane. Input attention and output attention are colored by green and yellow, respectively.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Middle: Input attention in a matrix representation of CNN. The characters in the cells are corresponding to the left figure.  Although input attention is used, several elements are undesirably calculated (gray elements).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Right: Output attention does not yields the undesirably operations.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90445" y="-1309269"/>
            <a:ext cx="12245483" cy="9476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80948" y="-1309269"/>
            <a:ext cx="13414139" cy="94765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7205" y="-1309269"/>
            <a:ext cx="13414139" cy="94765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6117769" y="949319"/>
            <a:ext cx="12247926" cy="94801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683985" y="1417320"/>
            <a:ext cx="13418459" cy="94801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68743" y="1417320"/>
            <a:ext cx="13418459" cy="94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8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35850" y="6353175"/>
            <a:ext cx="5943600" cy="184150"/>
          </a:xfrm>
        </p:spPr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20440" y="6019799"/>
            <a:ext cx="470200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tx1"/>
                </a:solidFill>
              </a:rPr>
              <a:t>Figure</a:t>
            </a:r>
            <a:r>
              <a:rPr kumimoji="1" lang="en-US" altLang="ja-JP" dirty="0">
                <a:solidFill>
                  <a:schemeClr val="tx1"/>
                </a:solidFill>
              </a:rPr>
              <a:t> A combination of covariance gate and </a:t>
            </a:r>
            <a:r>
              <a:rPr kumimoji="1" lang="en-US" altLang="ja-JP" dirty="0" err="1">
                <a:solidFill>
                  <a:schemeClr val="tx1"/>
                </a:solidFill>
              </a:rPr>
              <a:t>ReLU</a:t>
            </a:r>
            <a:r>
              <a:rPr kumimoji="1" lang="en-US" altLang="ja-JP" dirty="0">
                <a:solidFill>
                  <a:schemeClr val="tx1"/>
                </a:solidFill>
              </a:rPr>
              <a:t>. A unit with low covariance are masked by a covariance gate and no longer activates.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-747989" y="2991363"/>
            <a:ext cx="33883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(a) a network architecture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636770" y="5430200"/>
            <a:ext cx="18020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(b) activation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3065505" y="633293"/>
            <a:ext cx="4870558" cy="4535327"/>
            <a:chOff x="3065505" y="633293"/>
            <a:chExt cx="4870558" cy="4535327"/>
          </a:xfrm>
        </p:grpSpPr>
        <p:cxnSp>
          <p:nvCxnSpPr>
            <p:cNvPr id="4" name="Straight Arrow Connector 3"/>
            <p:cNvCxnSpPr/>
            <p:nvPr/>
          </p:nvCxnSpPr>
          <p:spPr bwMode="auto">
            <a:xfrm>
              <a:off x="3520440" y="2377440"/>
              <a:ext cx="370332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" name="Straight Arrow Connector 4"/>
            <p:cNvCxnSpPr/>
            <p:nvPr/>
          </p:nvCxnSpPr>
          <p:spPr bwMode="auto">
            <a:xfrm flipV="1">
              <a:off x="4663440" y="777240"/>
              <a:ext cx="0" cy="1600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3886200" y="2377440"/>
              <a:ext cx="146304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5349240" y="1173480"/>
              <a:ext cx="0" cy="120396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5349240" y="1173480"/>
              <a:ext cx="155448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983480" y="2331720"/>
                  <a:ext cx="64652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3480" y="2331720"/>
                  <a:ext cx="646524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 bwMode="auto">
            <a:xfrm>
              <a:off x="3520440" y="1192530"/>
              <a:ext cx="185166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Box 23"/>
            <p:cNvSpPr txBox="1"/>
            <p:nvPr/>
          </p:nvSpPr>
          <p:spPr>
            <a:xfrm>
              <a:off x="4297717" y="977086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250025" y="2370399"/>
                  <a:ext cx="168603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Cov</m:t>
                        </m:r>
                        <m:d>
                          <m:dPr>
                            <m:ctrlP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ja-JP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0025" y="2370399"/>
                  <a:ext cx="1686038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 bwMode="auto">
            <a:xfrm>
              <a:off x="3520440" y="4709160"/>
              <a:ext cx="370332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Arrow Connector 29"/>
            <p:cNvCxnSpPr/>
            <p:nvPr/>
          </p:nvCxnSpPr>
          <p:spPr bwMode="auto">
            <a:xfrm flipV="1">
              <a:off x="4663440" y="3106727"/>
              <a:ext cx="0" cy="160243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/>
            <p:cNvCxnSpPr/>
            <p:nvPr/>
          </p:nvCxnSpPr>
          <p:spPr bwMode="auto">
            <a:xfrm flipV="1">
              <a:off x="4663440" y="3771900"/>
              <a:ext cx="2061210" cy="89916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4023360" y="4709160"/>
              <a:ext cx="279774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5569044" y="1192530"/>
              <a:ext cx="0" cy="30137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4023360" y="4671060"/>
              <a:ext cx="64008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4983480" y="2377440"/>
              <a:ext cx="0" cy="23317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48"/>
            <p:cNvCxnSpPr/>
            <p:nvPr/>
          </p:nvCxnSpPr>
          <p:spPr bwMode="auto">
            <a:xfrm flipV="1">
              <a:off x="4663440" y="3108960"/>
              <a:ext cx="1783080" cy="15621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6126480" y="1173480"/>
              <a:ext cx="0" cy="21640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/>
            <p:nvPr/>
          </p:nvCxnSpPr>
          <p:spPr bwMode="auto">
            <a:xfrm flipV="1">
              <a:off x="4663440" y="4069080"/>
              <a:ext cx="2157660" cy="6400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948891" y="4687548"/>
                  <a:ext cx="63395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𝑔h</m:t>
                        </m:r>
                      </m:oMath>
                    </m:oMathPara>
                  </a14:m>
                  <a:endParaRPr kumimoji="1" lang="ja-JP" altLang="en-US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891" y="4687548"/>
                  <a:ext cx="633956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23" b="-1973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TextBox 57"/>
            <p:cNvSpPr txBox="1"/>
            <p:nvPr/>
          </p:nvSpPr>
          <p:spPr>
            <a:xfrm>
              <a:off x="4465890" y="2426614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465890" y="4737733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4201006" y="633293"/>
                  <a:ext cx="4624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1006" y="633293"/>
                  <a:ext cx="462434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/>
                <p:cNvSpPr/>
                <p:nvPr/>
              </p:nvSpPr>
              <p:spPr>
                <a:xfrm>
                  <a:off x="3065505" y="3119081"/>
                  <a:ext cx="159575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ReLU</m:t>
                        </m:r>
                        <m:r>
                          <a:rPr kumimoji="1" lang="en-US" altLang="ja-JP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𝑔h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5505" y="3119081"/>
                  <a:ext cx="1595758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1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/>
          <p:cNvGrpSpPr/>
          <p:nvPr/>
        </p:nvGrpSpPr>
        <p:grpSpPr>
          <a:xfrm>
            <a:off x="-1297098" y="674359"/>
            <a:ext cx="4108119" cy="2172225"/>
            <a:chOff x="-1297098" y="674359"/>
            <a:chExt cx="4108119" cy="2172225"/>
          </a:xfrm>
        </p:grpSpPr>
        <p:sp>
          <p:nvSpPr>
            <p:cNvPr id="68" name="Rectangle 67"/>
            <p:cNvSpPr/>
            <p:nvPr/>
          </p:nvSpPr>
          <p:spPr bwMode="auto">
            <a:xfrm>
              <a:off x="594672" y="1619763"/>
              <a:ext cx="324579" cy="12268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013897" y="1619763"/>
              <a:ext cx="324579" cy="12268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cxnSp>
          <p:nvCxnSpPr>
            <p:cNvPr id="71" name="Straight Arrow Connector 70"/>
            <p:cNvCxnSpPr>
              <a:stCxn id="68" idx="3"/>
              <a:endCxn id="69" idx="1"/>
            </p:cNvCxnSpPr>
            <p:nvPr/>
          </p:nvCxnSpPr>
          <p:spPr bwMode="auto">
            <a:xfrm>
              <a:off x="919251" y="2233174"/>
              <a:ext cx="109464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Rectangle 73"/>
            <p:cNvSpPr/>
            <p:nvPr/>
          </p:nvSpPr>
          <p:spPr bwMode="auto">
            <a:xfrm>
              <a:off x="-824553" y="1619763"/>
              <a:ext cx="324579" cy="12268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cxnSp>
          <p:nvCxnSpPr>
            <p:cNvPr id="75" name="Straight Arrow Connector 74"/>
            <p:cNvCxnSpPr>
              <a:stCxn id="74" idx="3"/>
              <a:endCxn id="68" idx="1"/>
            </p:cNvCxnSpPr>
            <p:nvPr/>
          </p:nvCxnSpPr>
          <p:spPr bwMode="auto">
            <a:xfrm>
              <a:off x="-499974" y="2233174"/>
              <a:ext cx="109464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" name="TextBox 77"/>
            <p:cNvSpPr txBox="1"/>
            <p:nvPr/>
          </p:nvSpPr>
          <p:spPr>
            <a:xfrm>
              <a:off x="1802130" y="1194669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800" dirty="0" err="1">
                  <a:solidFill>
                    <a:schemeClr val="tx1"/>
                  </a:solidFill>
                </a:rPr>
                <a:t>ReLU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68402" y="925098"/>
              <a:ext cx="13516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800" dirty="0">
                  <a:solidFill>
                    <a:schemeClr val="tx1"/>
                  </a:solidFill>
                </a:rPr>
                <a:t>Covariance</a:t>
              </a:r>
            </a:p>
            <a:p>
              <a:r>
                <a:rPr kumimoji="1" lang="en-US" altLang="ja-JP" sz="1800" dirty="0">
                  <a:solidFill>
                    <a:schemeClr val="tx1"/>
                  </a:solidFill>
                </a:rPr>
                <a:t>gate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-1229929" y="674359"/>
              <a:ext cx="11592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800" dirty="0">
                  <a:solidFill>
                    <a:schemeClr val="tx1"/>
                  </a:solidFill>
                </a:rPr>
                <a:t>Previous</a:t>
              </a:r>
            </a:p>
            <a:p>
              <a:r>
                <a:rPr kumimoji="1" lang="en-US" altLang="ja-JP" sz="1800" dirty="0">
                  <a:solidFill>
                    <a:schemeClr val="tx1"/>
                  </a:solidFill>
                </a:rPr>
                <a:t>layer </a:t>
              </a:r>
              <a:br>
                <a:rPr kumimoji="1" lang="en-US" altLang="ja-JP" sz="1800" dirty="0">
                  <a:solidFill>
                    <a:schemeClr val="tx1"/>
                  </a:solidFill>
                </a:rPr>
              </a:br>
              <a:r>
                <a:rPr kumimoji="1" lang="en-US" altLang="ja-JP" sz="1800" dirty="0">
                  <a:solidFill>
                    <a:schemeClr val="tx1"/>
                  </a:solidFill>
                </a:rPr>
                <a:t>activation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661348" y="1711203"/>
              <a:ext cx="196944" cy="1055958"/>
              <a:chOff x="5372100" y="-1051560"/>
              <a:chExt cx="196944" cy="1055958"/>
            </a:xfrm>
          </p:grpSpPr>
          <p:sp>
            <p:nvSpPr>
              <p:cNvPr id="85" name="Oval 84"/>
              <p:cNvSpPr/>
              <p:nvPr/>
            </p:nvSpPr>
            <p:spPr bwMode="auto">
              <a:xfrm>
                <a:off x="5372100" y="-1051560"/>
                <a:ext cx="196944" cy="19694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2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86" name="Oval 85"/>
              <p:cNvSpPr/>
              <p:nvPr/>
            </p:nvSpPr>
            <p:spPr bwMode="auto">
              <a:xfrm>
                <a:off x="5372100" y="-745564"/>
                <a:ext cx="196944" cy="19694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2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87" name="Oval 86"/>
              <p:cNvSpPr/>
              <p:nvPr/>
            </p:nvSpPr>
            <p:spPr bwMode="auto">
              <a:xfrm>
                <a:off x="5372100" y="-459833"/>
                <a:ext cx="196944" cy="19694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2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 bwMode="auto">
              <a:xfrm>
                <a:off x="5372100" y="-192546"/>
                <a:ext cx="196944" cy="19694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2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2078077" y="1711203"/>
              <a:ext cx="196944" cy="1055958"/>
              <a:chOff x="5372100" y="-1051560"/>
              <a:chExt cx="196944" cy="1055958"/>
            </a:xfrm>
          </p:grpSpPr>
          <p:sp>
            <p:nvSpPr>
              <p:cNvPr id="99" name="Oval 98"/>
              <p:cNvSpPr/>
              <p:nvPr/>
            </p:nvSpPr>
            <p:spPr bwMode="auto">
              <a:xfrm>
                <a:off x="5372100" y="-1051560"/>
                <a:ext cx="196944" cy="19694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2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 bwMode="auto">
              <a:xfrm>
                <a:off x="5372100" y="-745564"/>
                <a:ext cx="196944" cy="19694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2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 bwMode="auto">
              <a:xfrm>
                <a:off x="5372100" y="-459833"/>
                <a:ext cx="196944" cy="19694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2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 bwMode="auto">
              <a:xfrm>
                <a:off x="5372100" y="-192546"/>
                <a:ext cx="196944" cy="19694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2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-747989" y="1711203"/>
              <a:ext cx="196944" cy="1055958"/>
              <a:chOff x="5372100" y="-1051560"/>
              <a:chExt cx="196944" cy="1055958"/>
            </a:xfrm>
          </p:grpSpPr>
          <p:sp>
            <p:nvSpPr>
              <p:cNvPr id="104" name="Oval 103"/>
              <p:cNvSpPr/>
              <p:nvPr/>
            </p:nvSpPr>
            <p:spPr bwMode="auto">
              <a:xfrm>
                <a:off x="5372100" y="-1051560"/>
                <a:ext cx="196944" cy="19694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2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 bwMode="auto">
              <a:xfrm>
                <a:off x="5372100" y="-745564"/>
                <a:ext cx="196944" cy="19694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2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 bwMode="auto">
              <a:xfrm>
                <a:off x="5372100" y="-459833"/>
                <a:ext cx="196944" cy="19694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2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 bwMode="auto">
              <a:xfrm>
                <a:off x="5372100" y="-192546"/>
                <a:ext cx="196944" cy="19694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2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</p:grpSp>
        <p:cxnSp>
          <p:nvCxnSpPr>
            <p:cNvPr id="108" name="Straight Arrow Connector 107"/>
            <p:cNvCxnSpPr/>
            <p:nvPr/>
          </p:nvCxnSpPr>
          <p:spPr bwMode="auto">
            <a:xfrm>
              <a:off x="2338476" y="2233174"/>
              <a:ext cx="47254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" name="Straight Arrow Connector 109"/>
            <p:cNvCxnSpPr/>
            <p:nvPr/>
          </p:nvCxnSpPr>
          <p:spPr bwMode="auto">
            <a:xfrm>
              <a:off x="-1297098" y="2233174"/>
              <a:ext cx="47254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22" name="Group 121"/>
            <p:cNvGrpSpPr/>
            <p:nvPr/>
          </p:nvGrpSpPr>
          <p:grpSpPr>
            <a:xfrm>
              <a:off x="676069" y="1726123"/>
              <a:ext cx="148454" cy="153402"/>
              <a:chOff x="1371600" y="1711203"/>
              <a:chExt cx="148454" cy="153402"/>
            </a:xfrm>
          </p:grpSpPr>
          <p:cxnSp>
            <p:nvCxnSpPr>
              <p:cNvPr id="119" name="Straight Connector 118"/>
              <p:cNvCxnSpPr/>
              <p:nvPr/>
            </p:nvCxnSpPr>
            <p:spPr bwMode="auto">
              <a:xfrm>
                <a:off x="1371600" y="1711203"/>
                <a:ext cx="148454" cy="14845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1" name="Straight Connector 120"/>
              <p:cNvCxnSpPr/>
              <p:nvPr/>
            </p:nvCxnSpPr>
            <p:spPr bwMode="auto">
              <a:xfrm flipV="1">
                <a:off x="1371600" y="1716151"/>
                <a:ext cx="148454" cy="14845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3" name="Group 122"/>
            <p:cNvGrpSpPr/>
            <p:nvPr/>
          </p:nvGrpSpPr>
          <p:grpSpPr>
            <a:xfrm>
              <a:off x="676069" y="2601231"/>
              <a:ext cx="148454" cy="153402"/>
              <a:chOff x="1371600" y="1711203"/>
              <a:chExt cx="148454" cy="153402"/>
            </a:xfrm>
          </p:grpSpPr>
          <p:cxnSp>
            <p:nvCxnSpPr>
              <p:cNvPr id="124" name="Straight Connector 123"/>
              <p:cNvCxnSpPr/>
              <p:nvPr/>
            </p:nvCxnSpPr>
            <p:spPr bwMode="auto">
              <a:xfrm>
                <a:off x="1371600" y="1711203"/>
                <a:ext cx="148454" cy="14845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5" name="Straight Connector 124"/>
              <p:cNvCxnSpPr/>
              <p:nvPr/>
            </p:nvCxnSpPr>
            <p:spPr bwMode="auto">
              <a:xfrm flipV="1">
                <a:off x="1371600" y="1716151"/>
                <a:ext cx="148454" cy="14845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4156535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7" name="AutoShape 4" descr="http://9.68.170.217/imglog/score.png"/>
          <p:cNvSpPr>
            <a:spLocks noChangeAspect="1" noChangeArrowheads="1"/>
          </p:cNvSpPr>
          <p:nvPr/>
        </p:nvSpPr>
        <p:spPr bwMode="auto">
          <a:xfrm>
            <a:off x="169863" y="-2109788"/>
            <a:ext cx="12325350" cy="44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587" y="1691640"/>
            <a:ext cx="6256752" cy="25027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4098768"/>
            <a:ext cx="6256752" cy="25027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199" y="2290763"/>
            <a:ext cx="457200" cy="4360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267" y="2895203"/>
            <a:ext cx="446478" cy="65408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999" y="2290763"/>
            <a:ext cx="457200" cy="43605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523" y="2290763"/>
            <a:ext cx="457200" cy="43605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1215" y="1483139"/>
            <a:ext cx="457200" cy="43605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4194340"/>
            <a:ext cx="446478" cy="65408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709" y="2041735"/>
            <a:ext cx="446478" cy="654083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 bwMode="auto">
          <a:xfrm>
            <a:off x="2194560" y="4203394"/>
            <a:ext cx="446478" cy="75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772709" y="2047047"/>
            <a:ext cx="446478" cy="291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040" y="2895204"/>
            <a:ext cx="446478" cy="654083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 bwMode="auto">
          <a:xfrm>
            <a:off x="5291040" y="2900516"/>
            <a:ext cx="446478" cy="3888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450584" y="2510996"/>
            <a:ext cx="594360" cy="658495"/>
            <a:chOff x="3779200" y="2508790"/>
            <a:chExt cx="594360" cy="65849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6257" y="2513202"/>
              <a:ext cx="446478" cy="654083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 bwMode="auto">
            <a:xfrm>
              <a:off x="3856257" y="2508790"/>
              <a:ext cx="446478" cy="15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 flipH="1">
              <a:off x="3779200" y="2658110"/>
              <a:ext cx="59436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6" name="Straight Connector 35"/>
          <p:cNvCxnSpPr/>
          <p:nvPr/>
        </p:nvCxnSpPr>
        <p:spPr bwMode="auto">
          <a:xfrm flipH="1">
            <a:off x="4703030" y="2338857"/>
            <a:ext cx="5943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 flipH="1">
            <a:off x="2148840" y="4272644"/>
            <a:ext cx="5943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/>
          <p:nvPr/>
        </p:nvCxnSpPr>
        <p:spPr bwMode="auto">
          <a:xfrm flipH="1">
            <a:off x="5219187" y="3272323"/>
            <a:ext cx="5943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/>
          <p:nvPr/>
        </p:nvCxnSpPr>
        <p:spPr bwMode="auto">
          <a:xfrm flipH="1">
            <a:off x="4373562" y="2041735"/>
            <a:ext cx="399147" cy="1528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 flipH="1" flipV="1">
            <a:off x="3364228" y="2504027"/>
            <a:ext cx="140553" cy="11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/>
          <p:nvPr/>
        </p:nvCxnSpPr>
        <p:spPr bwMode="auto">
          <a:xfrm flipH="1" flipV="1">
            <a:off x="1909518" y="4142305"/>
            <a:ext cx="193602" cy="61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/>
          <p:nvPr/>
        </p:nvCxnSpPr>
        <p:spPr bwMode="auto">
          <a:xfrm flipH="1" flipV="1">
            <a:off x="2194561" y="2726820"/>
            <a:ext cx="185706" cy="1683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 flipH="1">
            <a:off x="5074923" y="3542212"/>
            <a:ext cx="222467" cy="120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AutoShape 8" descr="http://9.68.170.217/imglog/score.png"/>
          <p:cNvSpPr>
            <a:spLocks noChangeAspect="1" noChangeArrowheads="1"/>
          </p:cNvSpPr>
          <p:nvPr/>
        </p:nvSpPr>
        <p:spPr bwMode="auto">
          <a:xfrm>
            <a:off x="169863" y="-2362200"/>
            <a:ext cx="1232535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1" name="AutoShape 10" descr="http://9.68.170.217/imglog/score.png"/>
          <p:cNvSpPr>
            <a:spLocks noChangeAspect="1" noChangeArrowheads="1"/>
          </p:cNvSpPr>
          <p:nvPr/>
        </p:nvSpPr>
        <p:spPr bwMode="auto">
          <a:xfrm>
            <a:off x="322263" y="-2209800"/>
            <a:ext cx="1232535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7501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2240280" y="3977640"/>
            <a:ext cx="49834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4663440" y="1645920"/>
            <a:ext cx="0" cy="23317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2651760" y="3977640"/>
            <a:ext cx="201168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4663440" y="3063240"/>
            <a:ext cx="2148840" cy="9144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 flipV="1">
            <a:off x="4663440" y="3703320"/>
            <a:ext cx="2331720" cy="2743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4663440" y="1965960"/>
            <a:ext cx="1005840" cy="201168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50929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0 September 2009">
  <a:themeElements>
    <a:clrScheme name="10 September 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009999"/>
      </a:accent2>
      <a:accent3>
        <a:srgbClr val="FFFFFF"/>
      </a:accent3>
      <a:accent4>
        <a:srgbClr val="000000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10 September 2009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  <a:ea typeface="ＭＳ Ｐゴシック" panose="020B0600070205080204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  <a:ea typeface="ＭＳ Ｐゴシック" panose="020B0600070205080204" pitchFamily="50" charset="-128"/>
          </a:defRPr>
        </a:defPPr>
      </a:lstStyle>
    </a:lnDef>
  </a:objectDefaults>
  <a:extraClrSchemeLst>
    <a:extraClrScheme>
      <a:clrScheme name="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33246</TotalTime>
  <Words>1503</Words>
  <Application>Microsoft Office PowerPoint</Application>
  <PresentationFormat>画面に合わせる (4:3)</PresentationFormat>
  <Paragraphs>586</Paragraphs>
  <Slides>46</Slides>
  <Notes>1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46</vt:i4>
      </vt:variant>
    </vt:vector>
  </HeadingPairs>
  <TitlesOfParts>
    <vt:vector size="52" baseType="lpstr">
      <vt:lpstr>ＭＳ Ｐゴシック</vt:lpstr>
      <vt:lpstr>Arial</vt:lpstr>
      <vt:lpstr>Cambria Math</vt:lpstr>
      <vt:lpstr>Times New Roman</vt:lpstr>
      <vt:lpstr>Wingdings</vt:lpstr>
      <vt:lpstr>10 September 2009</vt:lpstr>
      <vt:lpstr>Official IBM Template Slides with alternate covers and chart library</vt:lpstr>
      <vt:lpstr>Table of contents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 Template  Full Version</dc:title>
  <dc:creator>Gavin Roach</dc:creator>
  <cp:lastModifiedBy>大澤昇平</cp:lastModifiedBy>
  <cp:revision>570</cp:revision>
  <dcterms:created xsi:type="dcterms:W3CDTF">2009-08-07T17:57:40Z</dcterms:created>
  <dcterms:modified xsi:type="dcterms:W3CDTF">2017-10-18T09:40:55Z</dcterms:modified>
</cp:coreProperties>
</file>