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Traveler Profile MVP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Identifier &amp; Credential Model – Executive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Identifier Strategy:</a:t>
            </a:r>
          </a:p>
          <a:p>
            <a:r>
              <a:t>   - UUIDv7 as global anchor</a:t>
            </a:r>
          </a:p>
          <a:p>
            <a:r>
              <a:t>   - Optional traveler-controlled DID (holder)</a:t>
            </a:r>
          </a:p>
          <a:p/>
          <a:p>
            <a:r>
              <a:t>• Credential Variation:</a:t>
            </a:r>
          </a:p>
          <a:p>
            <a:r>
              <a:t>   - Profile is passive data, not an active VC</a:t>
            </a:r>
          </a:p>
          <a:p>
            <a:r>
              <a:t>   - Evidence signed by issuer’s DID, bound to traveler’s DID</a:t>
            </a:r>
          </a:p>
          <a:p>
            <a:r>
              <a:t>   - Formats: VC, JWS, COSE, PKCS#7, FHIR, etc.</a:t>
            </a:r>
          </a:p>
          <a:p/>
          <a:p>
            <a:r>
              <a:t>• Micro-Sharing:</a:t>
            </a:r>
          </a:p>
          <a:p>
            <a:r>
              <a:t>   - Traveler or AI agent repackages subsets</a:t>
            </a:r>
          </a:p>
          <a:p>
            <a:r>
              <a:t>   - Signed micro-profiles are ephemeral &amp; purpose-limited</a:t>
            </a:r>
          </a:p>
          <a:p/>
          <a:p>
            <a:r>
              <a:t>• Benefits:</a:t>
            </a:r>
          </a:p>
          <a:p>
            <a:r>
              <a:t>   - Interoperability with legacy + SSI stacks</a:t>
            </a:r>
          </a:p>
          <a:p>
            <a:r>
              <a:t>   - Flexible evidence formats</a:t>
            </a:r>
          </a:p>
          <a:p>
            <a:r>
              <a:t>   - Traveler sovereignty &amp; privacy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