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719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1.e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5268F-DE6F-4065-8C05-D6F5F24F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F1A9-4AC1-4140-8AB7-D5FC0D54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988A2-2ED0-4C22-9FF7-2105700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BF5A5-ED9C-42C8-8C66-E443346F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B52CA-AF31-49E7-8F52-8FAD00F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25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68A0B-4AF7-4EE1-93B1-4B49BFF5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58D2C-6570-4A05-9F82-0FF2FCDC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5F11D-7352-40D8-9F4C-CCC7AE8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13AA-8B93-49C2-9322-FE4AAF2E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EAD5B-CAAC-40DD-8C22-ED46A72C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2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ABE3D1-BC94-45D4-A2D6-3A96371A3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C7791D-880C-4404-B960-D9E8F4616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A94EE-83EF-4641-8D0C-08259561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C2ED6-F338-4987-81E5-5D3F43AD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A78FB-5A4B-4C5E-9DA1-0D36D47A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803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D0B82D4B-5B80-485E-A49C-1324CBD7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64166" y="6505200"/>
            <a:ext cx="291109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rtl="0">
              <a:defRPr lang="en-AU" sz="7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Absender  |  Titel  |                       |</a:t>
            </a:r>
          </a:p>
        </p:txBody>
      </p:sp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de-DE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85869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fr-FR" dirty="0"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1122473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fr-FR" b="0" dirty="0"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618613" y="6505201"/>
            <a:ext cx="20747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lvl="0" rtl="0"/>
            <a:fld id="{4ABDCABE-3F10-B64C-92F1-862014417034}" type="slidenum">
              <a:rPr lang="de-DE" sz="700" b="0" baseline="0" smtClean="0">
                <a:solidFill>
                  <a:schemeClr val="tx1"/>
                </a:solidFill>
                <a:latin typeface="+mn-lt"/>
              </a:rPr>
              <a:pPr lvl="0" rtl="0"/>
              <a:t>‹Nr.›</a:t>
            </a:fld>
            <a:endParaRPr lang="de-DE" sz="700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fr-FR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de-DE" dirty="0"/>
              <a:t>Add tracker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1BC20D-B0B0-4FE6-B31E-8D11C3363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93451" y="6505200"/>
            <a:ext cx="420894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rtl="0">
              <a:defRPr lang="en-AU" sz="700" baseline="0" smtClean="0">
                <a:latin typeface="+mn-lt"/>
              </a:defRPr>
            </a:lvl1pPr>
          </a:lstStyle>
          <a:p>
            <a:pPr algn="r"/>
            <a:fld id="{8C46777E-AC28-47C7-9D9E-14D8BAAF5729}" type="datetime1">
              <a:rPr lang="de-DE" smtClean="0"/>
              <a:pPr algn="r"/>
              <a:t>08.02.2022</a:t>
            </a:fld>
            <a:endParaRPr lang="de-DE" dirty="0"/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775520" y="648981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de-DE" dirty="0"/>
              <a:t>Quelle: …</a:t>
            </a:r>
          </a:p>
        </p:txBody>
      </p:sp>
    </p:spTree>
    <p:extLst>
      <p:ext uri="{BB962C8B-B14F-4D97-AF65-F5344CB8AC3E}">
        <p14:creationId xmlns:p14="http://schemas.microsoft.com/office/powerpoint/2010/main" val="30462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63220-476C-4305-A2A9-BA4C4588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FD4B5-9AF2-4C43-8052-9E33E0A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C914E-A456-4D81-B0A4-0AF31AD2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B6432-AD18-4521-970C-B3FF843F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CA2A3-E1EF-4775-B45F-68319CC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4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B5C2-DFF6-4BA4-B7D7-EC91BB5D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513EB-317A-4D5A-B12C-259A55D3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A3D8E-0639-44BA-92F1-714AEF4B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C77E9-CF38-469E-9FD0-442E9523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DA1F3-F3A6-4F52-9789-D227BF1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CD0-CC51-4ECC-A7C0-3A8D8F9A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06D31-F86A-4FF9-B0AE-D7FCD6D3B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CEB10-2246-4255-9076-646ACC4B6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F7869-8377-4D63-B4FE-C7CD9C40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04990C-6671-4CE9-9EF2-D6C76B12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78945D-F155-43B9-8461-36370850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6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96D9B-24FF-4AB5-B4D9-6BD13AF1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51EBB-5762-4D5F-B3F5-033D62C1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676EBD-4A40-4DBA-8E92-A18EE2E8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649774-64F1-476A-BF1C-9B99EF091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4BF57-29DA-4332-A2B4-538CA0668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443F5-5FA0-4D6C-8081-A2CFC6A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383CA3-4DBB-42C2-8083-60F1633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5B9406-658A-44B5-A90B-C0A191D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9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23902-345F-4512-AC21-01BBDE1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A9704D-9B6C-49A9-88D0-532F554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7FBEC2-C47F-4132-B008-DE317C4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45BF4C-C38A-4D1D-8E87-85407C4E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AC66F7-BC3F-4524-B04D-195FE1EA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429C8F-C97A-47E8-93BA-8705772B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76BD2E-62AC-4012-9F2B-715D671E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94726-62D8-4A1B-B08C-7834E341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14DB1-461E-4902-8C70-842FE282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C76FE-45BA-4B12-82C8-69F49B3D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8A8D7-ABEA-4B24-835E-F34FC81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88B29-0BB4-4825-8D8B-EAFBBEBE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29D501-07A8-4DE8-A8C1-EB4F031A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70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9FDE-3558-4016-8F93-D11BEAE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117121-8DCC-407A-9F54-FBB8E14B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DC909E-4F41-45FF-93BF-040D0D51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D09AD3-698D-40A8-9FD0-031120E7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3E39D9-7C96-4813-837E-E41682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E490F-D5C0-4411-AC09-6E2F90C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3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A56FE-9B76-403D-90A8-6B9E4018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FE7210-7502-4E05-B3D4-083F1939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A8C32-8ABA-4E60-BD5D-9A99B75F7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037-7031-4C0A-ACA3-CEEBDCCED92F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6CE32-9B92-4BE1-BF73-D435784E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AC609-7141-4D6B-A615-56FDB814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3569-0D3A-4796-A643-4C0C0EE16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E35B00-C2DA-C94D-875C-FE00794F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5" y="1504318"/>
            <a:ext cx="1947494" cy="4216974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8ABE23-EFCF-6F48-8231-21EC96B4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36" y="1504319"/>
            <a:ext cx="1947494" cy="4216974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2BDF85-69E4-0A4C-B15B-FCC2102CF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699" y="1520320"/>
            <a:ext cx="1947494" cy="421697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F3BEF12-D5E2-2B42-8E57-FB2E19D00690}"/>
              </a:ext>
            </a:extLst>
          </p:cNvPr>
          <p:cNvSpPr txBox="1"/>
          <p:nvPr/>
        </p:nvSpPr>
        <p:spPr>
          <a:xfrm>
            <a:off x="554735" y="968297"/>
            <a:ext cx="1995074" cy="44611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 anchor="t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400" b="1" i="1" dirty="0"/>
              <a:t>&lt; Stufe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9CB460-248D-5C42-BFE4-0A6245AC48CC}"/>
              </a:ext>
            </a:extLst>
          </p:cNvPr>
          <p:cNvSpPr txBox="1"/>
          <p:nvPr/>
        </p:nvSpPr>
        <p:spPr>
          <a:xfrm>
            <a:off x="2974534" y="968297"/>
            <a:ext cx="1995074" cy="44611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 anchor="t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400" b="1" i="1" dirty="0"/>
              <a:t>Stufe 0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100" i="1" dirty="0"/>
              <a:t>Default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6A6158-316A-8542-9F00-14A9AA7B3332}"/>
              </a:ext>
            </a:extLst>
          </p:cNvPr>
          <p:cNvSpPr txBox="1"/>
          <p:nvPr/>
        </p:nvSpPr>
        <p:spPr>
          <a:xfrm>
            <a:off x="7492336" y="968297"/>
            <a:ext cx="1995074" cy="44611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 anchor="t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400" b="1" i="1" dirty="0"/>
              <a:t>Stufe 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623F63F-AC2B-9A44-9F76-695FE867364D}"/>
              </a:ext>
            </a:extLst>
          </p:cNvPr>
          <p:cNvSpPr txBox="1"/>
          <p:nvPr/>
        </p:nvSpPr>
        <p:spPr>
          <a:xfrm>
            <a:off x="9773199" y="968296"/>
            <a:ext cx="1995074" cy="41483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 anchor="t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400" b="1" i="1" dirty="0"/>
              <a:t>Stufe 2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100" i="1" dirty="0"/>
              <a:t>(Ausbaustufe)</a:t>
            </a:r>
          </a:p>
        </p:txBody>
      </p:sp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0D3368-03FF-D240-9837-3CCDA8DF9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534" y="1504317"/>
            <a:ext cx="1947494" cy="42169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6323287-B2FA-496E-902A-90423AD30917}"/>
              </a:ext>
            </a:extLst>
          </p:cNvPr>
          <p:cNvSpPr txBox="1"/>
          <p:nvPr/>
        </p:nvSpPr>
        <p:spPr>
          <a:xfrm>
            <a:off x="5072537" y="968297"/>
            <a:ext cx="1995074" cy="44611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 anchor="t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400" b="1" i="1" dirty="0"/>
              <a:t>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sz="1100" i="1" dirty="0"/>
              <a:t>mit hinterlegter Ausnahme</a:t>
            </a:r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D1ED4D-553D-438C-B5C4-17D81F526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211" y="1504317"/>
            <a:ext cx="1947495" cy="42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0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think-cell Slide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Weidenbach, Sebastian - esatus AG</dc:creator>
  <cp:lastModifiedBy>Weidenbach, Sebastian - esatus AG</cp:lastModifiedBy>
  <cp:revision>1</cp:revision>
  <dcterms:created xsi:type="dcterms:W3CDTF">2022-02-08T10:17:16Z</dcterms:created>
  <dcterms:modified xsi:type="dcterms:W3CDTF">2022-02-08T10:17:53Z</dcterms:modified>
</cp:coreProperties>
</file>