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9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83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98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85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9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6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8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8C80-7548-4C21-B427-56E7C6581C4A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06DA-E6DB-462D-AA2C-23616E4B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46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05912"/>
            <a:ext cx="8961120" cy="646176"/>
          </a:xfrm>
        </p:spPr>
        <p:txBody>
          <a:bodyPr/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Kelembagaan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UUD 1945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7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75104"/>
            <a:ext cx="12192000" cy="4882895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keberadaan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lembaga-lembaga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wewenang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susunan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kedudukannya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dijabarkan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42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MPR, DPR, DPD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Agung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2004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5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asih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1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i-FI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 kelembagaan negara menurut UUD?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09" y="2336873"/>
            <a:ext cx="9613861" cy="35993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UUD 1945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MPR, DPR, DPD,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BPK, 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bersama-sama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amandemen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MPR, DPR,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MA, BPK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dihapus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Pertimbangan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(DPA).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amandemen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Daerah (DPD)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 (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Majelis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Permsusyawaratan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Rakyat 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5496"/>
            <a:ext cx="12192000" cy="486250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sederajat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wakil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rakyat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MPR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kedaulatan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rakyat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UUD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1945.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Wewenang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Melantik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wakil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Memutuskan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putusan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memberhentikan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jabatannya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Melantik wakil presiden menjadi presiden apabila presiden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menjabat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kekosongan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wakil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apabila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bersamaan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jabatannya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7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DPR (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Dewan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Rakyat 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7296"/>
            <a:ext cx="12192000" cy="487070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Rakyat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ketatanegaraan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rakyat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DPR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DPR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Negeri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Rakya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Pembentukan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Persetujuan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DPD (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Dewan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Perwakilan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Daerah 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7296"/>
            <a:ext cx="12191999" cy="48707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Indonesia. DPD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DPD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UUD Negara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1945. DPD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menyalurkan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aspirasi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tinggi.Anggota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DPD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berjumlah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DPD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Pertimbangan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Pengawasan terhadap Pelaksanaan Otonomi Daerah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Menyalurkan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Aspirasi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Daerah</a:t>
            </a:r>
          </a:p>
          <a:p>
            <a:pPr fontAlgn="base"/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Berpartisipasi dalam Pembentukan Kebijakan Nasional</a:t>
            </a:r>
          </a:p>
          <a:p>
            <a:pPr fontAlgn="base"/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Kerja Sama dengan Lembaga Lain</a:t>
            </a:r>
          </a:p>
          <a:p>
            <a:pPr fontAlgn="base"/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Peran dalam Pemilihan Kepala Daerah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Mendorong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Pemberdayaan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Daerah</a:t>
            </a:r>
          </a:p>
          <a:p>
            <a:pPr fontAlgn="base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6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71112"/>
            <a:ext cx="12192000" cy="488688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demokratis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demokrasi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memegang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otoritas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peraturan-peraturan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berlaku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endParaRPr lang="en-US" sz="2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pemerintahan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anggaran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belanja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</a:p>
          <a:p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Membentuk dan mengangkat pejabat </a:t>
            </a:r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</a:p>
          <a:p>
            <a:r>
              <a:rPr lang="nl-NL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Menandatangani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perjanjian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internasional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perundang-undangan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perdamaian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7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BPK (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Pemeriksa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0720"/>
            <a:ext cx="12191999" cy="49072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tanggungjawab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sebagaimana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diamanatkan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UUD 1945.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terwujud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makmur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sejahtera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BPK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9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(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Mahkakamah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Agung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62912"/>
            <a:ext cx="12191999" cy="489508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peradilan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hierarkis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mana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wewenang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Peninjauan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Putusan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Konstitusionalitas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Sengketa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Keadilan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1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753228"/>
            <a:ext cx="9550470" cy="10809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 (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Mahkamah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75104"/>
            <a:ext cx="12191999" cy="488289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kekuasaan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kehakiman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merdeka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menyelenggarakan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pengadilan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menegakkan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hukum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keadilan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MK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Undang-Undang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Sengketa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kewenangan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kewenangannya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UUD Negara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Republik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pembubaran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politik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fi-FI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Memutus perselisihan tentang hasil pemilihan </a:t>
            </a:r>
            <a:r>
              <a:rPr lang="fi-FI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</a:p>
          <a:p>
            <a:r>
              <a:rPr lang="fi-FI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Mahkamah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Konstitusi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putusan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Wakil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diduga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pelanggara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983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952</TotalTime>
  <Words>642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Trebuchet MS</vt:lpstr>
      <vt:lpstr>Berlin</vt:lpstr>
      <vt:lpstr>Kelembagaan Negara Menurut UUD 1945</vt:lpstr>
      <vt:lpstr>Bagaimana kelembagaan negara menurut UUD?</vt:lpstr>
      <vt:lpstr>MPR ( Majelis Permsusyawaratan Rakyat )</vt:lpstr>
      <vt:lpstr>DPR ( Dewan Perwakilan Rakyat )</vt:lpstr>
      <vt:lpstr>DPD ( Dewan Perwakilan Daerah )</vt:lpstr>
      <vt:lpstr>Presiden</vt:lpstr>
      <vt:lpstr>BPK ( Badan Pemeriksa Keuangan )</vt:lpstr>
      <vt:lpstr>MA ( Mahkakamah Agung )</vt:lpstr>
      <vt:lpstr>MK ( Mahkamah Konstitusi )</vt:lpstr>
      <vt:lpstr>Undang Undang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Kelembagaan Negara Menurut UUD 1945</dc:title>
  <dc:creator>Asus X441</dc:creator>
  <cp:lastModifiedBy>Asus X441</cp:lastModifiedBy>
  <cp:revision>17</cp:revision>
  <dcterms:created xsi:type="dcterms:W3CDTF">2023-09-24T17:06:14Z</dcterms:created>
  <dcterms:modified xsi:type="dcterms:W3CDTF">2023-09-25T08:58:58Z</dcterms:modified>
</cp:coreProperties>
</file>