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6" r:id="rId1"/>
    <p:sldMasterId id="2147483717" r:id="rId2"/>
  </p:sldMasterIdLst>
  <p:notesMasterIdLst>
    <p:notesMasterId r:id="rId38"/>
  </p:notes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Anton" pitchFamily="2" charset="0"/>
      <p:regular r:id="rId39"/>
    </p:embeddedFont>
    <p:embeddedFont>
      <p:font typeface="Bebas Neue" panose="020B0604020202020204" charset="0"/>
      <p:regular r:id="rId40"/>
    </p:embeddedFont>
    <p:embeddedFont>
      <p:font typeface="Catamaran" panose="020B0604020202020204" charset="0"/>
      <p:regular r:id="rId41"/>
      <p:bold r:id="rId42"/>
    </p:embeddedFont>
    <p:embeddedFont>
      <p:font typeface="PT Sans" panose="020B0503020203020204" pitchFamily="34" charset="0"/>
      <p:regular r:id="rId43"/>
      <p:bold r:id="rId44"/>
      <p:italic r:id="rId45"/>
      <p:boldItalic r:id="rId46"/>
    </p:embeddedFont>
    <p:embeddedFont>
      <p:font typeface="Roboto Condensed Light" panose="02000000000000000000" pitchFamily="2" charset="0"/>
      <p:regular r:id="rId47"/>
      <p: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24572466b8c_2_19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6" name="Google Shape;1976;g24572466b8c_2_19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1"/>
        <p:cNvGrpSpPr/>
        <p:nvPr/>
      </p:nvGrpSpPr>
      <p:grpSpPr>
        <a:xfrm>
          <a:off x="0" y="0"/>
          <a:ext cx="0" cy="0"/>
          <a:chOff x="0" y="0"/>
          <a:chExt cx="0" cy="0"/>
        </a:xfrm>
      </p:grpSpPr>
      <p:sp>
        <p:nvSpPr>
          <p:cNvPr id="2312" name="Google Shape;2312;g2472a79485f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3" name="Google Shape;2313;g2472a79485f_1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0"/>
        <p:cNvGrpSpPr/>
        <p:nvPr/>
      </p:nvGrpSpPr>
      <p:grpSpPr>
        <a:xfrm>
          <a:off x="0" y="0"/>
          <a:ext cx="0" cy="0"/>
          <a:chOff x="0" y="0"/>
          <a:chExt cx="0" cy="0"/>
        </a:xfrm>
      </p:grpSpPr>
      <p:sp>
        <p:nvSpPr>
          <p:cNvPr id="2341" name="Google Shape;2341;g25e447be7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2" name="Google Shape;2342;g25e447be76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3"/>
        <p:cNvGrpSpPr/>
        <p:nvPr/>
      </p:nvGrpSpPr>
      <p:grpSpPr>
        <a:xfrm>
          <a:off x="0" y="0"/>
          <a:ext cx="0" cy="0"/>
          <a:chOff x="0" y="0"/>
          <a:chExt cx="0" cy="0"/>
        </a:xfrm>
      </p:grpSpPr>
      <p:sp>
        <p:nvSpPr>
          <p:cNvPr id="2414" name="Google Shape;2414;g2973df14106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5" name="Google Shape;2415;g2973df14106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5"/>
        <p:cNvGrpSpPr/>
        <p:nvPr/>
      </p:nvGrpSpPr>
      <p:grpSpPr>
        <a:xfrm>
          <a:off x="0" y="0"/>
          <a:ext cx="0" cy="0"/>
          <a:chOff x="0" y="0"/>
          <a:chExt cx="0" cy="0"/>
        </a:xfrm>
      </p:grpSpPr>
      <p:sp>
        <p:nvSpPr>
          <p:cNvPr id="2456" name="Google Shape;2456;g2973df14106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7" name="Google Shape;2457;g2973df14106_0_1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
        <p:cNvGrpSpPr/>
        <p:nvPr/>
      </p:nvGrpSpPr>
      <p:grpSpPr>
        <a:xfrm>
          <a:off x="0" y="0"/>
          <a:ext cx="0" cy="0"/>
          <a:chOff x="0" y="0"/>
          <a:chExt cx="0" cy="0"/>
        </a:xfrm>
      </p:grpSpPr>
      <p:sp>
        <p:nvSpPr>
          <p:cNvPr id="2473" name="Google Shape;2473;g2973df14106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4" name="Google Shape;2474;g2973df14106_0_1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7"/>
        <p:cNvGrpSpPr/>
        <p:nvPr/>
      </p:nvGrpSpPr>
      <p:grpSpPr>
        <a:xfrm>
          <a:off x="0" y="0"/>
          <a:ext cx="0" cy="0"/>
          <a:chOff x="0" y="0"/>
          <a:chExt cx="0" cy="0"/>
        </a:xfrm>
      </p:grpSpPr>
      <p:sp>
        <p:nvSpPr>
          <p:cNvPr id="2488" name="Google Shape;2488;g2973df14106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9" name="Google Shape;2489;g2973df14106_0_2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0"/>
        <p:cNvGrpSpPr/>
        <p:nvPr/>
      </p:nvGrpSpPr>
      <p:grpSpPr>
        <a:xfrm>
          <a:off x="0" y="0"/>
          <a:ext cx="0" cy="0"/>
          <a:chOff x="0" y="0"/>
          <a:chExt cx="0" cy="0"/>
        </a:xfrm>
      </p:grpSpPr>
      <p:sp>
        <p:nvSpPr>
          <p:cNvPr id="2501" name="Google Shape;2501;g2973df14106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2" name="Google Shape;2502;g2973df14106_0_2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id"/>
              <a:t>Salah satu sektor yang paling banyak dikorupsi adalah pembangunan dan infrastruktur. Salah satu modus korupsi di sektor ini, menurut Studi World Bank, adalah mark up yang sangat tinggi mencapai 40 persen. KPK mencatat, dalam sebuah kasus korupsi infrastruktur, dari nilai kontrak 100 persen, ternyata nilai riil infrastruktur hanya tinggal 50 persen, karena sisanya dibagi-bagi dalam proyek bancakan para koruptor.</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3"/>
        <p:cNvGrpSpPr/>
        <p:nvPr/>
      </p:nvGrpSpPr>
      <p:grpSpPr>
        <a:xfrm>
          <a:off x="0" y="0"/>
          <a:ext cx="0" cy="0"/>
          <a:chOff x="0" y="0"/>
          <a:chExt cx="0" cy="0"/>
        </a:xfrm>
      </p:grpSpPr>
      <p:sp>
        <p:nvSpPr>
          <p:cNvPr id="2514" name="Google Shape;2514;g2973df14106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5" name="Google Shape;2515;g2973df14106_0_2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
        <p:cNvGrpSpPr/>
        <p:nvPr/>
      </p:nvGrpSpPr>
      <p:grpSpPr>
        <a:xfrm>
          <a:off x="0" y="0"/>
          <a:ext cx="0" cy="0"/>
          <a:chOff x="0" y="0"/>
          <a:chExt cx="0" cy="0"/>
        </a:xfrm>
      </p:grpSpPr>
      <p:sp>
        <p:nvSpPr>
          <p:cNvPr id="2534" name="Google Shape;2534;g25e447be76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5" name="Google Shape;2535;g25e447be761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3"/>
        <p:cNvGrpSpPr/>
        <p:nvPr/>
      </p:nvGrpSpPr>
      <p:grpSpPr>
        <a:xfrm>
          <a:off x="0" y="0"/>
          <a:ext cx="0" cy="0"/>
          <a:chOff x="0" y="0"/>
          <a:chExt cx="0" cy="0"/>
        </a:xfrm>
      </p:grpSpPr>
      <p:sp>
        <p:nvSpPr>
          <p:cNvPr id="2584" name="Google Shape;2584;g24572466b8c_2_2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5" name="Google Shape;2585;g24572466b8c_2_25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6"/>
        <p:cNvGrpSpPr/>
        <p:nvPr/>
      </p:nvGrpSpPr>
      <p:grpSpPr>
        <a:xfrm>
          <a:off x="0" y="0"/>
          <a:ext cx="0" cy="0"/>
          <a:chOff x="0" y="0"/>
          <a:chExt cx="0" cy="0"/>
        </a:xfrm>
      </p:grpSpPr>
      <p:sp>
        <p:nvSpPr>
          <p:cNvPr id="1987" name="Google Shape;1987;g24572466b8c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8" name="Google Shape;1988;g24572466b8c_6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9"/>
        <p:cNvGrpSpPr/>
        <p:nvPr/>
      </p:nvGrpSpPr>
      <p:grpSpPr>
        <a:xfrm>
          <a:off x="0" y="0"/>
          <a:ext cx="0" cy="0"/>
          <a:chOff x="0" y="0"/>
          <a:chExt cx="0" cy="0"/>
        </a:xfrm>
      </p:grpSpPr>
      <p:sp>
        <p:nvSpPr>
          <p:cNvPr id="2690" name="Google Shape;2690;g29703dbaaa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1" name="Google Shape;2691;g29703dbaaa3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4"/>
        <p:cNvGrpSpPr/>
        <p:nvPr/>
      </p:nvGrpSpPr>
      <p:grpSpPr>
        <a:xfrm>
          <a:off x="0" y="0"/>
          <a:ext cx="0" cy="0"/>
          <a:chOff x="0" y="0"/>
          <a:chExt cx="0" cy="0"/>
        </a:xfrm>
      </p:grpSpPr>
      <p:sp>
        <p:nvSpPr>
          <p:cNvPr id="2705" name="Google Shape;2705;g24572466b8c_2_2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6" name="Google Shape;2706;g24572466b8c_2_29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9"/>
        <p:cNvGrpSpPr/>
        <p:nvPr/>
      </p:nvGrpSpPr>
      <p:grpSpPr>
        <a:xfrm>
          <a:off x="0" y="0"/>
          <a:ext cx="0" cy="0"/>
          <a:chOff x="0" y="0"/>
          <a:chExt cx="0" cy="0"/>
        </a:xfrm>
      </p:grpSpPr>
      <p:sp>
        <p:nvSpPr>
          <p:cNvPr id="2720" name="Google Shape;2720;g297454696d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1" name="Google Shape;2721;g297454696d7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297454696d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5" name="Google Shape;2735;g297454696d7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2"/>
        <p:cNvGrpSpPr/>
        <p:nvPr/>
      </p:nvGrpSpPr>
      <p:grpSpPr>
        <a:xfrm>
          <a:off x="0" y="0"/>
          <a:ext cx="0" cy="0"/>
          <a:chOff x="0" y="0"/>
          <a:chExt cx="0" cy="0"/>
        </a:xfrm>
      </p:grpSpPr>
      <p:sp>
        <p:nvSpPr>
          <p:cNvPr id="2753" name="Google Shape;2753;g24572466b8c_2_20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4" name="Google Shape;2754;g24572466b8c_2_20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4"/>
        <p:cNvGrpSpPr/>
        <p:nvPr/>
      </p:nvGrpSpPr>
      <p:grpSpPr>
        <a:xfrm>
          <a:off x="0" y="0"/>
          <a:ext cx="0" cy="0"/>
          <a:chOff x="0" y="0"/>
          <a:chExt cx="0" cy="0"/>
        </a:xfrm>
      </p:grpSpPr>
      <p:sp>
        <p:nvSpPr>
          <p:cNvPr id="2805" name="Google Shape;2805;g2976fa7dc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6" name="Google Shape;2806;g2976fa7dca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6"/>
        <p:cNvGrpSpPr/>
        <p:nvPr/>
      </p:nvGrpSpPr>
      <p:grpSpPr>
        <a:xfrm>
          <a:off x="0" y="0"/>
          <a:ext cx="0" cy="0"/>
          <a:chOff x="0" y="0"/>
          <a:chExt cx="0" cy="0"/>
        </a:xfrm>
      </p:grpSpPr>
      <p:sp>
        <p:nvSpPr>
          <p:cNvPr id="2817" name="Google Shape;2817;g2602272e8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8" name="Google Shape;2818;g2602272e8d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7"/>
        <p:cNvGrpSpPr/>
        <p:nvPr/>
      </p:nvGrpSpPr>
      <p:grpSpPr>
        <a:xfrm>
          <a:off x="0" y="0"/>
          <a:ext cx="0" cy="0"/>
          <a:chOff x="0" y="0"/>
          <a:chExt cx="0" cy="0"/>
        </a:xfrm>
      </p:grpSpPr>
      <p:sp>
        <p:nvSpPr>
          <p:cNvPr id="2828" name="Google Shape;2828;g2602272e8d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9" name="Google Shape;2829;g2602272e8d8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7"/>
        <p:cNvGrpSpPr/>
        <p:nvPr/>
      </p:nvGrpSpPr>
      <p:grpSpPr>
        <a:xfrm>
          <a:off x="0" y="0"/>
          <a:ext cx="0" cy="0"/>
          <a:chOff x="0" y="0"/>
          <a:chExt cx="0" cy="0"/>
        </a:xfrm>
      </p:grpSpPr>
      <p:sp>
        <p:nvSpPr>
          <p:cNvPr id="2838" name="Google Shape;2838;g25e447be761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9" name="Google Shape;2839;g25e447be761_0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9"/>
        <p:cNvGrpSpPr/>
        <p:nvPr/>
      </p:nvGrpSpPr>
      <p:grpSpPr>
        <a:xfrm>
          <a:off x="0" y="0"/>
          <a:ext cx="0" cy="0"/>
          <a:chOff x="0" y="0"/>
          <a:chExt cx="0" cy="0"/>
        </a:xfrm>
      </p:grpSpPr>
      <p:sp>
        <p:nvSpPr>
          <p:cNvPr id="2950" name="Google Shape;2950;g297454696d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1" name="Google Shape;2951;g297454696d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24572466b8c_2_2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8" name="Google Shape;2018;g24572466b8c_2_2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9"/>
        <p:cNvGrpSpPr/>
        <p:nvPr/>
      </p:nvGrpSpPr>
      <p:grpSpPr>
        <a:xfrm>
          <a:off x="0" y="0"/>
          <a:ext cx="0" cy="0"/>
          <a:chOff x="0" y="0"/>
          <a:chExt cx="0" cy="0"/>
        </a:xfrm>
      </p:grpSpPr>
      <p:sp>
        <p:nvSpPr>
          <p:cNvPr id="2960" name="Google Shape;2960;g297454696d7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1" name="Google Shape;2961;g297454696d7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297454696d7_1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0" name="Google Shape;3010;g297454696d7_1_2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1"/>
        <p:cNvGrpSpPr/>
        <p:nvPr/>
      </p:nvGrpSpPr>
      <p:grpSpPr>
        <a:xfrm>
          <a:off x="0" y="0"/>
          <a:ext cx="0" cy="0"/>
          <a:chOff x="0" y="0"/>
          <a:chExt cx="0" cy="0"/>
        </a:xfrm>
      </p:grpSpPr>
      <p:sp>
        <p:nvSpPr>
          <p:cNvPr id="3062" name="Google Shape;3062;g297454696d7_1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3" name="Google Shape;3063;g297454696d7_1_2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4"/>
        <p:cNvGrpSpPr/>
        <p:nvPr/>
      </p:nvGrpSpPr>
      <p:grpSpPr>
        <a:xfrm>
          <a:off x="0" y="0"/>
          <a:ext cx="0" cy="0"/>
          <a:chOff x="0" y="0"/>
          <a:chExt cx="0" cy="0"/>
        </a:xfrm>
      </p:grpSpPr>
      <p:sp>
        <p:nvSpPr>
          <p:cNvPr id="3115" name="Google Shape;3115;g24572466b8c_2_2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6" name="Google Shape;3116;g24572466b8c_2_20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5"/>
        <p:cNvGrpSpPr/>
        <p:nvPr/>
      </p:nvGrpSpPr>
      <p:grpSpPr>
        <a:xfrm>
          <a:off x="0" y="0"/>
          <a:ext cx="0" cy="0"/>
          <a:chOff x="0" y="0"/>
          <a:chExt cx="0" cy="0"/>
        </a:xfrm>
      </p:grpSpPr>
      <p:sp>
        <p:nvSpPr>
          <p:cNvPr id="3206" name="Google Shape;3206;g24572466b8c_2_4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7" name="Google Shape;3207;g24572466b8c_2_47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5"/>
        <p:cNvGrpSpPr/>
        <p:nvPr/>
      </p:nvGrpSpPr>
      <p:grpSpPr>
        <a:xfrm>
          <a:off x="0" y="0"/>
          <a:ext cx="0" cy="0"/>
          <a:chOff x="0" y="0"/>
          <a:chExt cx="0" cy="0"/>
        </a:xfrm>
      </p:grpSpPr>
      <p:sp>
        <p:nvSpPr>
          <p:cNvPr id="3216" name="Google Shape;3216;g2602272e8d8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7" name="Google Shape;3217;g2602272e8d8_0_2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Google Shape;2057;g24572466b8c_6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8" name="Google Shape;2058;g24572466b8c_6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2472a7948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1" name="Google Shape;2111;g2472a7948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24572466b8c_6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0" name="Google Shape;2160;g24572466b8c_6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2472a79485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6" name="Google Shape;2196;g2472a79485f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5"/>
        <p:cNvGrpSpPr/>
        <p:nvPr/>
      </p:nvGrpSpPr>
      <p:grpSpPr>
        <a:xfrm>
          <a:off x="0" y="0"/>
          <a:ext cx="0" cy="0"/>
          <a:chOff x="0" y="0"/>
          <a:chExt cx="0" cy="0"/>
        </a:xfrm>
      </p:grpSpPr>
      <p:sp>
        <p:nvSpPr>
          <p:cNvPr id="2246" name="Google Shape;2246;g2472a79485f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7" name="Google Shape;2247;g2472a79485f_0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4"/>
        <p:cNvGrpSpPr/>
        <p:nvPr/>
      </p:nvGrpSpPr>
      <p:grpSpPr>
        <a:xfrm>
          <a:off x="0" y="0"/>
          <a:ext cx="0" cy="0"/>
          <a:chOff x="0" y="0"/>
          <a:chExt cx="0" cy="0"/>
        </a:xfrm>
      </p:grpSpPr>
      <p:sp>
        <p:nvSpPr>
          <p:cNvPr id="2275" name="Google Shape;2275;g2472a79485f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6" name="Google Shape;2276;g2472a79485f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1861950" y="989925"/>
            <a:ext cx="5420100" cy="2536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rgbClr val="191919"/>
              </a:buClr>
              <a:buSzPts val="5200"/>
              <a:buNone/>
              <a:defRPr sz="5500">
                <a:latin typeface="Anton"/>
                <a:ea typeface="Anton"/>
                <a:cs typeface="Anton"/>
                <a:sym typeface="Anton"/>
              </a:defRPr>
            </a:lvl1pPr>
            <a:lvl2pPr lvl="1" algn="ctr" rtl="0">
              <a:lnSpc>
                <a:spcPct val="100000"/>
              </a:lnSpc>
              <a:spcBef>
                <a:spcPts val="0"/>
              </a:spcBef>
              <a:spcAft>
                <a:spcPts val="0"/>
              </a:spcAft>
              <a:buClr>
                <a:schemeClr val="lt1"/>
              </a:buClr>
              <a:buSzPts val="5200"/>
              <a:buNone/>
              <a:defRPr sz="5200">
                <a:solidFill>
                  <a:schemeClr val="lt1"/>
                </a:solidFill>
              </a:defRPr>
            </a:lvl2pPr>
            <a:lvl3pPr lvl="2" algn="ctr" rtl="0">
              <a:lnSpc>
                <a:spcPct val="100000"/>
              </a:lnSpc>
              <a:spcBef>
                <a:spcPts val="0"/>
              </a:spcBef>
              <a:spcAft>
                <a:spcPts val="0"/>
              </a:spcAft>
              <a:buClr>
                <a:schemeClr val="lt1"/>
              </a:buClr>
              <a:buSzPts val="5200"/>
              <a:buNone/>
              <a:defRPr sz="5200">
                <a:solidFill>
                  <a:schemeClr val="lt1"/>
                </a:solidFill>
              </a:defRPr>
            </a:lvl3pPr>
            <a:lvl4pPr lvl="3" algn="ctr" rtl="0">
              <a:lnSpc>
                <a:spcPct val="100000"/>
              </a:lnSpc>
              <a:spcBef>
                <a:spcPts val="0"/>
              </a:spcBef>
              <a:spcAft>
                <a:spcPts val="0"/>
              </a:spcAft>
              <a:buClr>
                <a:schemeClr val="lt1"/>
              </a:buClr>
              <a:buSzPts val="5200"/>
              <a:buNone/>
              <a:defRPr sz="5200">
                <a:solidFill>
                  <a:schemeClr val="lt1"/>
                </a:solidFill>
              </a:defRPr>
            </a:lvl4pPr>
            <a:lvl5pPr lvl="4" algn="ctr" rtl="0">
              <a:lnSpc>
                <a:spcPct val="100000"/>
              </a:lnSpc>
              <a:spcBef>
                <a:spcPts val="0"/>
              </a:spcBef>
              <a:spcAft>
                <a:spcPts val="0"/>
              </a:spcAft>
              <a:buClr>
                <a:schemeClr val="lt1"/>
              </a:buClr>
              <a:buSzPts val="5200"/>
              <a:buNone/>
              <a:defRPr sz="5200">
                <a:solidFill>
                  <a:schemeClr val="lt1"/>
                </a:solidFill>
              </a:defRPr>
            </a:lvl5pPr>
            <a:lvl6pPr lvl="5" algn="ctr" rtl="0">
              <a:lnSpc>
                <a:spcPct val="100000"/>
              </a:lnSpc>
              <a:spcBef>
                <a:spcPts val="0"/>
              </a:spcBef>
              <a:spcAft>
                <a:spcPts val="0"/>
              </a:spcAft>
              <a:buClr>
                <a:schemeClr val="lt1"/>
              </a:buClr>
              <a:buSzPts val="5200"/>
              <a:buNone/>
              <a:defRPr sz="5200">
                <a:solidFill>
                  <a:schemeClr val="lt1"/>
                </a:solidFill>
              </a:defRPr>
            </a:lvl6pPr>
            <a:lvl7pPr lvl="6" algn="ctr" rtl="0">
              <a:lnSpc>
                <a:spcPct val="100000"/>
              </a:lnSpc>
              <a:spcBef>
                <a:spcPts val="0"/>
              </a:spcBef>
              <a:spcAft>
                <a:spcPts val="0"/>
              </a:spcAft>
              <a:buClr>
                <a:schemeClr val="lt1"/>
              </a:buClr>
              <a:buSzPts val="5200"/>
              <a:buNone/>
              <a:defRPr sz="5200">
                <a:solidFill>
                  <a:schemeClr val="lt1"/>
                </a:solidFill>
              </a:defRPr>
            </a:lvl7pPr>
            <a:lvl8pPr lvl="7" algn="ctr" rtl="0">
              <a:lnSpc>
                <a:spcPct val="100000"/>
              </a:lnSpc>
              <a:spcBef>
                <a:spcPts val="0"/>
              </a:spcBef>
              <a:spcAft>
                <a:spcPts val="0"/>
              </a:spcAft>
              <a:buClr>
                <a:schemeClr val="lt1"/>
              </a:buClr>
              <a:buSzPts val="5200"/>
              <a:buNone/>
              <a:defRPr sz="5200">
                <a:solidFill>
                  <a:schemeClr val="lt1"/>
                </a:solidFill>
              </a:defRPr>
            </a:lvl8pPr>
            <a:lvl9pPr lvl="8" algn="ctr" rtl="0">
              <a:lnSpc>
                <a:spcPct val="100000"/>
              </a:lnSpc>
              <a:spcBef>
                <a:spcPts val="0"/>
              </a:spcBef>
              <a:spcAft>
                <a:spcPts val="0"/>
              </a:spcAft>
              <a:buClr>
                <a:schemeClr val="lt1"/>
              </a:buClr>
              <a:buSzPts val="5200"/>
              <a:buNone/>
              <a:defRPr sz="5200">
                <a:solidFill>
                  <a:schemeClr val="lt1"/>
                </a:solidFill>
              </a:defRPr>
            </a:lvl9pPr>
          </a:lstStyle>
          <a:p>
            <a:endParaRPr/>
          </a:p>
        </p:txBody>
      </p:sp>
      <p:sp>
        <p:nvSpPr>
          <p:cNvPr id="56" name="Google Shape;56;p14"/>
          <p:cNvSpPr txBox="1">
            <a:spLocks noGrp="1"/>
          </p:cNvSpPr>
          <p:nvPr>
            <p:ph type="subTitle" idx="1"/>
          </p:nvPr>
        </p:nvSpPr>
        <p:spPr>
          <a:xfrm>
            <a:off x="2673451" y="3661050"/>
            <a:ext cx="3797100" cy="475800"/>
          </a:xfrm>
          <a:prstGeom prst="rect">
            <a:avLst/>
          </a:prstGeom>
          <a:solidFill>
            <a:srgbClr val="EDAF37"/>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latin typeface="Catamaran"/>
                <a:ea typeface="Catamaran"/>
                <a:cs typeface="Catamaran"/>
                <a:sym typeface="Catamaran"/>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57" name="Google Shape;57;p14"/>
          <p:cNvGrpSpPr/>
          <p:nvPr/>
        </p:nvGrpSpPr>
        <p:grpSpPr>
          <a:xfrm>
            <a:off x="588000" y="304593"/>
            <a:ext cx="1175211" cy="1323657"/>
            <a:chOff x="770100" y="539393"/>
            <a:chExt cx="1175211" cy="1323657"/>
          </a:xfrm>
        </p:grpSpPr>
        <p:sp>
          <p:nvSpPr>
            <p:cNvPr id="58" name="Google Shape;58;p14"/>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chemeClr val="accent2"/>
            </a:solidFill>
            <a:ln>
              <a:noFill/>
            </a:ln>
            <a:effectLst>
              <a:outerShdw dist="28575" dir="222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chemeClr val="accent2"/>
            </a:solidFill>
            <a:ln>
              <a:noFill/>
            </a:ln>
            <a:effectLst>
              <a:outerShdw dist="28575" dir="222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4"/>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4"/>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4"/>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4"/>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4"/>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4"/>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 name="Google Shape;71;p14"/>
          <p:cNvGrpSpPr/>
          <p:nvPr/>
        </p:nvGrpSpPr>
        <p:grpSpPr>
          <a:xfrm rot="-2274218">
            <a:off x="565907" y="3393013"/>
            <a:ext cx="1083485" cy="1064014"/>
            <a:chOff x="7527898" y="3249041"/>
            <a:chExt cx="1083547" cy="1064075"/>
          </a:xfrm>
        </p:grpSpPr>
        <p:sp>
          <p:nvSpPr>
            <p:cNvPr id="72" name="Google Shape;72;p14"/>
            <p:cNvSpPr/>
            <p:nvPr/>
          </p:nvSpPr>
          <p:spPr>
            <a:xfrm rot="818166">
              <a:off x="7618440" y="3343075"/>
              <a:ext cx="902462" cy="876007"/>
            </a:xfrm>
            <a:custGeom>
              <a:avLst/>
              <a:gdLst/>
              <a:ahLst/>
              <a:cxnLst/>
              <a:rect l="l" t="t" r="r" b="b"/>
              <a:pathLst>
                <a:path w="20502" h="19901" extrusionOk="0">
                  <a:moveTo>
                    <a:pt x="2507" y="0"/>
                  </a:moveTo>
                  <a:cubicBezTo>
                    <a:pt x="1880" y="0"/>
                    <a:pt x="1554" y="401"/>
                    <a:pt x="1404" y="602"/>
                  </a:cubicBezTo>
                  <a:cubicBezTo>
                    <a:pt x="1379" y="627"/>
                    <a:pt x="1329" y="677"/>
                    <a:pt x="1329" y="677"/>
                  </a:cubicBezTo>
                  <a:cubicBezTo>
                    <a:pt x="1304" y="702"/>
                    <a:pt x="1254" y="752"/>
                    <a:pt x="1229" y="777"/>
                  </a:cubicBezTo>
                  <a:cubicBezTo>
                    <a:pt x="777" y="1279"/>
                    <a:pt x="652" y="2005"/>
                    <a:pt x="928" y="2657"/>
                  </a:cubicBezTo>
                  <a:lnTo>
                    <a:pt x="1504" y="3960"/>
                  </a:lnTo>
                  <a:lnTo>
                    <a:pt x="1" y="16993"/>
                  </a:lnTo>
                  <a:cubicBezTo>
                    <a:pt x="1" y="17018"/>
                    <a:pt x="1" y="17043"/>
                    <a:pt x="1" y="17093"/>
                  </a:cubicBezTo>
                  <a:cubicBezTo>
                    <a:pt x="1" y="18046"/>
                    <a:pt x="727" y="19900"/>
                    <a:pt x="2031" y="19900"/>
                  </a:cubicBezTo>
                  <a:lnTo>
                    <a:pt x="18447" y="19900"/>
                  </a:lnTo>
                  <a:cubicBezTo>
                    <a:pt x="19775" y="19900"/>
                    <a:pt x="20502" y="18046"/>
                    <a:pt x="20502" y="17093"/>
                  </a:cubicBezTo>
                  <a:cubicBezTo>
                    <a:pt x="20502" y="17068"/>
                    <a:pt x="20502" y="17018"/>
                    <a:pt x="20502" y="16993"/>
                  </a:cubicBezTo>
                  <a:lnTo>
                    <a:pt x="19073" y="3960"/>
                  </a:lnTo>
                  <a:lnTo>
                    <a:pt x="19625" y="2657"/>
                  </a:lnTo>
                  <a:cubicBezTo>
                    <a:pt x="19925" y="2005"/>
                    <a:pt x="19800" y="1279"/>
                    <a:pt x="19324" y="777"/>
                  </a:cubicBezTo>
                  <a:cubicBezTo>
                    <a:pt x="19299" y="752"/>
                    <a:pt x="19274" y="702"/>
                    <a:pt x="19249" y="677"/>
                  </a:cubicBezTo>
                  <a:cubicBezTo>
                    <a:pt x="19224" y="677"/>
                    <a:pt x="19199" y="627"/>
                    <a:pt x="19174" y="602"/>
                  </a:cubicBezTo>
                  <a:cubicBezTo>
                    <a:pt x="19023" y="401"/>
                    <a:pt x="18697" y="0"/>
                    <a:pt x="18071" y="0"/>
                  </a:cubicBezTo>
                  <a:cubicBezTo>
                    <a:pt x="17595" y="0"/>
                    <a:pt x="17294" y="251"/>
                    <a:pt x="17093" y="452"/>
                  </a:cubicBezTo>
                  <a:cubicBezTo>
                    <a:pt x="16918" y="251"/>
                    <a:pt x="16617" y="0"/>
                    <a:pt x="16116" y="0"/>
                  </a:cubicBezTo>
                  <a:cubicBezTo>
                    <a:pt x="15640" y="0"/>
                    <a:pt x="15339" y="251"/>
                    <a:pt x="15164" y="452"/>
                  </a:cubicBezTo>
                  <a:cubicBezTo>
                    <a:pt x="14963" y="251"/>
                    <a:pt x="14662" y="0"/>
                    <a:pt x="14186" y="0"/>
                  </a:cubicBezTo>
                  <a:cubicBezTo>
                    <a:pt x="13685" y="0"/>
                    <a:pt x="13384" y="251"/>
                    <a:pt x="13209" y="452"/>
                  </a:cubicBezTo>
                  <a:cubicBezTo>
                    <a:pt x="13008" y="251"/>
                    <a:pt x="12707" y="0"/>
                    <a:pt x="12231" y="0"/>
                  </a:cubicBezTo>
                  <a:cubicBezTo>
                    <a:pt x="11755" y="0"/>
                    <a:pt x="11429" y="251"/>
                    <a:pt x="11254" y="452"/>
                  </a:cubicBezTo>
                  <a:cubicBezTo>
                    <a:pt x="11078" y="251"/>
                    <a:pt x="10778" y="0"/>
                    <a:pt x="10276" y="0"/>
                  </a:cubicBezTo>
                  <a:cubicBezTo>
                    <a:pt x="9800" y="0"/>
                    <a:pt x="9499" y="251"/>
                    <a:pt x="9299" y="452"/>
                  </a:cubicBezTo>
                  <a:cubicBezTo>
                    <a:pt x="9123" y="251"/>
                    <a:pt x="8823" y="0"/>
                    <a:pt x="8346" y="0"/>
                  </a:cubicBezTo>
                  <a:cubicBezTo>
                    <a:pt x="7845" y="0"/>
                    <a:pt x="7544" y="251"/>
                    <a:pt x="7369" y="452"/>
                  </a:cubicBezTo>
                  <a:cubicBezTo>
                    <a:pt x="7168" y="251"/>
                    <a:pt x="6868" y="0"/>
                    <a:pt x="6392" y="0"/>
                  </a:cubicBezTo>
                  <a:cubicBezTo>
                    <a:pt x="5915" y="0"/>
                    <a:pt x="5590" y="251"/>
                    <a:pt x="5414" y="452"/>
                  </a:cubicBezTo>
                  <a:cubicBezTo>
                    <a:pt x="5239" y="251"/>
                    <a:pt x="4938" y="0"/>
                    <a:pt x="4437" y="0"/>
                  </a:cubicBezTo>
                  <a:cubicBezTo>
                    <a:pt x="3960" y="0"/>
                    <a:pt x="3660" y="251"/>
                    <a:pt x="3459" y="452"/>
                  </a:cubicBezTo>
                  <a:cubicBezTo>
                    <a:pt x="3284" y="251"/>
                    <a:pt x="2983" y="0"/>
                    <a:pt x="2507" y="0"/>
                  </a:cubicBezTo>
                  <a:close/>
                </a:path>
              </a:pathLst>
            </a:custGeom>
            <a:solidFill>
              <a:schemeClr val="accent2"/>
            </a:solidFill>
            <a:ln>
              <a:noFill/>
            </a:ln>
            <a:effectLst>
              <a:outerShdw dist="28575" dir="222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p:nvPr/>
          </p:nvSpPr>
          <p:spPr>
            <a:xfrm rot="818166">
              <a:off x="7652772" y="3377293"/>
              <a:ext cx="834058" cy="806503"/>
            </a:xfrm>
            <a:custGeom>
              <a:avLst/>
              <a:gdLst/>
              <a:ahLst/>
              <a:cxnLst/>
              <a:rect l="l" t="t" r="r" b="b"/>
              <a:pathLst>
                <a:path w="18948" h="18322" extrusionOk="0">
                  <a:moveTo>
                    <a:pt x="1730" y="0"/>
                  </a:moveTo>
                  <a:cubicBezTo>
                    <a:pt x="1379" y="0"/>
                    <a:pt x="1279" y="301"/>
                    <a:pt x="1078" y="477"/>
                  </a:cubicBezTo>
                  <a:cubicBezTo>
                    <a:pt x="1078" y="502"/>
                    <a:pt x="1053" y="502"/>
                    <a:pt x="1028" y="527"/>
                  </a:cubicBezTo>
                  <a:cubicBezTo>
                    <a:pt x="777" y="802"/>
                    <a:pt x="727" y="1228"/>
                    <a:pt x="878" y="1579"/>
                  </a:cubicBezTo>
                  <a:lnTo>
                    <a:pt x="1529" y="3058"/>
                  </a:lnTo>
                  <a:lnTo>
                    <a:pt x="0" y="16316"/>
                  </a:lnTo>
                  <a:cubicBezTo>
                    <a:pt x="0" y="16993"/>
                    <a:pt x="577" y="18321"/>
                    <a:pt x="1254" y="18321"/>
                  </a:cubicBezTo>
                  <a:lnTo>
                    <a:pt x="17670" y="18321"/>
                  </a:lnTo>
                  <a:cubicBezTo>
                    <a:pt x="18371" y="18321"/>
                    <a:pt x="18948" y="16993"/>
                    <a:pt x="18948" y="16316"/>
                  </a:cubicBezTo>
                  <a:lnTo>
                    <a:pt x="17494" y="3058"/>
                  </a:lnTo>
                  <a:lnTo>
                    <a:pt x="18146" y="1579"/>
                  </a:lnTo>
                  <a:cubicBezTo>
                    <a:pt x="18296" y="1228"/>
                    <a:pt x="18246" y="802"/>
                    <a:pt x="17996" y="527"/>
                  </a:cubicBezTo>
                  <a:cubicBezTo>
                    <a:pt x="17970" y="502"/>
                    <a:pt x="17945" y="502"/>
                    <a:pt x="17920" y="477"/>
                  </a:cubicBezTo>
                  <a:cubicBezTo>
                    <a:pt x="17745" y="301"/>
                    <a:pt x="17645" y="0"/>
                    <a:pt x="17294" y="0"/>
                  </a:cubicBezTo>
                  <a:cubicBezTo>
                    <a:pt x="16818" y="0"/>
                    <a:pt x="16818" y="627"/>
                    <a:pt x="16316" y="627"/>
                  </a:cubicBezTo>
                  <a:cubicBezTo>
                    <a:pt x="15840" y="627"/>
                    <a:pt x="15840" y="0"/>
                    <a:pt x="15339" y="0"/>
                  </a:cubicBezTo>
                  <a:cubicBezTo>
                    <a:pt x="14863" y="0"/>
                    <a:pt x="14863" y="627"/>
                    <a:pt x="14361" y="627"/>
                  </a:cubicBezTo>
                  <a:cubicBezTo>
                    <a:pt x="13885" y="627"/>
                    <a:pt x="13885" y="0"/>
                    <a:pt x="13409" y="0"/>
                  </a:cubicBezTo>
                  <a:cubicBezTo>
                    <a:pt x="12908" y="0"/>
                    <a:pt x="12908" y="627"/>
                    <a:pt x="12432" y="627"/>
                  </a:cubicBezTo>
                  <a:cubicBezTo>
                    <a:pt x="11930" y="627"/>
                    <a:pt x="11930" y="0"/>
                    <a:pt x="11454" y="0"/>
                  </a:cubicBezTo>
                  <a:cubicBezTo>
                    <a:pt x="10978" y="0"/>
                    <a:pt x="10978" y="627"/>
                    <a:pt x="10477" y="627"/>
                  </a:cubicBezTo>
                  <a:cubicBezTo>
                    <a:pt x="10001" y="627"/>
                    <a:pt x="10001" y="0"/>
                    <a:pt x="9499" y="0"/>
                  </a:cubicBezTo>
                  <a:cubicBezTo>
                    <a:pt x="9023" y="0"/>
                    <a:pt x="9023" y="627"/>
                    <a:pt x="8522" y="627"/>
                  </a:cubicBezTo>
                  <a:cubicBezTo>
                    <a:pt x="8046" y="627"/>
                    <a:pt x="8046" y="0"/>
                    <a:pt x="7569" y="0"/>
                  </a:cubicBezTo>
                  <a:cubicBezTo>
                    <a:pt x="7068" y="0"/>
                    <a:pt x="7068" y="627"/>
                    <a:pt x="6592" y="627"/>
                  </a:cubicBezTo>
                  <a:cubicBezTo>
                    <a:pt x="6091" y="627"/>
                    <a:pt x="6091" y="0"/>
                    <a:pt x="5615" y="0"/>
                  </a:cubicBezTo>
                  <a:cubicBezTo>
                    <a:pt x="5113" y="0"/>
                    <a:pt x="5113" y="627"/>
                    <a:pt x="4637" y="627"/>
                  </a:cubicBezTo>
                  <a:cubicBezTo>
                    <a:pt x="4161" y="627"/>
                    <a:pt x="4161" y="0"/>
                    <a:pt x="3660" y="0"/>
                  </a:cubicBezTo>
                  <a:cubicBezTo>
                    <a:pt x="3183" y="0"/>
                    <a:pt x="3183" y="627"/>
                    <a:pt x="2682" y="627"/>
                  </a:cubicBezTo>
                  <a:cubicBezTo>
                    <a:pt x="2206" y="627"/>
                    <a:pt x="2206" y="0"/>
                    <a:pt x="173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4"/>
            <p:cNvSpPr/>
            <p:nvPr/>
          </p:nvSpPr>
          <p:spPr>
            <a:xfrm rot="818166">
              <a:off x="7851092" y="3545606"/>
              <a:ext cx="46395" cy="107052"/>
            </a:xfrm>
            <a:custGeom>
              <a:avLst/>
              <a:gdLst/>
              <a:ahLst/>
              <a:cxnLst/>
              <a:rect l="l" t="t" r="r" b="b"/>
              <a:pathLst>
                <a:path w="1054" h="2432" extrusionOk="0">
                  <a:moveTo>
                    <a:pt x="1" y="1"/>
                  </a:moveTo>
                  <a:lnTo>
                    <a:pt x="1" y="2432"/>
                  </a:lnTo>
                  <a:lnTo>
                    <a:pt x="1053" y="2432"/>
                  </a:lnTo>
                  <a:lnTo>
                    <a:pt x="1053" y="2081"/>
                  </a:lnTo>
                  <a:lnTo>
                    <a:pt x="352" y="2081"/>
                  </a:lnTo>
                  <a:lnTo>
                    <a:pt x="352" y="1354"/>
                  </a:lnTo>
                  <a:lnTo>
                    <a:pt x="928" y="1354"/>
                  </a:lnTo>
                  <a:lnTo>
                    <a:pt x="928" y="1028"/>
                  </a:lnTo>
                  <a:lnTo>
                    <a:pt x="352" y="1028"/>
                  </a:lnTo>
                  <a:lnTo>
                    <a:pt x="352" y="327"/>
                  </a:lnTo>
                  <a:lnTo>
                    <a:pt x="1053" y="327"/>
                  </a:lnTo>
                  <a:lnTo>
                    <a:pt x="10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4"/>
            <p:cNvSpPr/>
            <p:nvPr/>
          </p:nvSpPr>
          <p:spPr>
            <a:xfrm rot="818166">
              <a:off x="7913089" y="3562381"/>
              <a:ext cx="60701" cy="107052"/>
            </a:xfrm>
            <a:custGeom>
              <a:avLst/>
              <a:gdLst/>
              <a:ahLst/>
              <a:cxnLst/>
              <a:rect l="l" t="t" r="r" b="b"/>
              <a:pathLst>
                <a:path w="1379" h="2432" extrusionOk="0">
                  <a:moveTo>
                    <a:pt x="0" y="1"/>
                  </a:moveTo>
                  <a:lnTo>
                    <a:pt x="451" y="2432"/>
                  </a:lnTo>
                  <a:lnTo>
                    <a:pt x="928" y="2432"/>
                  </a:lnTo>
                  <a:lnTo>
                    <a:pt x="1379" y="1"/>
                  </a:lnTo>
                  <a:lnTo>
                    <a:pt x="1028" y="1"/>
                  </a:lnTo>
                  <a:lnTo>
                    <a:pt x="702" y="1805"/>
                  </a:lnTo>
                  <a:lnTo>
                    <a:pt x="35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4"/>
            <p:cNvSpPr/>
            <p:nvPr/>
          </p:nvSpPr>
          <p:spPr>
            <a:xfrm rot="818166">
              <a:off x="7990897" y="3575773"/>
              <a:ext cx="15494" cy="107052"/>
            </a:xfrm>
            <a:custGeom>
              <a:avLst/>
              <a:gdLst/>
              <a:ahLst/>
              <a:cxnLst/>
              <a:rect l="l" t="t" r="r" b="b"/>
              <a:pathLst>
                <a:path w="352" h="2432" extrusionOk="0">
                  <a:moveTo>
                    <a:pt x="1" y="1"/>
                  </a:moveTo>
                  <a:lnTo>
                    <a:pt x="1" y="2432"/>
                  </a:lnTo>
                  <a:lnTo>
                    <a:pt x="352" y="2432"/>
                  </a:lnTo>
                  <a:lnTo>
                    <a:pt x="3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4"/>
            <p:cNvSpPr/>
            <p:nvPr/>
          </p:nvSpPr>
          <p:spPr>
            <a:xfrm rot="818166">
              <a:off x="8026830" y="3588906"/>
              <a:ext cx="51898" cy="107052"/>
            </a:xfrm>
            <a:custGeom>
              <a:avLst/>
              <a:gdLst/>
              <a:ahLst/>
              <a:cxnLst/>
              <a:rect l="l" t="t" r="r" b="b"/>
              <a:pathLst>
                <a:path w="1179" h="2432" extrusionOk="0">
                  <a:moveTo>
                    <a:pt x="602" y="327"/>
                  </a:moveTo>
                  <a:cubicBezTo>
                    <a:pt x="703" y="327"/>
                    <a:pt x="828" y="377"/>
                    <a:pt x="828" y="602"/>
                  </a:cubicBezTo>
                  <a:lnTo>
                    <a:pt x="828" y="1805"/>
                  </a:lnTo>
                  <a:cubicBezTo>
                    <a:pt x="828" y="2056"/>
                    <a:pt x="703" y="2081"/>
                    <a:pt x="602" y="2081"/>
                  </a:cubicBezTo>
                  <a:lnTo>
                    <a:pt x="377" y="2081"/>
                  </a:lnTo>
                  <a:lnTo>
                    <a:pt x="377" y="327"/>
                  </a:lnTo>
                  <a:close/>
                  <a:moveTo>
                    <a:pt x="1" y="1"/>
                  </a:moveTo>
                  <a:lnTo>
                    <a:pt x="1" y="2432"/>
                  </a:lnTo>
                  <a:lnTo>
                    <a:pt x="602" y="2432"/>
                  </a:lnTo>
                  <a:cubicBezTo>
                    <a:pt x="978" y="2432"/>
                    <a:pt x="1179" y="2206"/>
                    <a:pt x="1179" y="1805"/>
                  </a:cubicBezTo>
                  <a:lnTo>
                    <a:pt x="1179" y="627"/>
                  </a:lnTo>
                  <a:cubicBezTo>
                    <a:pt x="1179" y="226"/>
                    <a:pt x="978" y="1"/>
                    <a:pt x="6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4"/>
            <p:cNvSpPr/>
            <p:nvPr/>
          </p:nvSpPr>
          <p:spPr>
            <a:xfrm rot="818166">
              <a:off x="8097705" y="3605427"/>
              <a:ext cx="46351" cy="107052"/>
            </a:xfrm>
            <a:custGeom>
              <a:avLst/>
              <a:gdLst/>
              <a:ahLst/>
              <a:cxnLst/>
              <a:rect l="l" t="t" r="r" b="b"/>
              <a:pathLst>
                <a:path w="1053" h="2432" extrusionOk="0">
                  <a:moveTo>
                    <a:pt x="0" y="1"/>
                  </a:moveTo>
                  <a:lnTo>
                    <a:pt x="0" y="2432"/>
                  </a:lnTo>
                  <a:lnTo>
                    <a:pt x="1053" y="2432"/>
                  </a:lnTo>
                  <a:lnTo>
                    <a:pt x="1053" y="2081"/>
                  </a:lnTo>
                  <a:lnTo>
                    <a:pt x="351" y="2081"/>
                  </a:lnTo>
                  <a:lnTo>
                    <a:pt x="351" y="1354"/>
                  </a:lnTo>
                  <a:lnTo>
                    <a:pt x="927" y="1354"/>
                  </a:lnTo>
                  <a:lnTo>
                    <a:pt x="927" y="1028"/>
                  </a:lnTo>
                  <a:lnTo>
                    <a:pt x="351" y="1028"/>
                  </a:lnTo>
                  <a:lnTo>
                    <a:pt x="351" y="327"/>
                  </a:lnTo>
                  <a:lnTo>
                    <a:pt x="1053" y="327"/>
                  </a:lnTo>
                  <a:lnTo>
                    <a:pt x="10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4"/>
            <p:cNvSpPr/>
            <p:nvPr/>
          </p:nvSpPr>
          <p:spPr>
            <a:xfrm rot="818166">
              <a:off x="8162976" y="3622067"/>
              <a:ext cx="52998" cy="107052"/>
            </a:xfrm>
            <a:custGeom>
              <a:avLst/>
              <a:gdLst/>
              <a:ahLst/>
              <a:cxnLst/>
              <a:rect l="l" t="t" r="r" b="b"/>
              <a:pathLst>
                <a:path w="1204" h="2432" extrusionOk="0">
                  <a:moveTo>
                    <a:pt x="1" y="1"/>
                  </a:moveTo>
                  <a:lnTo>
                    <a:pt x="1" y="2432"/>
                  </a:lnTo>
                  <a:lnTo>
                    <a:pt x="327" y="2432"/>
                  </a:lnTo>
                  <a:lnTo>
                    <a:pt x="327" y="828"/>
                  </a:lnTo>
                  <a:lnTo>
                    <a:pt x="853" y="2432"/>
                  </a:lnTo>
                  <a:lnTo>
                    <a:pt x="1204" y="2432"/>
                  </a:lnTo>
                  <a:lnTo>
                    <a:pt x="1204" y="1"/>
                  </a:lnTo>
                  <a:lnTo>
                    <a:pt x="878" y="1"/>
                  </a:lnTo>
                  <a:lnTo>
                    <a:pt x="878" y="1404"/>
                  </a:lnTo>
                  <a:lnTo>
                    <a:pt x="4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4"/>
            <p:cNvSpPr/>
            <p:nvPr/>
          </p:nvSpPr>
          <p:spPr>
            <a:xfrm rot="818166">
              <a:off x="8234868" y="3638136"/>
              <a:ext cx="50753" cy="109297"/>
            </a:xfrm>
            <a:custGeom>
              <a:avLst/>
              <a:gdLst/>
              <a:ahLst/>
              <a:cxnLst/>
              <a:rect l="l" t="t" r="r" b="b"/>
              <a:pathLst>
                <a:path w="1153" h="2483" extrusionOk="0">
                  <a:moveTo>
                    <a:pt x="577" y="1"/>
                  </a:moveTo>
                  <a:cubicBezTo>
                    <a:pt x="201" y="1"/>
                    <a:pt x="0" y="226"/>
                    <a:pt x="0" y="627"/>
                  </a:cubicBezTo>
                  <a:lnTo>
                    <a:pt x="0" y="1830"/>
                  </a:lnTo>
                  <a:cubicBezTo>
                    <a:pt x="0" y="2256"/>
                    <a:pt x="201" y="2482"/>
                    <a:pt x="577" y="2482"/>
                  </a:cubicBezTo>
                  <a:cubicBezTo>
                    <a:pt x="952" y="2482"/>
                    <a:pt x="1153" y="2256"/>
                    <a:pt x="1153" y="1830"/>
                  </a:cubicBezTo>
                  <a:lnTo>
                    <a:pt x="1153" y="1505"/>
                  </a:lnTo>
                  <a:lnTo>
                    <a:pt x="802" y="1505"/>
                  </a:lnTo>
                  <a:lnTo>
                    <a:pt x="802" y="1855"/>
                  </a:lnTo>
                  <a:cubicBezTo>
                    <a:pt x="802" y="2106"/>
                    <a:pt x="677" y="2131"/>
                    <a:pt x="577" y="2131"/>
                  </a:cubicBezTo>
                  <a:cubicBezTo>
                    <a:pt x="526" y="2131"/>
                    <a:pt x="351" y="2131"/>
                    <a:pt x="351" y="1855"/>
                  </a:cubicBezTo>
                  <a:lnTo>
                    <a:pt x="351" y="627"/>
                  </a:lnTo>
                  <a:cubicBezTo>
                    <a:pt x="351" y="327"/>
                    <a:pt x="526" y="327"/>
                    <a:pt x="577" y="327"/>
                  </a:cubicBezTo>
                  <a:cubicBezTo>
                    <a:pt x="677" y="327"/>
                    <a:pt x="802" y="377"/>
                    <a:pt x="802" y="627"/>
                  </a:cubicBezTo>
                  <a:lnTo>
                    <a:pt x="802" y="903"/>
                  </a:lnTo>
                  <a:lnTo>
                    <a:pt x="1153" y="903"/>
                  </a:lnTo>
                  <a:lnTo>
                    <a:pt x="1153" y="627"/>
                  </a:lnTo>
                  <a:cubicBezTo>
                    <a:pt x="1153" y="226"/>
                    <a:pt x="952" y="1"/>
                    <a:pt x="5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4"/>
            <p:cNvSpPr/>
            <p:nvPr/>
          </p:nvSpPr>
          <p:spPr>
            <a:xfrm rot="818166">
              <a:off x="8304620" y="3655623"/>
              <a:ext cx="46351" cy="107052"/>
            </a:xfrm>
            <a:custGeom>
              <a:avLst/>
              <a:gdLst/>
              <a:ahLst/>
              <a:cxnLst/>
              <a:rect l="l" t="t" r="r" b="b"/>
              <a:pathLst>
                <a:path w="1053" h="2432" extrusionOk="0">
                  <a:moveTo>
                    <a:pt x="0" y="1"/>
                  </a:moveTo>
                  <a:lnTo>
                    <a:pt x="0" y="2432"/>
                  </a:lnTo>
                  <a:lnTo>
                    <a:pt x="1053" y="2432"/>
                  </a:lnTo>
                  <a:lnTo>
                    <a:pt x="1053" y="2081"/>
                  </a:lnTo>
                  <a:lnTo>
                    <a:pt x="351" y="2081"/>
                  </a:lnTo>
                  <a:lnTo>
                    <a:pt x="351" y="1354"/>
                  </a:lnTo>
                  <a:lnTo>
                    <a:pt x="928" y="1354"/>
                  </a:lnTo>
                  <a:lnTo>
                    <a:pt x="928" y="1028"/>
                  </a:lnTo>
                  <a:lnTo>
                    <a:pt x="351" y="1028"/>
                  </a:lnTo>
                  <a:lnTo>
                    <a:pt x="351" y="327"/>
                  </a:lnTo>
                  <a:lnTo>
                    <a:pt x="1053" y="327"/>
                  </a:lnTo>
                  <a:lnTo>
                    <a:pt x="10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4"/>
            <p:cNvSpPr/>
            <p:nvPr/>
          </p:nvSpPr>
          <p:spPr>
            <a:xfrm rot="818166">
              <a:off x="7761180" y="3792912"/>
              <a:ext cx="541733" cy="272517"/>
            </a:xfrm>
            <a:custGeom>
              <a:avLst/>
              <a:gdLst/>
              <a:ahLst/>
              <a:cxnLst/>
              <a:rect l="l" t="t" r="r" b="b"/>
              <a:pathLst>
                <a:path w="12307" h="6191" extrusionOk="0">
                  <a:moveTo>
                    <a:pt x="2181" y="0"/>
                  </a:moveTo>
                  <a:cubicBezTo>
                    <a:pt x="978" y="0"/>
                    <a:pt x="1" y="978"/>
                    <a:pt x="1" y="2181"/>
                  </a:cubicBezTo>
                  <a:lnTo>
                    <a:pt x="1" y="4010"/>
                  </a:lnTo>
                  <a:cubicBezTo>
                    <a:pt x="1" y="5213"/>
                    <a:pt x="978" y="6191"/>
                    <a:pt x="2181" y="6191"/>
                  </a:cubicBezTo>
                  <a:lnTo>
                    <a:pt x="10126" y="6191"/>
                  </a:lnTo>
                  <a:cubicBezTo>
                    <a:pt x="11329" y="6191"/>
                    <a:pt x="12307" y="5213"/>
                    <a:pt x="12307" y="4010"/>
                  </a:cubicBezTo>
                  <a:lnTo>
                    <a:pt x="12307" y="2181"/>
                  </a:lnTo>
                  <a:cubicBezTo>
                    <a:pt x="12307" y="978"/>
                    <a:pt x="11329" y="0"/>
                    <a:pt x="1012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4"/>
            <p:cNvSpPr/>
            <p:nvPr/>
          </p:nvSpPr>
          <p:spPr>
            <a:xfrm rot="818166">
              <a:off x="7780128" y="3510059"/>
              <a:ext cx="711599" cy="9992"/>
            </a:xfrm>
            <a:custGeom>
              <a:avLst/>
              <a:gdLst/>
              <a:ahLst/>
              <a:cxnLst/>
              <a:rect l="l" t="t" r="r" b="b"/>
              <a:pathLst>
                <a:path w="16166" h="227" extrusionOk="0">
                  <a:moveTo>
                    <a:pt x="0" y="1"/>
                  </a:moveTo>
                  <a:lnTo>
                    <a:pt x="100" y="226"/>
                  </a:lnTo>
                  <a:lnTo>
                    <a:pt x="16065" y="226"/>
                  </a:lnTo>
                  <a:lnTo>
                    <a:pt x="161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4"/>
            <p:cNvSpPr/>
            <p:nvPr/>
          </p:nvSpPr>
          <p:spPr>
            <a:xfrm rot="818166">
              <a:off x="7777649" y="3529351"/>
              <a:ext cx="707197" cy="9992"/>
            </a:xfrm>
            <a:custGeom>
              <a:avLst/>
              <a:gdLst/>
              <a:ahLst/>
              <a:cxnLst/>
              <a:rect l="l" t="t" r="r" b="b"/>
              <a:pathLst>
                <a:path w="16066" h="227" extrusionOk="0">
                  <a:moveTo>
                    <a:pt x="25" y="1"/>
                  </a:moveTo>
                  <a:lnTo>
                    <a:pt x="0" y="226"/>
                  </a:lnTo>
                  <a:lnTo>
                    <a:pt x="16065" y="226"/>
                  </a:lnTo>
                  <a:lnTo>
                    <a:pt x="160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4"/>
            <p:cNvSpPr/>
            <p:nvPr/>
          </p:nvSpPr>
          <p:spPr>
            <a:xfrm rot="818166">
              <a:off x="7868647" y="3846619"/>
              <a:ext cx="369621" cy="16595"/>
            </a:xfrm>
            <a:custGeom>
              <a:avLst/>
              <a:gdLst/>
              <a:ahLst/>
              <a:cxnLst/>
              <a:rect l="l" t="t" r="r" b="b"/>
              <a:pathLst>
                <a:path w="8397" h="377" extrusionOk="0">
                  <a:moveTo>
                    <a:pt x="176" y="0"/>
                  </a:moveTo>
                  <a:cubicBezTo>
                    <a:pt x="76" y="0"/>
                    <a:pt x="1" y="75"/>
                    <a:pt x="1" y="176"/>
                  </a:cubicBezTo>
                  <a:cubicBezTo>
                    <a:pt x="1" y="301"/>
                    <a:pt x="76" y="376"/>
                    <a:pt x="176" y="376"/>
                  </a:cubicBezTo>
                  <a:lnTo>
                    <a:pt x="8196" y="376"/>
                  </a:lnTo>
                  <a:cubicBezTo>
                    <a:pt x="8297" y="376"/>
                    <a:pt x="8397" y="301"/>
                    <a:pt x="8397" y="176"/>
                  </a:cubicBezTo>
                  <a:cubicBezTo>
                    <a:pt x="8397" y="75"/>
                    <a:pt x="8297" y="0"/>
                    <a:pt x="819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4"/>
            <p:cNvSpPr/>
            <p:nvPr/>
          </p:nvSpPr>
          <p:spPr>
            <a:xfrm rot="818166">
              <a:off x="7852784" y="3912027"/>
              <a:ext cx="369621" cy="16551"/>
            </a:xfrm>
            <a:custGeom>
              <a:avLst/>
              <a:gdLst/>
              <a:ahLst/>
              <a:cxnLst/>
              <a:rect l="l" t="t" r="r" b="b"/>
              <a:pathLst>
                <a:path w="8397" h="376" extrusionOk="0">
                  <a:moveTo>
                    <a:pt x="176" y="0"/>
                  </a:moveTo>
                  <a:cubicBezTo>
                    <a:pt x="76" y="0"/>
                    <a:pt x="1" y="75"/>
                    <a:pt x="1" y="175"/>
                  </a:cubicBezTo>
                  <a:cubicBezTo>
                    <a:pt x="1" y="301"/>
                    <a:pt x="76" y="376"/>
                    <a:pt x="176" y="376"/>
                  </a:cubicBezTo>
                  <a:lnTo>
                    <a:pt x="8196" y="376"/>
                  </a:lnTo>
                  <a:cubicBezTo>
                    <a:pt x="8297" y="376"/>
                    <a:pt x="8397" y="301"/>
                    <a:pt x="8397" y="175"/>
                  </a:cubicBezTo>
                  <a:cubicBezTo>
                    <a:pt x="8397" y="75"/>
                    <a:pt x="8297" y="0"/>
                    <a:pt x="819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4"/>
            <p:cNvSpPr/>
            <p:nvPr/>
          </p:nvSpPr>
          <p:spPr>
            <a:xfrm rot="818166">
              <a:off x="7836922" y="3977390"/>
              <a:ext cx="369621" cy="16595"/>
            </a:xfrm>
            <a:custGeom>
              <a:avLst/>
              <a:gdLst/>
              <a:ahLst/>
              <a:cxnLst/>
              <a:rect l="l" t="t" r="r" b="b"/>
              <a:pathLst>
                <a:path w="8397" h="377" extrusionOk="0">
                  <a:moveTo>
                    <a:pt x="176" y="1"/>
                  </a:moveTo>
                  <a:cubicBezTo>
                    <a:pt x="76" y="1"/>
                    <a:pt x="1" y="76"/>
                    <a:pt x="1" y="176"/>
                  </a:cubicBezTo>
                  <a:cubicBezTo>
                    <a:pt x="1" y="277"/>
                    <a:pt x="76" y="377"/>
                    <a:pt x="176" y="377"/>
                  </a:cubicBezTo>
                  <a:lnTo>
                    <a:pt x="8196" y="377"/>
                  </a:lnTo>
                  <a:cubicBezTo>
                    <a:pt x="8297" y="377"/>
                    <a:pt x="8397" y="277"/>
                    <a:pt x="8397" y="176"/>
                  </a:cubicBezTo>
                  <a:cubicBezTo>
                    <a:pt x="8397" y="76"/>
                    <a:pt x="8297" y="1"/>
                    <a:pt x="81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14"/>
          <p:cNvGrpSpPr/>
          <p:nvPr/>
        </p:nvGrpSpPr>
        <p:grpSpPr>
          <a:xfrm rot="1264048">
            <a:off x="7588818" y="3389181"/>
            <a:ext cx="933963" cy="1106603"/>
            <a:chOff x="2533350" y="2668575"/>
            <a:chExt cx="447400" cy="530100"/>
          </a:xfrm>
        </p:grpSpPr>
        <p:sp>
          <p:nvSpPr>
            <p:cNvPr id="89" name="Google Shape;89;p14"/>
            <p:cNvSpPr/>
            <p:nvPr/>
          </p:nvSpPr>
          <p:spPr>
            <a:xfrm>
              <a:off x="2533350" y="2668575"/>
              <a:ext cx="447400" cy="530100"/>
            </a:xfrm>
            <a:custGeom>
              <a:avLst/>
              <a:gdLst/>
              <a:ahLst/>
              <a:cxnLst/>
              <a:rect l="l" t="t" r="r" b="b"/>
              <a:pathLst>
                <a:path w="17896" h="21204" extrusionOk="0">
                  <a:moveTo>
                    <a:pt x="4437" y="1"/>
                  </a:moveTo>
                  <a:cubicBezTo>
                    <a:pt x="4261" y="1"/>
                    <a:pt x="4086" y="51"/>
                    <a:pt x="3935" y="176"/>
                  </a:cubicBezTo>
                  <a:lnTo>
                    <a:pt x="1705" y="2006"/>
                  </a:lnTo>
                  <a:lnTo>
                    <a:pt x="1103" y="2507"/>
                  </a:lnTo>
                  <a:cubicBezTo>
                    <a:pt x="953" y="2632"/>
                    <a:pt x="828" y="2833"/>
                    <a:pt x="828" y="3058"/>
                  </a:cubicBezTo>
                  <a:cubicBezTo>
                    <a:pt x="803" y="3284"/>
                    <a:pt x="903" y="3484"/>
                    <a:pt x="1053" y="3635"/>
                  </a:cubicBezTo>
                  <a:lnTo>
                    <a:pt x="1580" y="4186"/>
                  </a:lnTo>
                  <a:cubicBezTo>
                    <a:pt x="1580" y="4211"/>
                    <a:pt x="2056" y="4763"/>
                    <a:pt x="2056" y="5765"/>
                  </a:cubicBezTo>
                  <a:cubicBezTo>
                    <a:pt x="2056" y="6191"/>
                    <a:pt x="1830" y="6642"/>
                    <a:pt x="1504" y="7269"/>
                  </a:cubicBezTo>
                  <a:cubicBezTo>
                    <a:pt x="1053" y="8171"/>
                    <a:pt x="427" y="9399"/>
                    <a:pt x="276" y="11154"/>
                  </a:cubicBezTo>
                  <a:cubicBezTo>
                    <a:pt x="1" y="14487"/>
                    <a:pt x="1229" y="17043"/>
                    <a:pt x="3760" y="18372"/>
                  </a:cubicBezTo>
                  <a:cubicBezTo>
                    <a:pt x="6793" y="19976"/>
                    <a:pt x="7394" y="20552"/>
                    <a:pt x="7519" y="20702"/>
                  </a:cubicBezTo>
                  <a:cubicBezTo>
                    <a:pt x="7645" y="21028"/>
                    <a:pt x="7945" y="21204"/>
                    <a:pt x="8246" y="21204"/>
                  </a:cubicBezTo>
                  <a:lnTo>
                    <a:pt x="9650" y="21204"/>
                  </a:lnTo>
                  <a:cubicBezTo>
                    <a:pt x="9976" y="21204"/>
                    <a:pt x="10251" y="21003"/>
                    <a:pt x="10377" y="20702"/>
                  </a:cubicBezTo>
                  <a:cubicBezTo>
                    <a:pt x="10502" y="20552"/>
                    <a:pt x="11128" y="19976"/>
                    <a:pt x="14161" y="18372"/>
                  </a:cubicBezTo>
                  <a:cubicBezTo>
                    <a:pt x="16667" y="17043"/>
                    <a:pt x="17895" y="14487"/>
                    <a:pt x="17620" y="11154"/>
                  </a:cubicBezTo>
                  <a:cubicBezTo>
                    <a:pt x="17494" y="9399"/>
                    <a:pt x="16868" y="8171"/>
                    <a:pt x="16392" y="7269"/>
                  </a:cubicBezTo>
                  <a:cubicBezTo>
                    <a:pt x="16066" y="6642"/>
                    <a:pt x="15840" y="6191"/>
                    <a:pt x="15840" y="5765"/>
                  </a:cubicBezTo>
                  <a:cubicBezTo>
                    <a:pt x="15840" y="4788"/>
                    <a:pt x="16266" y="4261"/>
                    <a:pt x="16316" y="4211"/>
                  </a:cubicBezTo>
                  <a:lnTo>
                    <a:pt x="16868" y="3660"/>
                  </a:lnTo>
                  <a:cubicBezTo>
                    <a:pt x="17018" y="3509"/>
                    <a:pt x="17118" y="3284"/>
                    <a:pt x="17093" y="3058"/>
                  </a:cubicBezTo>
                  <a:cubicBezTo>
                    <a:pt x="17093" y="2858"/>
                    <a:pt x="16968" y="2632"/>
                    <a:pt x="16818" y="2507"/>
                  </a:cubicBezTo>
                  <a:lnTo>
                    <a:pt x="13961" y="176"/>
                  </a:lnTo>
                  <a:cubicBezTo>
                    <a:pt x="13835" y="51"/>
                    <a:pt x="13660" y="1"/>
                    <a:pt x="13459" y="1"/>
                  </a:cubicBezTo>
                  <a:cubicBezTo>
                    <a:pt x="13409" y="1"/>
                    <a:pt x="13334" y="1"/>
                    <a:pt x="13259" y="26"/>
                  </a:cubicBezTo>
                  <a:cubicBezTo>
                    <a:pt x="13008" y="101"/>
                    <a:pt x="12808" y="276"/>
                    <a:pt x="12732" y="502"/>
                  </a:cubicBezTo>
                  <a:lnTo>
                    <a:pt x="12382" y="1454"/>
                  </a:lnTo>
                  <a:cubicBezTo>
                    <a:pt x="12357" y="1580"/>
                    <a:pt x="12231" y="1655"/>
                    <a:pt x="12106" y="1655"/>
                  </a:cubicBezTo>
                  <a:cubicBezTo>
                    <a:pt x="11956" y="1655"/>
                    <a:pt x="11855" y="1580"/>
                    <a:pt x="11805" y="1454"/>
                  </a:cubicBezTo>
                  <a:lnTo>
                    <a:pt x="11630" y="953"/>
                  </a:lnTo>
                  <a:cubicBezTo>
                    <a:pt x="11529" y="627"/>
                    <a:pt x="11229" y="427"/>
                    <a:pt x="10903" y="427"/>
                  </a:cubicBezTo>
                  <a:lnTo>
                    <a:pt x="7018" y="427"/>
                  </a:lnTo>
                  <a:cubicBezTo>
                    <a:pt x="6667" y="427"/>
                    <a:pt x="6367" y="627"/>
                    <a:pt x="6266" y="953"/>
                  </a:cubicBezTo>
                  <a:lnTo>
                    <a:pt x="6091" y="1429"/>
                  </a:lnTo>
                  <a:cubicBezTo>
                    <a:pt x="6066" y="1580"/>
                    <a:pt x="5940" y="1655"/>
                    <a:pt x="5815" y="1655"/>
                  </a:cubicBezTo>
                  <a:cubicBezTo>
                    <a:pt x="5690" y="1655"/>
                    <a:pt x="5565" y="1580"/>
                    <a:pt x="5514" y="1454"/>
                  </a:cubicBezTo>
                  <a:lnTo>
                    <a:pt x="5164" y="502"/>
                  </a:lnTo>
                  <a:cubicBezTo>
                    <a:pt x="5088" y="276"/>
                    <a:pt x="4888" y="101"/>
                    <a:pt x="4637" y="26"/>
                  </a:cubicBezTo>
                  <a:cubicBezTo>
                    <a:pt x="4587" y="1"/>
                    <a:pt x="4512" y="1"/>
                    <a:pt x="4437" y="1"/>
                  </a:cubicBezTo>
                  <a:close/>
                </a:path>
              </a:pathLst>
            </a:custGeom>
            <a:solidFill>
              <a:schemeClr val="accent2"/>
            </a:solidFill>
            <a:ln>
              <a:noFill/>
            </a:ln>
            <a:effectLst>
              <a:outerShdw dist="19050" dir="138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4"/>
            <p:cNvSpPr/>
            <p:nvPr/>
          </p:nvSpPr>
          <p:spPr>
            <a:xfrm>
              <a:off x="2553400" y="2688000"/>
              <a:ext cx="407300" cy="491250"/>
            </a:xfrm>
            <a:custGeom>
              <a:avLst/>
              <a:gdLst/>
              <a:ahLst/>
              <a:cxnLst/>
              <a:rect l="l" t="t" r="r" b="b"/>
              <a:pathLst>
                <a:path w="16292" h="19650" extrusionOk="0">
                  <a:moveTo>
                    <a:pt x="3635" y="1"/>
                  </a:moveTo>
                  <a:lnTo>
                    <a:pt x="1404" y="1830"/>
                  </a:lnTo>
                  <a:lnTo>
                    <a:pt x="803" y="2331"/>
                  </a:lnTo>
                  <a:lnTo>
                    <a:pt x="1329" y="2883"/>
                  </a:lnTo>
                  <a:cubicBezTo>
                    <a:pt x="1379" y="2908"/>
                    <a:pt x="2056" y="3635"/>
                    <a:pt x="2056" y="4988"/>
                  </a:cubicBezTo>
                  <a:cubicBezTo>
                    <a:pt x="2056" y="5590"/>
                    <a:pt x="1755" y="6141"/>
                    <a:pt x="1404" y="6843"/>
                  </a:cubicBezTo>
                  <a:cubicBezTo>
                    <a:pt x="953" y="7720"/>
                    <a:pt x="377" y="8823"/>
                    <a:pt x="251" y="10427"/>
                  </a:cubicBezTo>
                  <a:cubicBezTo>
                    <a:pt x="1" y="13434"/>
                    <a:pt x="1103" y="15715"/>
                    <a:pt x="3309" y="16893"/>
                  </a:cubicBezTo>
                  <a:cubicBezTo>
                    <a:pt x="4286" y="17419"/>
                    <a:pt x="7269" y="18998"/>
                    <a:pt x="7469" y="19650"/>
                  </a:cubicBezTo>
                  <a:lnTo>
                    <a:pt x="8848" y="19650"/>
                  </a:lnTo>
                  <a:cubicBezTo>
                    <a:pt x="9023" y="18998"/>
                    <a:pt x="12006" y="17419"/>
                    <a:pt x="12983" y="16893"/>
                  </a:cubicBezTo>
                  <a:cubicBezTo>
                    <a:pt x="15214" y="15715"/>
                    <a:pt x="16291" y="13434"/>
                    <a:pt x="16041" y="10427"/>
                  </a:cubicBezTo>
                  <a:cubicBezTo>
                    <a:pt x="15915" y="8823"/>
                    <a:pt x="15339" y="7720"/>
                    <a:pt x="14888" y="6843"/>
                  </a:cubicBezTo>
                  <a:cubicBezTo>
                    <a:pt x="14537" y="6141"/>
                    <a:pt x="14261" y="5590"/>
                    <a:pt x="14261" y="4988"/>
                  </a:cubicBezTo>
                  <a:cubicBezTo>
                    <a:pt x="14261" y="3635"/>
                    <a:pt x="14938" y="2908"/>
                    <a:pt x="14963" y="2883"/>
                  </a:cubicBezTo>
                  <a:lnTo>
                    <a:pt x="15514" y="2331"/>
                  </a:lnTo>
                  <a:lnTo>
                    <a:pt x="12657" y="1"/>
                  </a:lnTo>
                  <a:lnTo>
                    <a:pt x="12331" y="953"/>
                  </a:lnTo>
                  <a:cubicBezTo>
                    <a:pt x="12156" y="1379"/>
                    <a:pt x="11755" y="1655"/>
                    <a:pt x="11304" y="1655"/>
                  </a:cubicBezTo>
                  <a:cubicBezTo>
                    <a:pt x="10828" y="1655"/>
                    <a:pt x="10402" y="1354"/>
                    <a:pt x="10251" y="903"/>
                  </a:cubicBezTo>
                  <a:lnTo>
                    <a:pt x="10101" y="427"/>
                  </a:lnTo>
                  <a:lnTo>
                    <a:pt x="6216" y="427"/>
                  </a:lnTo>
                  <a:lnTo>
                    <a:pt x="6041" y="903"/>
                  </a:lnTo>
                  <a:cubicBezTo>
                    <a:pt x="5890" y="1354"/>
                    <a:pt x="5464" y="1655"/>
                    <a:pt x="5013" y="1655"/>
                  </a:cubicBezTo>
                  <a:cubicBezTo>
                    <a:pt x="4537" y="1655"/>
                    <a:pt x="4136" y="1379"/>
                    <a:pt x="3986" y="953"/>
                  </a:cubicBezTo>
                  <a:lnTo>
                    <a:pt x="36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4"/>
            <p:cNvSpPr/>
            <p:nvPr/>
          </p:nvSpPr>
          <p:spPr>
            <a:xfrm>
              <a:off x="2571575" y="2716200"/>
              <a:ext cx="370950" cy="459300"/>
            </a:xfrm>
            <a:custGeom>
              <a:avLst/>
              <a:gdLst/>
              <a:ahLst/>
              <a:cxnLst/>
              <a:rect l="l" t="t" r="r" b="b"/>
              <a:pathLst>
                <a:path w="14838" h="18372" extrusionOk="0">
                  <a:moveTo>
                    <a:pt x="5990" y="0"/>
                  </a:moveTo>
                  <a:cubicBezTo>
                    <a:pt x="5740" y="727"/>
                    <a:pt x="5063" y="1253"/>
                    <a:pt x="4286" y="1253"/>
                  </a:cubicBezTo>
                  <a:cubicBezTo>
                    <a:pt x="3509" y="1253"/>
                    <a:pt x="2832" y="752"/>
                    <a:pt x="2582" y="50"/>
                  </a:cubicBezTo>
                  <a:lnTo>
                    <a:pt x="1128" y="1253"/>
                  </a:lnTo>
                  <a:cubicBezTo>
                    <a:pt x="1128" y="1253"/>
                    <a:pt x="2030" y="2181"/>
                    <a:pt x="2030" y="3860"/>
                  </a:cubicBezTo>
                  <a:cubicBezTo>
                    <a:pt x="2030" y="5539"/>
                    <a:pt x="452" y="6642"/>
                    <a:pt x="226" y="9349"/>
                  </a:cubicBezTo>
                  <a:cubicBezTo>
                    <a:pt x="0" y="12081"/>
                    <a:pt x="928" y="14086"/>
                    <a:pt x="2908" y="15138"/>
                  </a:cubicBezTo>
                  <a:cubicBezTo>
                    <a:pt x="4913" y="16191"/>
                    <a:pt x="7218" y="17469"/>
                    <a:pt x="7419" y="18371"/>
                  </a:cubicBezTo>
                  <a:cubicBezTo>
                    <a:pt x="7619" y="17469"/>
                    <a:pt x="9950" y="16191"/>
                    <a:pt x="11930" y="15138"/>
                  </a:cubicBezTo>
                  <a:cubicBezTo>
                    <a:pt x="13910" y="14086"/>
                    <a:pt x="14838" y="12081"/>
                    <a:pt x="14612" y="9349"/>
                  </a:cubicBezTo>
                  <a:cubicBezTo>
                    <a:pt x="14386" y="6642"/>
                    <a:pt x="12807" y="5539"/>
                    <a:pt x="12807" y="3860"/>
                  </a:cubicBezTo>
                  <a:cubicBezTo>
                    <a:pt x="12807" y="2181"/>
                    <a:pt x="13735" y="1253"/>
                    <a:pt x="13735" y="1253"/>
                  </a:cubicBezTo>
                  <a:lnTo>
                    <a:pt x="12256" y="50"/>
                  </a:lnTo>
                  <a:cubicBezTo>
                    <a:pt x="12005" y="752"/>
                    <a:pt x="11354" y="1253"/>
                    <a:pt x="10577" y="1253"/>
                  </a:cubicBezTo>
                  <a:cubicBezTo>
                    <a:pt x="9775" y="1253"/>
                    <a:pt x="9098" y="727"/>
                    <a:pt x="884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4"/>
            <p:cNvSpPr/>
            <p:nvPr/>
          </p:nvSpPr>
          <p:spPr>
            <a:xfrm>
              <a:off x="2644875" y="2817700"/>
              <a:ext cx="224350" cy="256925"/>
            </a:xfrm>
            <a:custGeom>
              <a:avLst/>
              <a:gdLst/>
              <a:ahLst/>
              <a:cxnLst/>
              <a:rect l="l" t="t" r="r" b="b"/>
              <a:pathLst>
                <a:path w="8974" h="10277" extrusionOk="0">
                  <a:moveTo>
                    <a:pt x="4487" y="3735"/>
                  </a:moveTo>
                  <a:cubicBezTo>
                    <a:pt x="5264" y="3735"/>
                    <a:pt x="5890" y="4361"/>
                    <a:pt x="5890" y="5138"/>
                  </a:cubicBezTo>
                  <a:cubicBezTo>
                    <a:pt x="5890" y="5890"/>
                    <a:pt x="5264" y="6517"/>
                    <a:pt x="4487" y="6517"/>
                  </a:cubicBezTo>
                  <a:cubicBezTo>
                    <a:pt x="3735" y="6517"/>
                    <a:pt x="3109" y="5890"/>
                    <a:pt x="3109" y="5138"/>
                  </a:cubicBezTo>
                  <a:cubicBezTo>
                    <a:pt x="3109" y="4361"/>
                    <a:pt x="3735" y="3735"/>
                    <a:pt x="4487" y="3735"/>
                  </a:cubicBezTo>
                  <a:close/>
                  <a:moveTo>
                    <a:pt x="4487" y="1"/>
                  </a:moveTo>
                  <a:cubicBezTo>
                    <a:pt x="4312" y="1"/>
                    <a:pt x="4186" y="151"/>
                    <a:pt x="4186" y="326"/>
                  </a:cubicBezTo>
                  <a:cubicBezTo>
                    <a:pt x="4186" y="427"/>
                    <a:pt x="4236" y="527"/>
                    <a:pt x="4337" y="577"/>
                  </a:cubicBezTo>
                  <a:lnTo>
                    <a:pt x="3109" y="2732"/>
                  </a:lnTo>
                  <a:lnTo>
                    <a:pt x="627" y="2732"/>
                  </a:lnTo>
                  <a:cubicBezTo>
                    <a:pt x="627" y="2707"/>
                    <a:pt x="627" y="2707"/>
                    <a:pt x="627" y="2707"/>
                  </a:cubicBezTo>
                  <a:cubicBezTo>
                    <a:pt x="627" y="2532"/>
                    <a:pt x="502" y="2381"/>
                    <a:pt x="327" y="2381"/>
                  </a:cubicBezTo>
                  <a:cubicBezTo>
                    <a:pt x="151" y="2381"/>
                    <a:pt x="1" y="2532"/>
                    <a:pt x="1" y="2707"/>
                  </a:cubicBezTo>
                  <a:cubicBezTo>
                    <a:pt x="1" y="2883"/>
                    <a:pt x="151" y="3008"/>
                    <a:pt x="327" y="3008"/>
                  </a:cubicBezTo>
                  <a:cubicBezTo>
                    <a:pt x="377" y="3008"/>
                    <a:pt x="427" y="3008"/>
                    <a:pt x="452" y="2983"/>
                  </a:cubicBezTo>
                  <a:lnTo>
                    <a:pt x="1705" y="5138"/>
                  </a:lnTo>
                  <a:lnTo>
                    <a:pt x="477" y="7269"/>
                  </a:lnTo>
                  <a:cubicBezTo>
                    <a:pt x="427" y="7244"/>
                    <a:pt x="377" y="7219"/>
                    <a:pt x="327" y="7219"/>
                  </a:cubicBezTo>
                  <a:cubicBezTo>
                    <a:pt x="151" y="7219"/>
                    <a:pt x="1" y="7369"/>
                    <a:pt x="1" y="7544"/>
                  </a:cubicBezTo>
                  <a:cubicBezTo>
                    <a:pt x="1" y="7720"/>
                    <a:pt x="151" y="7845"/>
                    <a:pt x="327" y="7845"/>
                  </a:cubicBezTo>
                  <a:cubicBezTo>
                    <a:pt x="502" y="7845"/>
                    <a:pt x="627" y="7720"/>
                    <a:pt x="627" y="7544"/>
                  </a:cubicBezTo>
                  <a:lnTo>
                    <a:pt x="3109" y="7544"/>
                  </a:lnTo>
                  <a:lnTo>
                    <a:pt x="4337" y="9675"/>
                  </a:lnTo>
                  <a:cubicBezTo>
                    <a:pt x="4236" y="9725"/>
                    <a:pt x="4186" y="9825"/>
                    <a:pt x="4186" y="9950"/>
                  </a:cubicBezTo>
                  <a:cubicBezTo>
                    <a:pt x="4186" y="10126"/>
                    <a:pt x="4312" y="10276"/>
                    <a:pt x="4487" y="10276"/>
                  </a:cubicBezTo>
                  <a:cubicBezTo>
                    <a:pt x="4662" y="10276"/>
                    <a:pt x="4813" y="10126"/>
                    <a:pt x="4813" y="9950"/>
                  </a:cubicBezTo>
                  <a:cubicBezTo>
                    <a:pt x="4813" y="9825"/>
                    <a:pt x="4738" y="9725"/>
                    <a:pt x="4637" y="9675"/>
                  </a:cubicBezTo>
                  <a:lnTo>
                    <a:pt x="5890" y="7544"/>
                  </a:lnTo>
                  <a:lnTo>
                    <a:pt x="8347" y="7544"/>
                  </a:lnTo>
                  <a:cubicBezTo>
                    <a:pt x="8347" y="7720"/>
                    <a:pt x="8497" y="7845"/>
                    <a:pt x="8672" y="7845"/>
                  </a:cubicBezTo>
                  <a:cubicBezTo>
                    <a:pt x="8848" y="7845"/>
                    <a:pt x="8973" y="7720"/>
                    <a:pt x="8973" y="7544"/>
                  </a:cubicBezTo>
                  <a:cubicBezTo>
                    <a:pt x="8973" y="7369"/>
                    <a:pt x="8848" y="7219"/>
                    <a:pt x="8672" y="7219"/>
                  </a:cubicBezTo>
                  <a:cubicBezTo>
                    <a:pt x="8597" y="7219"/>
                    <a:pt x="8547" y="7244"/>
                    <a:pt x="8497" y="7269"/>
                  </a:cubicBezTo>
                  <a:lnTo>
                    <a:pt x="7269" y="5138"/>
                  </a:lnTo>
                  <a:lnTo>
                    <a:pt x="8522" y="2958"/>
                  </a:lnTo>
                  <a:cubicBezTo>
                    <a:pt x="8572" y="2958"/>
                    <a:pt x="8622" y="2983"/>
                    <a:pt x="8672" y="2983"/>
                  </a:cubicBezTo>
                  <a:cubicBezTo>
                    <a:pt x="8848" y="2983"/>
                    <a:pt x="8973" y="2833"/>
                    <a:pt x="8973" y="2657"/>
                  </a:cubicBezTo>
                  <a:cubicBezTo>
                    <a:pt x="8973" y="2482"/>
                    <a:pt x="8848" y="2356"/>
                    <a:pt x="8672" y="2356"/>
                  </a:cubicBezTo>
                  <a:cubicBezTo>
                    <a:pt x="8497" y="2356"/>
                    <a:pt x="8347" y="2482"/>
                    <a:pt x="8347" y="2657"/>
                  </a:cubicBezTo>
                  <a:cubicBezTo>
                    <a:pt x="8347" y="2682"/>
                    <a:pt x="8347" y="2707"/>
                    <a:pt x="8347" y="2732"/>
                  </a:cubicBezTo>
                  <a:lnTo>
                    <a:pt x="5890" y="2732"/>
                  </a:lnTo>
                  <a:lnTo>
                    <a:pt x="4637" y="577"/>
                  </a:lnTo>
                  <a:cubicBezTo>
                    <a:pt x="4738" y="527"/>
                    <a:pt x="4813" y="427"/>
                    <a:pt x="4813" y="326"/>
                  </a:cubicBezTo>
                  <a:cubicBezTo>
                    <a:pt x="4813" y="151"/>
                    <a:pt x="4662" y="1"/>
                    <a:pt x="448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 name="Google Shape;93;p14"/>
          <p:cNvGrpSpPr/>
          <p:nvPr/>
        </p:nvGrpSpPr>
        <p:grpSpPr>
          <a:xfrm rot="1799866">
            <a:off x="7639667" y="652866"/>
            <a:ext cx="1016922" cy="882892"/>
            <a:chOff x="4834750" y="3152300"/>
            <a:chExt cx="584600" cy="507525"/>
          </a:xfrm>
        </p:grpSpPr>
        <p:sp>
          <p:nvSpPr>
            <p:cNvPr id="94" name="Google Shape;94;p14"/>
            <p:cNvSpPr/>
            <p:nvPr/>
          </p:nvSpPr>
          <p:spPr>
            <a:xfrm>
              <a:off x="4834750" y="3152300"/>
              <a:ext cx="584600" cy="507525"/>
            </a:xfrm>
            <a:custGeom>
              <a:avLst/>
              <a:gdLst/>
              <a:ahLst/>
              <a:cxnLst/>
              <a:rect l="l" t="t" r="r" b="b"/>
              <a:pathLst>
                <a:path w="23384" h="20301" extrusionOk="0">
                  <a:moveTo>
                    <a:pt x="7444" y="0"/>
                  </a:moveTo>
                  <a:cubicBezTo>
                    <a:pt x="6116" y="0"/>
                    <a:pt x="5038" y="1053"/>
                    <a:pt x="5038" y="2381"/>
                  </a:cubicBezTo>
                  <a:lnTo>
                    <a:pt x="5038" y="2832"/>
                  </a:lnTo>
                  <a:cubicBezTo>
                    <a:pt x="4712" y="2882"/>
                    <a:pt x="4461" y="3133"/>
                    <a:pt x="4386" y="3434"/>
                  </a:cubicBezTo>
                  <a:lnTo>
                    <a:pt x="2181" y="3434"/>
                  </a:lnTo>
                  <a:cubicBezTo>
                    <a:pt x="978" y="3434"/>
                    <a:pt x="0" y="4411"/>
                    <a:pt x="0" y="5614"/>
                  </a:cubicBezTo>
                  <a:lnTo>
                    <a:pt x="0" y="13609"/>
                  </a:lnTo>
                  <a:cubicBezTo>
                    <a:pt x="0" y="14261"/>
                    <a:pt x="301" y="14862"/>
                    <a:pt x="802" y="15288"/>
                  </a:cubicBezTo>
                  <a:lnTo>
                    <a:pt x="802" y="18346"/>
                  </a:lnTo>
                  <a:cubicBezTo>
                    <a:pt x="802" y="19424"/>
                    <a:pt x="1654" y="20301"/>
                    <a:pt x="2732" y="20301"/>
                  </a:cubicBezTo>
                  <a:lnTo>
                    <a:pt x="20802" y="20301"/>
                  </a:lnTo>
                  <a:cubicBezTo>
                    <a:pt x="21880" y="20301"/>
                    <a:pt x="22732" y="19424"/>
                    <a:pt x="22732" y="18346"/>
                  </a:cubicBezTo>
                  <a:lnTo>
                    <a:pt x="22732" y="15163"/>
                  </a:lnTo>
                  <a:cubicBezTo>
                    <a:pt x="23158" y="14762"/>
                    <a:pt x="23384" y="14211"/>
                    <a:pt x="23384" y="13609"/>
                  </a:cubicBezTo>
                  <a:lnTo>
                    <a:pt x="23384" y="5614"/>
                  </a:lnTo>
                  <a:cubicBezTo>
                    <a:pt x="23384" y="4411"/>
                    <a:pt x="22406" y="3434"/>
                    <a:pt x="21228" y="3434"/>
                  </a:cubicBezTo>
                  <a:lnTo>
                    <a:pt x="18998" y="3434"/>
                  </a:lnTo>
                  <a:cubicBezTo>
                    <a:pt x="18948" y="3133"/>
                    <a:pt x="18697" y="2882"/>
                    <a:pt x="18371" y="2832"/>
                  </a:cubicBezTo>
                  <a:lnTo>
                    <a:pt x="18371" y="2381"/>
                  </a:lnTo>
                  <a:cubicBezTo>
                    <a:pt x="18371" y="1053"/>
                    <a:pt x="17294" y="0"/>
                    <a:pt x="15965" y="0"/>
                  </a:cubicBezTo>
                  <a:close/>
                </a:path>
              </a:pathLst>
            </a:custGeom>
            <a:solidFill>
              <a:schemeClr val="dk1"/>
            </a:solidFill>
            <a:ln>
              <a:noFill/>
            </a:ln>
            <a:effectLst>
              <a:outerShdw dist="19050" dir="138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4"/>
            <p:cNvSpPr/>
            <p:nvPr/>
          </p:nvSpPr>
          <p:spPr>
            <a:xfrm>
              <a:off x="4980725" y="3171700"/>
              <a:ext cx="293900" cy="105300"/>
            </a:xfrm>
            <a:custGeom>
              <a:avLst/>
              <a:gdLst/>
              <a:ahLst/>
              <a:cxnLst/>
              <a:rect l="l" t="t" r="r" b="b"/>
              <a:pathLst>
                <a:path w="11756" h="4212" extrusionOk="0">
                  <a:moveTo>
                    <a:pt x="1605" y="1"/>
                  </a:moveTo>
                  <a:cubicBezTo>
                    <a:pt x="728" y="1"/>
                    <a:pt x="1" y="728"/>
                    <a:pt x="1" y="1605"/>
                  </a:cubicBezTo>
                  <a:lnTo>
                    <a:pt x="1" y="4212"/>
                  </a:lnTo>
                  <a:lnTo>
                    <a:pt x="1028" y="4212"/>
                  </a:lnTo>
                  <a:lnTo>
                    <a:pt x="1028" y="1605"/>
                  </a:lnTo>
                  <a:cubicBezTo>
                    <a:pt x="1028" y="1304"/>
                    <a:pt x="1304" y="1054"/>
                    <a:pt x="1605" y="1054"/>
                  </a:cubicBezTo>
                  <a:lnTo>
                    <a:pt x="10126" y="1054"/>
                  </a:lnTo>
                  <a:cubicBezTo>
                    <a:pt x="10452" y="1054"/>
                    <a:pt x="10703" y="1304"/>
                    <a:pt x="10703" y="1605"/>
                  </a:cubicBezTo>
                  <a:lnTo>
                    <a:pt x="10703" y="4212"/>
                  </a:lnTo>
                  <a:lnTo>
                    <a:pt x="11755" y="4212"/>
                  </a:lnTo>
                  <a:lnTo>
                    <a:pt x="11755" y="1605"/>
                  </a:lnTo>
                  <a:cubicBezTo>
                    <a:pt x="11755" y="728"/>
                    <a:pt x="11028" y="1"/>
                    <a:pt x="101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4"/>
            <p:cNvSpPr/>
            <p:nvPr/>
          </p:nvSpPr>
          <p:spPr>
            <a:xfrm>
              <a:off x="4963825" y="3242525"/>
              <a:ext cx="55150" cy="15675"/>
            </a:xfrm>
            <a:custGeom>
              <a:avLst/>
              <a:gdLst/>
              <a:ahLst/>
              <a:cxnLst/>
              <a:rect l="l" t="t" r="r" b="b"/>
              <a:pathLst>
                <a:path w="2206" h="627" extrusionOk="0">
                  <a:moveTo>
                    <a:pt x="0" y="0"/>
                  </a:moveTo>
                  <a:lnTo>
                    <a:pt x="0" y="627"/>
                  </a:lnTo>
                  <a:lnTo>
                    <a:pt x="2206" y="627"/>
                  </a:lnTo>
                  <a:lnTo>
                    <a:pt x="220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4"/>
            <p:cNvSpPr/>
            <p:nvPr/>
          </p:nvSpPr>
          <p:spPr>
            <a:xfrm>
              <a:off x="5235125" y="3242525"/>
              <a:ext cx="55775" cy="15675"/>
            </a:xfrm>
            <a:custGeom>
              <a:avLst/>
              <a:gdLst/>
              <a:ahLst/>
              <a:cxnLst/>
              <a:rect l="l" t="t" r="r" b="b"/>
              <a:pathLst>
                <a:path w="2231" h="627" extrusionOk="0">
                  <a:moveTo>
                    <a:pt x="0" y="0"/>
                  </a:moveTo>
                  <a:lnTo>
                    <a:pt x="0" y="627"/>
                  </a:lnTo>
                  <a:lnTo>
                    <a:pt x="2231" y="627"/>
                  </a:lnTo>
                  <a:lnTo>
                    <a:pt x="223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4"/>
            <p:cNvSpPr/>
            <p:nvPr/>
          </p:nvSpPr>
          <p:spPr>
            <a:xfrm>
              <a:off x="4874225" y="3414825"/>
              <a:ext cx="509425" cy="224950"/>
            </a:xfrm>
            <a:custGeom>
              <a:avLst/>
              <a:gdLst/>
              <a:ahLst/>
              <a:cxnLst/>
              <a:rect l="l" t="t" r="r" b="b"/>
              <a:pathLst>
                <a:path w="20377" h="8998" extrusionOk="0">
                  <a:moveTo>
                    <a:pt x="0" y="0"/>
                  </a:moveTo>
                  <a:lnTo>
                    <a:pt x="0" y="7845"/>
                  </a:lnTo>
                  <a:cubicBezTo>
                    <a:pt x="0" y="8497"/>
                    <a:pt x="501" y="8998"/>
                    <a:pt x="1153" y="8998"/>
                  </a:cubicBezTo>
                  <a:lnTo>
                    <a:pt x="19223" y="8998"/>
                  </a:lnTo>
                  <a:cubicBezTo>
                    <a:pt x="19850" y="8998"/>
                    <a:pt x="20376" y="8497"/>
                    <a:pt x="20376" y="7845"/>
                  </a:cubicBezTo>
                  <a:lnTo>
                    <a:pt x="203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4"/>
            <p:cNvSpPr/>
            <p:nvPr/>
          </p:nvSpPr>
          <p:spPr>
            <a:xfrm>
              <a:off x="4874225" y="3414825"/>
              <a:ext cx="509425" cy="134725"/>
            </a:xfrm>
            <a:custGeom>
              <a:avLst/>
              <a:gdLst/>
              <a:ahLst/>
              <a:cxnLst/>
              <a:rect l="l" t="t" r="r" b="b"/>
              <a:pathLst>
                <a:path w="20377" h="5389" extrusionOk="0">
                  <a:moveTo>
                    <a:pt x="0" y="0"/>
                  </a:moveTo>
                  <a:lnTo>
                    <a:pt x="0" y="5389"/>
                  </a:lnTo>
                  <a:lnTo>
                    <a:pt x="20376" y="5389"/>
                  </a:lnTo>
                  <a:lnTo>
                    <a:pt x="20376"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4"/>
            <p:cNvSpPr/>
            <p:nvPr/>
          </p:nvSpPr>
          <p:spPr>
            <a:xfrm>
              <a:off x="4854800" y="3258175"/>
              <a:ext cx="545125" cy="268825"/>
            </a:xfrm>
            <a:custGeom>
              <a:avLst/>
              <a:gdLst/>
              <a:ahLst/>
              <a:cxnLst/>
              <a:rect l="l" t="t" r="r" b="b"/>
              <a:pathLst>
                <a:path w="21805" h="10753" extrusionOk="0">
                  <a:moveTo>
                    <a:pt x="1379" y="1"/>
                  </a:moveTo>
                  <a:cubicBezTo>
                    <a:pt x="602" y="1"/>
                    <a:pt x="0" y="602"/>
                    <a:pt x="0" y="1379"/>
                  </a:cubicBezTo>
                  <a:lnTo>
                    <a:pt x="0" y="9374"/>
                  </a:lnTo>
                  <a:cubicBezTo>
                    <a:pt x="0" y="10151"/>
                    <a:pt x="602" y="10753"/>
                    <a:pt x="1379" y="10753"/>
                  </a:cubicBezTo>
                  <a:lnTo>
                    <a:pt x="20426" y="10753"/>
                  </a:lnTo>
                  <a:cubicBezTo>
                    <a:pt x="21178" y="10753"/>
                    <a:pt x="21805" y="10151"/>
                    <a:pt x="21805" y="9374"/>
                  </a:cubicBezTo>
                  <a:lnTo>
                    <a:pt x="21805" y="1379"/>
                  </a:lnTo>
                  <a:cubicBezTo>
                    <a:pt x="21805" y="602"/>
                    <a:pt x="21178" y="1"/>
                    <a:pt x="204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4"/>
            <p:cNvSpPr/>
            <p:nvPr/>
          </p:nvSpPr>
          <p:spPr>
            <a:xfrm>
              <a:off x="5097900" y="3482500"/>
              <a:ext cx="58925" cy="94625"/>
            </a:xfrm>
            <a:custGeom>
              <a:avLst/>
              <a:gdLst/>
              <a:ahLst/>
              <a:cxnLst/>
              <a:rect l="l" t="t" r="r" b="b"/>
              <a:pathLst>
                <a:path w="2357" h="3785" extrusionOk="0">
                  <a:moveTo>
                    <a:pt x="1" y="0"/>
                  </a:moveTo>
                  <a:lnTo>
                    <a:pt x="1" y="3785"/>
                  </a:lnTo>
                  <a:lnTo>
                    <a:pt x="2356" y="3785"/>
                  </a:lnTo>
                  <a:lnTo>
                    <a:pt x="235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14"/>
          <p:cNvGrpSpPr/>
          <p:nvPr/>
        </p:nvGrpSpPr>
        <p:grpSpPr>
          <a:xfrm rot="2378079">
            <a:off x="642615" y="2333622"/>
            <a:ext cx="694406" cy="367530"/>
            <a:chOff x="6679875" y="343900"/>
            <a:chExt cx="738750" cy="391000"/>
          </a:xfrm>
        </p:grpSpPr>
        <p:sp>
          <p:nvSpPr>
            <p:cNvPr id="103" name="Google Shape;103;p14"/>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4"/>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4"/>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4"/>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4"/>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4"/>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4"/>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4"/>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3" name="Google Shape;113;p14"/>
          <p:cNvGrpSpPr/>
          <p:nvPr/>
        </p:nvGrpSpPr>
        <p:grpSpPr>
          <a:xfrm rot="-1800117">
            <a:off x="7976493" y="2333614"/>
            <a:ext cx="694384" cy="367518"/>
            <a:chOff x="6679875" y="343900"/>
            <a:chExt cx="738750" cy="391000"/>
          </a:xfrm>
        </p:grpSpPr>
        <p:sp>
          <p:nvSpPr>
            <p:cNvPr id="114" name="Google Shape;114;p14"/>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4"/>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4"/>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4"/>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4"/>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4"/>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4"/>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4"/>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4"/>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4"/>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124"/>
        <p:cNvGrpSpPr/>
        <p:nvPr/>
      </p:nvGrpSpPr>
      <p:grpSpPr>
        <a:xfrm>
          <a:off x="0" y="0"/>
          <a:ext cx="0" cy="0"/>
          <a:chOff x="0" y="0"/>
          <a:chExt cx="0" cy="0"/>
        </a:xfrm>
      </p:grpSpPr>
      <p:grpSp>
        <p:nvGrpSpPr>
          <p:cNvPr id="125" name="Google Shape;125;p15"/>
          <p:cNvGrpSpPr/>
          <p:nvPr/>
        </p:nvGrpSpPr>
        <p:grpSpPr>
          <a:xfrm>
            <a:off x="113271" y="215074"/>
            <a:ext cx="762242" cy="858524"/>
            <a:chOff x="770100" y="539393"/>
            <a:chExt cx="1175211" cy="1323657"/>
          </a:xfrm>
        </p:grpSpPr>
        <p:sp>
          <p:nvSpPr>
            <p:cNvPr id="126" name="Google Shape;126;p15"/>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chemeClr val="accent2"/>
            </a:solidFill>
            <a:ln>
              <a:noFill/>
            </a:ln>
            <a:effectLst>
              <a:outerShdw dist="28575" dir="2220000" algn="bl" rotWithShape="0">
                <a:schemeClr val="dk2">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5"/>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chemeClr val="accent2"/>
            </a:solidFill>
            <a:ln>
              <a:noFill/>
            </a:ln>
            <a:effectLst>
              <a:outerShdw dist="28575" dir="2220000" algn="bl" rotWithShape="0">
                <a:schemeClr val="dk2">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5"/>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5"/>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5"/>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5"/>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5"/>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5"/>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5"/>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5"/>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5"/>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5"/>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5"/>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9" name="Google Shape;139;p15"/>
          <p:cNvGrpSpPr/>
          <p:nvPr/>
        </p:nvGrpSpPr>
        <p:grpSpPr>
          <a:xfrm rot="655632">
            <a:off x="8342549" y="270071"/>
            <a:ext cx="631820" cy="748662"/>
            <a:chOff x="2533350" y="2668575"/>
            <a:chExt cx="447400" cy="530100"/>
          </a:xfrm>
        </p:grpSpPr>
        <p:sp>
          <p:nvSpPr>
            <p:cNvPr id="140" name="Google Shape;140;p15"/>
            <p:cNvSpPr/>
            <p:nvPr/>
          </p:nvSpPr>
          <p:spPr>
            <a:xfrm>
              <a:off x="2533350" y="2668575"/>
              <a:ext cx="447400" cy="530100"/>
            </a:xfrm>
            <a:custGeom>
              <a:avLst/>
              <a:gdLst/>
              <a:ahLst/>
              <a:cxnLst/>
              <a:rect l="l" t="t" r="r" b="b"/>
              <a:pathLst>
                <a:path w="17896" h="21204" extrusionOk="0">
                  <a:moveTo>
                    <a:pt x="4437" y="1"/>
                  </a:moveTo>
                  <a:cubicBezTo>
                    <a:pt x="4261" y="1"/>
                    <a:pt x="4086" y="51"/>
                    <a:pt x="3935" y="176"/>
                  </a:cubicBezTo>
                  <a:lnTo>
                    <a:pt x="1705" y="2006"/>
                  </a:lnTo>
                  <a:lnTo>
                    <a:pt x="1103" y="2507"/>
                  </a:lnTo>
                  <a:cubicBezTo>
                    <a:pt x="953" y="2632"/>
                    <a:pt x="828" y="2833"/>
                    <a:pt x="828" y="3058"/>
                  </a:cubicBezTo>
                  <a:cubicBezTo>
                    <a:pt x="803" y="3284"/>
                    <a:pt x="903" y="3484"/>
                    <a:pt x="1053" y="3635"/>
                  </a:cubicBezTo>
                  <a:lnTo>
                    <a:pt x="1580" y="4186"/>
                  </a:lnTo>
                  <a:cubicBezTo>
                    <a:pt x="1580" y="4211"/>
                    <a:pt x="2056" y="4763"/>
                    <a:pt x="2056" y="5765"/>
                  </a:cubicBezTo>
                  <a:cubicBezTo>
                    <a:pt x="2056" y="6191"/>
                    <a:pt x="1830" y="6642"/>
                    <a:pt x="1504" y="7269"/>
                  </a:cubicBezTo>
                  <a:cubicBezTo>
                    <a:pt x="1053" y="8171"/>
                    <a:pt x="427" y="9399"/>
                    <a:pt x="276" y="11154"/>
                  </a:cubicBezTo>
                  <a:cubicBezTo>
                    <a:pt x="1" y="14487"/>
                    <a:pt x="1229" y="17043"/>
                    <a:pt x="3760" y="18372"/>
                  </a:cubicBezTo>
                  <a:cubicBezTo>
                    <a:pt x="6793" y="19976"/>
                    <a:pt x="7394" y="20552"/>
                    <a:pt x="7519" y="20702"/>
                  </a:cubicBezTo>
                  <a:cubicBezTo>
                    <a:pt x="7645" y="21028"/>
                    <a:pt x="7945" y="21204"/>
                    <a:pt x="8246" y="21204"/>
                  </a:cubicBezTo>
                  <a:lnTo>
                    <a:pt x="9650" y="21204"/>
                  </a:lnTo>
                  <a:cubicBezTo>
                    <a:pt x="9976" y="21204"/>
                    <a:pt x="10251" y="21003"/>
                    <a:pt x="10377" y="20702"/>
                  </a:cubicBezTo>
                  <a:cubicBezTo>
                    <a:pt x="10502" y="20552"/>
                    <a:pt x="11128" y="19976"/>
                    <a:pt x="14161" y="18372"/>
                  </a:cubicBezTo>
                  <a:cubicBezTo>
                    <a:pt x="16667" y="17043"/>
                    <a:pt x="17895" y="14487"/>
                    <a:pt x="17620" y="11154"/>
                  </a:cubicBezTo>
                  <a:cubicBezTo>
                    <a:pt x="17494" y="9399"/>
                    <a:pt x="16868" y="8171"/>
                    <a:pt x="16392" y="7269"/>
                  </a:cubicBezTo>
                  <a:cubicBezTo>
                    <a:pt x="16066" y="6642"/>
                    <a:pt x="15840" y="6191"/>
                    <a:pt x="15840" y="5765"/>
                  </a:cubicBezTo>
                  <a:cubicBezTo>
                    <a:pt x="15840" y="4788"/>
                    <a:pt x="16266" y="4261"/>
                    <a:pt x="16316" y="4211"/>
                  </a:cubicBezTo>
                  <a:lnTo>
                    <a:pt x="16868" y="3660"/>
                  </a:lnTo>
                  <a:cubicBezTo>
                    <a:pt x="17018" y="3509"/>
                    <a:pt x="17118" y="3284"/>
                    <a:pt x="17093" y="3058"/>
                  </a:cubicBezTo>
                  <a:cubicBezTo>
                    <a:pt x="17093" y="2858"/>
                    <a:pt x="16968" y="2632"/>
                    <a:pt x="16818" y="2507"/>
                  </a:cubicBezTo>
                  <a:lnTo>
                    <a:pt x="13961" y="176"/>
                  </a:lnTo>
                  <a:cubicBezTo>
                    <a:pt x="13835" y="51"/>
                    <a:pt x="13660" y="1"/>
                    <a:pt x="13459" y="1"/>
                  </a:cubicBezTo>
                  <a:cubicBezTo>
                    <a:pt x="13409" y="1"/>
                    <a:pt x="13334" y="1"/>
                    <a:pt x="13259" y="26"/>
                  </a:cubicBezTo>
                  <a:cubicBezTo>
                    <a:pt x="13008" y="101"/>
                    <a:pt x="12808" y="276"/>
                    <a:pt x="12732" y="502"/>
                  </a:cubicBezTo>
                  <a:lnTo>
                    <a:pt x="12382" y="1454"/>
                  </a:lnTo>
                  <a:cubicBezTo>
                    <a:pt x="12357" y="1580"/>
                    <a:pt x="12231" y="1655"/>
                    <a:pt x="12106" y="1655"/>
                  </a:cubicBezTo>
                  <a:cubicBezTo>
                    <a:pt x="11956" y="1655"/>
                    <a:pt x="11855" y="1580"/>
                    <a:pt x="11805" y="1454"/>
                  </a:cubicBezTo>
                  <a:lnTo>
                    <a:pt x="11630" y="953"/>
                  </a:lnTo>
                  <a:cubicBezTo>
                    <a:pt x="11529" y="627"/>
                    <a:pt x="11229" y="427"/>
                    <a:pt x="10903" y="427"/>
                  </a:cubicBezTo>
                  <a:lnTo>
                    <a:pt x="7018" y="427"/>
                  </a:lnTo>
                  <a:cubicBezTo>
                    <a:pt x="6667" y="427"/>
                    <a:pt x="6367" y="627"/>
                    <a:pt x="6266" y="953"/>
                  </a:cubicBezTo>
                  <a:lnTo>
                    <a:pt x="6091" y="1429"/>
                  </a:lnTo>
                  <a:cubicBezTo>
                    <a:pt x="6066" y="1580"/>
                    <a:pt x="5940" y="1655"/>
                    <a:pt x="5815" y="1655"/>
                  </a:cubicBezTo>
                  <a:cubicBezTo>
                    <a:pt x="5690" y="1655"/>
                    <a:pt x="5565" y="1580"/>
                    <a:pt x="5514" y="1454"/>
                  </a:cubicBezTo>
                  <a:lnTo>
                    <a:pt x="5164" y="502"/>
                  </a:lnTo>
                  <a:cubicBezTo>
                    <a:pt x="5088" y="276"/>
                    <a:pt x="4888" y="101"/>
                    <a:pt x="4637" y="26"/>
                  </a:cubicBezTo>
                  <a:cubicBezTo>
                    <a:pt x="4587" y="1"/>
                    <a:pt x="4512" y="1"/>
                    <a:pt x="4437" y="1"/>
                  </a:cubicBezTo>
                  <a:close/>
                </a:path>
              </a:pathLst>
            </a:custGeom>
            <a:solidFill>
              <a:schemeClr val="accent2"/>
            </a:solidFill>
            <a:ln>
              <a:noFill/>
            </a:ln>
            <a:effectLst>
              <a:outerShdw dist="19050" dir="138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5"/>
            <p:cNvSpPr/>
            <p:nvPr/>
          </p:nvSpPr>
          <p:spPr>
            <a:xfrm>
              <a:off x="2553400" y="2688000"/>
              <a:ext cx="407300" cy="491250"/>
            </a:xfrm>
            <a:custGeom>
              <a:avLst/>
              <a:gdLst/>
              <a:ahLst/>
              <a:cxnLst/>
              <a:rect l="l" t="t" r="r" b="b"/>
              <a:pathLst>
                <a:path w="16292" h="19650" extrusionOk="0">
                  <a:moveTo>
                    <a:pt x="3635" y="1"/>
                  </a:moveTo>
                  <a:lnTo>
                    <a:pt x="1404" y="1830"/>
                  </a:lnTo>
                  <a:lnTo>
                    <a:pt x="803" y="2331"/>
                  </a:lnTo>
                  <a:lnTo>
                    <a:pt x="1329" y="2883"/>
                  </a:lnTo>
                  <a:cubicBezTo>
                    <a:pt x="1379" y="2908"/>
                    <a:pt x="2056" y="3635"/>
                    <a:pt x="2056" y="4988"/>
                  </a:cubicBezTo>
                  <a:cubicBezTo>
                    <a:pt x="2056" y="5590"/>
                    <a:pt x="1755" y="6141"/>
                    <a:pt x="1404" y="6843"/>
                  </a:cubicBezTo>
                  <a:cubicBezTo>
                    <a:pt x="953" y="7720"/>
                    <a:pt x="377" y="8823"/>
                    <a:pt x="251" y="10427"/>
                  </a:cubicBezTo>
                  <a:cubicBezTo>
                    <a:pt x="1" y="13434"/>
                    <a:pt x="1103" y="15715"/>
                    <a:pt x="3309" y="16893"/>
                  </a:cubicBezTo>
                  <a:cubicBezTo>
                    <a:pt x="4286" y="17419"/>
                    <a:pt x="7269" y="18998"/>
                    <a:pt x="7469" y="19650"/>
                  </a:cubicBezTo>
                  <a:lnTo>
                    <a:pt x="8848" y="19650"/>
                  </a:lnTo>
                  <a:cubicBezTo>
                    <a:pt x="9023" y="18998"/>
                    <a:pt x="12006" y="17419"/>
                    <a:pt x="12983" y="16893"/>
                  </a:cubicBezTo>
                  <a:cubicBezTo>
                    <a:pt x="15214" y="15715"/>
                    <a:pt x="16291" y="13434"/>
                    <a:pt x="16041" y="10427"/>
                  </a:cubicBezTo>
                  <a:cubicBezTo>
                    <a:pt x="15915" y="8823"/>
                    <a:pt x="15339" y="7720"/>
                    <a:pt x="14888" y="6843"/>
                  </a:cubicBezTo>
                  <a:cubicBezTo>
                    <a:pt x="14537" y="6141"/>
                    <a:pt x="14261" y="5590"/>
                    <a:pt x="14261" y="4988"/>
                  </a:cubicBezTo>
                  <a:cubicBezTo>
                    <a:pt x="14261" y="3635"/>
                    <a:pt x="14938" y="2908"/>
                    <a:pt x="14963" y="2883"/>
                  </a:cubicBezTo>
                  <a:lnTo>
                    <a:pt x="15514" y="2331"/>
                  </a:lnTo>
                  <a:lnTo>
                    <a:pt x="12657" y="1"/>
                  </a:lnTo>
                  <a:lnTo>
                    <a:pt x="12331" y="953"/>
                  </a:lnTo>
                  <a:cubicBezTo>
                    <a:pt x="12156" y="1379"/>
                    <a:pt x="11755" y="1655"/>
                    <a:pt x="11304" y="1655"/>
                  </a:cubicBezTo>
                  <a:cubicBezTo>
                    <a:pt x="10828" y="1655"/>
                    <a:pt x="10402" y="1354"/>
                    <a:pt x="10251" y="903"/>
                  </a:cubicBezTo>
                  <a:lnTo>
                    <a:pt x="10101" y="427"/>
                  </a:lnTo>
                  <a:lnTo>
                    <a:pt x="6216" y="427"/>
                  </a:lnTo>
                  <a:lnTo>
                    <a:pt x="6041" y="903"/>
                  </a:lnTo>
                  <a:cubicBezTo>
                    <a:pt x="5890" y="1354"/>
                    <a:pt x="5464" y="1655"/>
                    <a:pt x="5013" y="1655"/>
                  </a:cubicBezTo>
                  <a:cubicBezTo>
                    <a:pt x="4537" y="1655"/>
                    <a:pt x="4136" y="1379"/>
                    <a:pt x="3986" y="953"/>
                  </a:cubicBezTo>
                  <a:lnTo>
                    <a:pt x="36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5"/>
            <p:cNvSpPr/>
            <p:nvPr/>
          </p:nvSpPr>
          <p:spPr>
            <a:xfrm>
              <a:off x="2571575" y="2716200"/>
              <a:ext cx="370950" cy="459300"/>
            </a:xfrm>
            <a:custGeom>
              <a:avLst/>
              <a:gdLst/>
              <a:ahLst/>
              <a:cxnLst/>
              <a:rect l="l" t="t" r="r" b="b"/>
              <a:pathLst>
                <a:path w="14838" h="18372" extrusionOk="0">
                  <a:moveTo>
                    <a:pt x="5990" y="0"/>
                  </a:moveTo>
                  <a:cubicBezTo>
                    <a:pt x="5740" y="727"/>
                    <a:pt x="5063" y="1253"/>
                    <a:pt x="4286" y="1253"/>
                  </a:cubicBezTo>
                  <a:cubicBezTo>
                    <a:pt x="3509" y="1253"/>
                    <a:pt x="2832" y="752"/>
                    <a:pt x="2582" y="50"/>
                  </a:cubicBezTo>
                  <a:lnTo>
                    <a:pt x="1128" y="1253"/>
                  </a:lnTo>
                  <a:cubicBezTo>
                    <a:pt x="1128" y="1253"/>
                    <a:pt x="2030" y="2181"/>
                    <a:pt x="2030" y="3860"/>
                  </a:cubicBezTo>
                  <a:cubicBezTo>
                    <a:pt x="2030" y="5539"/>
                    <a:pt x="452" y="6642"/>
                    <a:pt x="226" y="9349"/>
                  </a:cubicBezTo>
                  <a:cubicBezTo>
                    <a:pt x="0" y="12081"/>
                    <a:pt x="928" y="14086"/>
                    <a:pt x="2908" y="15138"/>
                  </a:cubicBezTo>
                  <a:cubicBezTo>
                    <a:pt x="4913" y="16191"/>
                    <a:pt x="7218" y="17469"/>
                    <a:pt x="7419" y="18371"/>
                  </a:cubicBezTo>
                  <a:cubicBezTo>
                    <a:pt x="7619" y="17469"/>
                    <a:pt x="9950" y="16191"/>
                    <a:pt x="11930" y="15138"/>
                  </a:cubicBezTo>
                  <a:cubicBezTo>
                    <a:pt x="13910" y="14086"/>
                    <a:pt x="14838" y="12081"/>
                    <a:pt x="14612" y="9349"/>
                  </a:cubicBezTo>
                  <a:cubicBezTo>
                    <a:pt x="14386" y="6642"/>
                    <a:pt x="12807" y="5539"/>
                    <a:pt x="12807" y="3860"/>
                  </a:cubicBezTo>
                  <a:cubicBezTo>
                    <a:pt x="12807" y="2181"/>
                    <a:pt x="13735" y="1253"/>
                    <a:pt x="13735" y="1253"/>
                  </a:cubicBezTo>
                  <a:lnTo>
                    <a:pt x="12256" y="50"/>
                  </a:lnTo>
                  <a:cubicBezTo>
                    <a:pt x="12005" y="752"/>
                    <a:pt x="11354" y="1253"/>
                    <a:pt x="10577" y="1253"/>
                  </a:cubicBezTo>
                  <a:cubicBezTo>
                    <a:pt x="9775" y="1253"/>
                    <a:pt x="9098" y="727"/>
                    <a:pt x="884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5"/>
            <p:cNvSpPr/>
            <p:nvPr/>
          </p:nvSpPr>
          <p:spPr>
            <a:xfrm>
              <a:off x="2644875" y="2817700"/>
              <a:ext cx="224350" cy="256925"/>
            </a:xfrm>
            <a:custGeom>
              <a:avLst/>
              <a:gdLst/>
              <a:ahLst/>
              <a:cxnLst/>
              <a:rect l="l" t="t" r="r" b="b"/>
              <a:pathLst>
                <a:path w="8974" h="10277" extrusionOk="0">
                  <a:moveTo>
                    <a:pt x="4487" y="3735"/>
                  </a:moveTo>
                  <a:cubicBezTo>
                    <a:pt x="5264" y="3735"/>
                    <a:pt x="5890" y="4361"/>
                    <a:pt x="5890" y="5138"/>
                  </a:cubicBezTo>
                  <a:cubicBezTo>
                    <a:pt x="5890" y="5890"/>
                    <a:pt x="5264" y="6517"/>
                    <a:pt x="4487" y="6517"/>
                  </a:cubicBezTo>
                  <a:cubicBezTo>
                    <a:pt x="3735" y="6517"/>
                    <a:pt x="3109" y="5890"/>
                    <a:pt x="3109" y="5138"/>
                  </a:cubicBezTo>
                  <a:cubicBezTo>
                    <a:pt x="3109" y="4361"/>
                    <a:pt x="3735" y="3735"/>
                    <a:pt x="4487" y="3735"/>
                  </a:cubicBezTo>
                  <a:close/>
                  <a:moveTo>
                    <a:pt x="4487" y="1"/>
                  </a:moveTo>
                  <a:cubicBezTo>
                    <a:pt x="4312" y="1"/>
                    <a:pt x="4186" y="151"/>
                    <a:pt x="4186" y="326"/>
                  </a:cubicBezTo>
                  <a:cubicBezTo>
                    <a:pt x="4186" y="427"/>
                    <a:pt x="4236" y="527"/>
                    <a:pt x="4337" y="577"/>
                  </a:cubicBezTo>
                  <a:lnTo>
                    <a:pt x="3109" y="2732"/>
                  </a:lnTo>
                  <a:lnTo>
                    <a:pt x="627" y="2732"/>
                  </a:lnTo>
                  <a:cubicBezTo>
                    <a:pt x="627" y="2707"/>
                    <a:pt x="627" y="2707"/>
                    <a:pt x="627" y="2707"/>
                  </a:cubicBezTo>
                  <a:cubicBezTo>
                    <a:pt x="627" y="2532"/>
                    <a:pt x="502" y="2381"/>
                    <a:pt x="327" y="2381"/>
                  </a:cubicBezTo>
                  <a:cubicBezTo>
                    <a:pt x="151" y="2381"/>
                    <a:pt x="1" y="2532"/>
                    <a:pt x="1" y="2707"/>
                  </a:cubicBezTo>
                  <a:cubicBezTo>
                    <a:pt x="1" y="2883"/>
                    <a:pt x="151" y="3008"/>
                    <a:pt x="327" y="3008"/>
                  </a:cubicBezTo>
                  <a:cubicBezTo>
                    <a:pt x="377" y="3008"/>
                    <a:pt x="427" y="3008"/>
                    <a:pt x="452" y="2983"/>
                  </a:cubicBezTo>
                  <a:lnTo>
                    <a:pt x="1705" y="5138"/>
                  </a:lnTo>
                  <a:lnTo>
                    <a:pt x="477" y="7269"/>
                  </a:lnTo>
                  <a:cubicBezTo>
                    <a:pt x="427" y="7244"/>
                    <a:pt x="377" y="7219"/>
                    <a:pt x="327" y="7219"/>
                  </a:cubicBezTo>
                  <a:cubicBezTo>
                    <a:pt x="151" y="7219"/>
                    <a:pt x="1" y="7369"/>
                    <a:pt x="1" y="7544"/>
                  </a:cubicBezTo>
                  <a:cubicBezTo>
                    <a:pt x="1" y="7720"/>
                    <a:pt x="151" y="7845"/>
                    <a:pt x="327" y="7845"/>
                  </a:cubicBezTo>
                  <a:cubicBezTo>
                    <a:pt x="502" y="7845"/>
                    <a:pt x="627" y="7720"/>
                    <a:pt x="627" y="7544"/>
                  </a:cubicBezTo>
                  <a:lnTo>
                    <a:pt x="3109" y="7544"/>
                  </a:lnTo>
                  <a:lnTo>
                    <a:pt x="4337" y="9675"/>
                  </a:lnTo>
                  <a:cubicBezTo>
                    <a:pt x="4236" y="9725"/>
                    <a:pt x="4186" y="9825"/>
                    <a:pt x="4186" y="9950"/>
                  </a:cubicBezTo>
                  <a:cubicBezTo>
                    <a:pt x="4186" y="10126"/>
                    <a:pt x="4312" y="10276"/>
                    <a:pt x="4487" y="10276"/>
                  </a:cubicBezTo>
                  <a:cubicBezTo>
                    <a:pt x="4662" y="10276"/>
                    <a:pt x="4813" y="10126"/>
                    <a:pt x="4813" y="9950"/>
                  </a:cubicBezTo>
                  <a:cubicBezTo>
                    <a:pt x="4813" y="9825"/>
                    <a:pt x="4738" y="9725"/>
                    <a:pt x="4637" y="9675"/>
                  </a:cubicBezTo>
                  <a:lnTo>
                    <a:pt x="5890" y="7544"/>
                  </a:lnTo>
                  <a:lnTo>
                    <a:pt x="8347" y="7544"/>
                  </a:lnTo>
                  <a:cubicBezTo>
                    <a:pt x="8347" y="7720"/>
                    <a:pt x="8497" y="7845"/>
                    <a:pt x="8672" y="7845"/>
                  </a:cubicBezTo>
                  <a:cubicBezTo>
                    <a:pt x="8848" y="7845"/>
                    <a:pt x="8973" y="7720"/>
                    <a:pt x="8973" y="7544"/>
                  </a:cubicBezTo>
                  <a:cubicBezTo>
                    <a:pt x="8973" y="7369"/>
                    <a:pt x="8848" y="7219"/>
                    <a:pt x="8672" y="7219"/>
                  </a:cubicBezTo>
                  <a:cubicBezTo>
                    <a:pt x="8597" y="7219"/>
                    <a:pt x="8547" y="7244"/>
                    <a:pt x="8497" y="7269"/>
                  </a:cubicBezTo>
                  <a:lnTo>
                    <a:pt x="7269" y="5138"/>
                  </a:lnTo>
                  <a:lnTo>
                    <a:pt x="8522" y="2958"/>
                  </a:lnTo>
                  <a:cubicBezTo>
                    <a:pt x="8572" y="2958"/>
                    <a:pt x="8622" y="2983"/>
                    <a:pt x="8672" y="2983"/>
                  </a:cubicBezTo>
                  <a:cubicBezTo>
                    <a:pt x="8848" y="2983"/>
                    <a:pt x="8973" y="2833"/>
                    <a:pt x="8973" y="2657"/>
                  </a:cubicBezTo>
                  <a:cubicBezTo>
                    <a:pt x="8973" y="2482"/>
                    <a:pt x="8848" y="2356"/>
                    <a:pt x="8672" y="2356"/>
                  </a:cubicBezTo>
                  <a:cubicBezTo>
                    <a:pt x="8497" y="2356"/>
                    <a:pt x="8347" y="2482"/>
                    <a:pt x="8347" y="2657"/>
                  </a:cubicBezTo>
                  <a:cubicBezTo>
                    <a:pt x="8347" y="2682"/>
                    <a:pt x="8347" y="2707"/>
                    <a:pt x="8347" y="2732"/>
                  </a:cubicBezTo>
                  <a:lnTo>
                    <a:pt x="5890" y="2732"/>
                  </a:lnTo>
                  <a:lnTo>
                    <a:pt x="4637" y="577"/>
                  </a:lnTo>
                  <a:cubicBezTo>
                    <a:pt x="4738" y="527"/>
                    <a:pt x="4813" y="427"/>
                    <a:pt x="4813" y="326"/>
                  </a:cubicBezTo>
                  <a:cubicBezTo>
                    <a:pt x="4813" y="151"/>
                    <a:pt x="4662" y="1"/>
                    <a:pt x="448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4" name="Google Shape;144;p15"/>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2135550" y="1206325"/>
            <a:ext cx="4872900" cy="1894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sz="15000">
                <a:solidFill>
                  <a:schemeClr val="dk2"/>
                </a:solidFill>
              </a:defRPr>
            </a:lvl1pPr>
            <a:lvl2pPr lvl="1" algn="ctr" rtl="0">
              <a:lnSpc>
                <a:spcPct val="100000"/>
              </a:lnSpc>
              <a:spcBef>
                <a:spcPts val="0"/>
              </a:spcBef>
              <a:spcAft>
                <a:spcPts val="0"/>
              </a:spcAft>
              <a:buSzPts val="3500"/>
              <a:buNone/>
              <a:defRPr/>
            </a:lvl2pPr>
            <a:lvl3pPr lvl="2" algn="ctr" rtl="0">
              <a:lnSpc>
                <a:spcPct val="100000"/>
              </a:lnSpc>
              <a:spcBef>
                <a:spcPts val="0"/>
              </a:spcBef>
              <a:spcAft>
                <a:spcPts val="0"/>
              </a:spcAft>
              <a:buSzPts val="3500"/>
              <a:buNone/>
              <a:defRPr/>
            </a:lvl3pPr>
            <a:lvl4pPr lvl="3" algn="ctr" rtl="0">
              <a:lnSpc>
                <a:spcPct val="100000"/>
              </a:lnSpc>
              <a:spcBef>
                <a:spcPts val="0"/>
              </a:spcBef>
              <a:spcAft>
                <a:spcPts val="0"/>
              </a:spcAft>
              <a:buSzPts val="3500"/>
              <a:buNone/>
              <a:defRPr/>
            </a:lvl4pPr>
            <a:lvl5pPr lvl="4" algn="ctr" rtl="0">
              <a:lnSpc>
                <a:spcPct val="100000"/>
              </a:lnSpc>
              <a:spcBef>
                <a:spcPts val="0"/>
              </a:spcBef>
              <a:spcAft>
                <a:spcPts val="0"/>
              </a:spcAft>
              <a:buSzPts val="3500"/>
              <a:buNone/>
              <a:defRPr/>
            </a:lvl5pPr>
            <a:lvl6pPr lvl="5" algn="ctr" rtl="0">
              <a:lnSpc>
                <a:spcPct val="100000"/>
              </a:lnSpc>
              <a:spcBef>
                <a:spcPts val="0"/>
              </a:spcBef>
              <a:spcAft>
                <a:spcPts val="0"/>
              </a:spcAft>
              <a:buSzPts val="3500"/>
              <a:buNone/>
              <a:defRPr/>
            </a:lvl6pPr>
            <a:lvl7pPr lvl="6" algn="ctr" rtl="0">
              <a:lnSpc>
                <a:spcPct val="100000"/>
              </a:lnSpc>
              <a:spcBef>
                <a:spcPts val="0"/>
              </a:spcBef>
              <a:spcAft>
                <a:spcPts val="0"/>
              </a:spcAft>
              <a:buSzPts val="3500"/>
              <a:buNone/>
              <a:defRPr/>
            </a:lvl7pPr>
            <a:lvl8pPr lvl="7" algn="ctr" rtl="0">
              <a:lnSpc>
                <a:spcPct val="100000"/>
              </a:lnSpc>
              <a:spcBef>
                <a:spcPts val="0"/>
              </a:spcBef>
              <a:spcAft>
                <a:spcPts val="0"/>
              </a:spcAft>
              <a:buSzPts val="3500"/>
              <a:buNone/>
              <a:defRPr/>
            </a:lvl8pPr>
            <a:lvl9pPr lvl="8" algn="ctr" rtl="0">
              <a:lnSpc>
                <a:spcPct val="100000"/>
              </a:lnSpc>
              <a:spcBef>
                <a:spcPts val="0"/>
              </a:spcBef>
              <a:spcAft>
                <a:spcPts val="0"/>
              </a:spcAft>
              <a:buSzPts val="3500"/>
              <a:buNone/>
              <a:defRPr/>
            </a:lvl9pPr>
          </a:lstStyle>
          <a:p>
            <a:endParaRPr/>
          </a:p>
        </p:txBody>
      </p:sp>
      <p:sp>
        <p:nvSpPr>
          <p:cNvPr id="147" name="Google Shape;147;p16"/>
          <p:cNvSpPr txBox="1">
            <a:spLocks noGrp="1"/>
          </p:cNvSpPr>
          <p:nvPr>
            <p:ph type="subTitle" idx="1"/>
          </p:nvPr>
        </p:nvSpPr>
        <p:spPr>
          <a:xfrm>
            <a:off x="2379000" y="3200065"/>
            <a:ext cx="4386000" cy="7371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48" name="Google Shape;148;p16"/>
          <p:cNvGrpSpPr/>
          <p:nvPr/>
        </p:nvGrpSpPr>
        <p:grpSpPr>
          <a:xfrm rot="-1382411">
            <a:off x="816882" y="489921"/>
            <a:ext cx="726174" cy="1065243"/>
            <a:chOff x="4154925" y="1904150"/>
            <a:chExt cx="406650" cy="596525"/>
          </a:xfrm>
        </p:grpSpPr>
        <p:sp>
          <p:nvSpPr>
            <p:cNvPr id="149" name="Google Shape;149;p16"/>
            <p:cNvSpPr/>
            <p:nvPr/>
          </p:nvSpPr>
          <p:spPr>
            <a:xfrm>
              <a:off x="4154925" y="1904150"/>
              <a:ext cx="406650" cy="596525"/>
            </a:xfrm>
            <a:custGeom>
              <a:avLst/>
              <a:gdLst/>
              <a:ahLst/>
              <a:cxnLst/>
              <a:rect l="l" t="t" r="r" b="b"/>
              <a:pathLst>
                <a:path w="16266" h="23861" extrusionOk="0">
                  <a:moveTo>
                    <a:pt x="1429" y="1"/>
                  </a:moveTo>
                  <a:cubicBezTo>
                    <a:pt x="677" y="1"/>
                    <a:pt x="50" y="628"/>
                    <a:pt x="50" y="1379"/>
                  </a:cubicBezTo>
                  <a:lnTo>
                    <a:pt x="0" y="19049"/>
                  </a:lnTo>
                  <a:lnTo>
                    <a:pt x="0" y="20653"/>
                  </a:lnTo>
                  <a:cubicBezTo>
                    <a:pt x="0" y="20678"/>
                    <a:pt x="0" y="20703"/>
                    <a:pt x="0" y="20703"/>
                  </a:cubicBezTo>
                  <a:cubicBezTo>
                    <a:pt x="25" y="21430"/>
                    <a:pt x="627" y="21981"/>
                    <a:pt x="1328" y="21981"/>
                  </a:cubicBezTo>
                  <a:lnTo>
                    <a:pt x="3033" y="21931"/>
                  </a:lnTo>
                  <a:lnTo>
                    <a:pt x="3183" y="21931"/>
                  </a:lnTo>
                  <a:lnTo>
                    <a:pt x="3183" y="23059"/>
                  </a:lnTo>
                  <a:cubicBezTo>
                    <a:pt x="3183" y="23359"/>
                    <a:pt x="3358" y="23635"/>
                    <a:pt x="3634" y="23760"/>
                  </a:cubicBezTo>
                  <a:cubicBezTo>
                    <a:pt x="3759" y="23836"/>
                    <a:pt x="3860" y="23861"/>
                    <a:pt x="3985" y="23861"/>
                  </a:cubicBezTo>
                  <a:cubicBezTo>
                    <a:pt x="4160" y="23861"/>
                    <a:pt x="4336" y="23786"/>
                    <a:pt x="4486" y="23660"/>
                  </a:cubicBezTo>
                  <a:lnTo>
                    <a:pt x="5163" y="23109"/>
                  </a:lnTo>
                  <a:lnTo>
                    <a:pt x="5840" y="23685"/>
                  </a:lnTo>
                  <a:cubicBezTo>
                    <a:pt x="5990" y="23786"/>
                    <a:pt x="6166" y="23861"/>
                    <a:pt x="6341" y="23861"/>
                  </a:cubicBezTo>
                  <a:cubicBezTo>
                    <a:pt x="6466" y="23861"/>
                    <a:pt x="6567" y="23836"/>
                    <a:pt x="6692" y="23786"/>
                  </a:cubicBezTo>
                  <a:cubicBezTo>
                    <a:pt x="6968" y="23660"/>
                    <a:pt x="7143" y="23385"/>
                    <a:pt x="7143" y="23059"/>
                  </a:cubicBezTo>
                  <a:lnTo>
                    <a:pt x="7143" y="21956"/>
                  </a:lnTo>
                  <a:lnTo>
                    <a:pt x="14311" y="21956"/>
                  </a:lnTo>
                  <a:cubicBezTo>
                    <a:pt x="14837" y="21956"/>
                    <a:pt x="15339" y="21755"/>
                    <a:pt x="15689" y="21405"/>
                  </a:cubicBezTo>
                  <a:cubicBezTo>
                    <a:pt x="16065" y="21029"/>
                    <a:pt x="16266" y="20552"/>
                    <a:pt x="16266" y="20026"/>
                  </a:cubicBezTo>
                  <a:lnTo>
                    <a:pt x="16166" y="1404"/>
                  </a:lnTo>
                  <a:cubicBezTo>
                    <a:pt x="16166" y="1054"/>
                    <a:pt x="16015" y="703"/>
                    <a:pt x="15765" y="427"/>
                  </a:cubicBezTo>
                  <a:cubicBezTo>
                    <a:pt x="15489" y="176"/>
                    <a:pt x="15163" y="26"/>
                    <a:pt x="14787" y="26"/>
                  </a:cubicBezTo>
                  <a:lnTo>
                    <a:pt x="1429" y="1"/>
                  </a:lnTo>
                  <a:close/>
                </a:path>
              </a:pathLst>
            </a:custGeom>
            <a:solidFill>
              <a:schemeClr val="accent2"/>
            </a:solidFill>
            <a:ln>
              <a:noFill/>
            </a:ln>
            <a:effectLst>
              <a:outerShdw dist="19050" dir="18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6"/>
            <p:cNvSpPr/>
            <p:nvPr/>
          </p:nvSpPr>
          <p:spPr>
            <a:xfrm>
              <a:off x="4254550" y="2359675"/>
              <a:ext cx="59550" cy="120950"/>
            </a:xfrm>
            <a:custGeom>
              <a:avLst/>
              <a:gdLst/>
              <a:ahLst/>
              <a:cxnLst/>
              <a:rect l="l" t="t" r="r" b="b"/>
              <a:pathLst>
                <a:path w="2382" h="4838" extrusionOk="0">
                  <a:moveTo>
                    <a:pt x="0" y="1"/>
                  </a:moveTo>
                  <a:lnTo>
                    <a:pt x="0" y="4838"/>
                  </a:lnTo>
                  <a:lnTo>
                    <a:pt x="1178" y="3860"/>
                  </a:lnTo>
                  <a:lnTo>
                    <a:pt x="2356" y="4838"/>
                  </a:lnTo>
                  <a:lnTo>
                    <a:pt x="238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6"/>
            <p:cNvSpPr/>
            <p:nvPr/>
          </p:nvSpPr>
          <p:spPr>
            <a:xfrm>
              <a:off x="4174350" y="1923575"/>
              <a:ext cx="367175" cy="510075"/>
            </a:xfrm>
            <a:custGeom>
              <a:avLst/>
              <a:gdLst/>
              <a:ahLst/>
              <a:cxnLst/>
              <a:rect l="l" t="t" r="r" b="b"/>
              <a:pathLst>
                <a:path w="14687" h="20403" extrusionOk="0">
                  <a:moveTo>
                    <a:pt x="652" y="1"/>
                  </a:moveTo>
                  <a:cubicBezTo>
                    <a:pt x="326" y="1"/>
                    <a:pt x="50" y="277"/>
                    <a:pt x="50" y="602"/>
                  </a:cubicBezTo>
                  <a:lnTo>
                    <a:pt x="50" y="1279"/>
                  </a:lnTo>
                  <a:lnTo>
                    <a:pt x="25" y="17921"/>
                  </a:lnTo>
                  <a:lnTo>
                    <a:pt x="25" y="18297"/>
                  </a:lnTo>
                  <a:cubicBezTo>
                    <a:pt x="0" y="19149"/>
                    <a:pt x="100" y="20377"/>
                    <a:pt x="2657" y="20377"/>
                  </a:cubicBezTo>
                  <a:lnTo>
                    <a:pt x="13534" y="20402"/>
                  </a:lnTo>
                  <a:cubicBezTo>
                    <a:pt x="14186" y="20402"/>
                    <a:pt x="14687" y="19876"/>
                    <a:pt x="14687" y="19249"/>
                  </a:cubicBezTo>
                  <a:lnTo>
                    <a:pt x="14612" y="728"/>
                  </a:lnTo>
                  <a:lnTo>
                    <a:pt x="14612" y="627"/>
                  </a:lnTo>
                  <a:cubicBezTo>
                    <a:pt x="14612" y="302"/>
                    <a:pt x="14336" y="26"/>
                    <a:pt x="14010" y="26"/>
                  </a:cubicBezTo>
                  <a:lnTo>
                    <a:pt x="6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6"/>
            <p:cNvSpPr/>
            <p:nvPr/>
          </p:nvSpPr>
          <p:spPr>
            <a:xfrm>
              <a:off x="4174350" y="1923575"/>
              <a:ext cx="58275" cy="510100"/>
            </a:xfrm>
            <a:custGeom>
              <a:avLst/>
              <a:gdLst/>
              <a:ahLst/>
              <a:cxnLst/>
              <a:rect l="l" t="t" r="r" b="b"/>
              <a:pathLst>
                <a:path w="2331" h="20404" extrusionOk="0">
                  <a:moveTo>
                    <a:pt x="652" y="1"/>
                  </a:moveTo>
                  <a:cubicBezTo>
                    <a:pt x="326" y="1"/>
                    <a:pt x="50" y="277"/>
                    <a:pt x="50" y="602"/>
                  </a:cubicBezTo>
                  <a:lnTo>
                    <a:pt x="50" y="1279"/>
                  </a:lnTo>
                  <a:lnTo>
                    <a:pt x="25" y="17921"/>
                  </a:lnTo>
                  <a:lnTo>
                    <a:pt x="25" y="18297"/>
                  </a:lnTo>
                  <a:lnTo>
                    <a:pt x="0" y="19901"/>
                  </a:lnTo>
                  <a:cubicBezTo>
                    <a:pt x="24" y="20164"/>
                    <a:pt x="230" y="20404"/>
                    <a:pt x="510" y="20404"/>
                  </a:cubicBezTo>
                  <a:cubicBezTo>
                    <a:pt x="524" y="20404"/>
                    <a:pt x="537" y="20403"/>
                    <a:pt x="551" y="20402"/>
                  </a:cubicBezTo>
                  <a:lnTo>
                    <a:pt x="2306" y="20377"/>
                  </a:lnTo>
                  <a:lnTo>
                    <a:pt x="233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6"/>
            <p:cNvSpPr/>
            <p:nvPr/>
          </p:nvSpPr>
          <p:spPr>
            <a:xfrm>
              <a:off x="4277725" y="1984375"/>
              <a:ext cx="201150" cy="108400"/>
            </a:xfrm>
            <a:custGeom>
              <a:avLst/>
              <a:gdLst/>
              <a:ahLst/>
              <a:cxnLst/>
              <a:rect l="l" t="t" r="r" b="b"/>
              <a:pathLst>
                <a:path w="8046" h="4336" extrusionOk="0">
                  <a:moveTo>
                    <a:pt x="25" y="0"/>
                  </a:moveTo>
                  <a:lnTo>
                    <a:pt x="0" y="4286"/>
                  </a:lnTo>
                  <a:lnTo>
                    <a:pt x="8046" y="4336"/>
                  </a:lnTo>
                  <a:lnTo>
                    <a:pt x="8046" y="50"/>
                  </a:lnTo>
                  <a:lnTo>
                    <a:pt x="2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6"/>
            <p:cNvSpPr/>
            <p:nvPr/>
          </p:nvSpPr>
          <p:spPr>
            <a:xfrm>
              <a:off x="4309050" y="2020700"/>
              <a:ext cx="26975" cy="44525"/>
            </a:xfrm>
            <a:custGeom>
              <a:avLst/>
              <a:gdLst/>
              <a:ahLst/>
              <a:cxnLst/>
              <a:rect l="l" t="t" r="r" b="b"/>
              <a:pathLst>
                <a:path w="1079" h="1781" extrusionOk="0">
                  <a:moveTo>
                    <a:pt x="1" y="1"/>
                  </a:moveTo>
                  <a:lnTo>
                    <a:pt x="1" y="1780"/>
                  </a:lnTo>
                  <a:lnTo>
                    <a:pt x="1078" y="1780"/>
                  </a:lnTo>
                  <a:lnTo>
                    <a:pt x="1078" y="1454"/>
                  </a:lnTo>
                  <a:lnTo>
                    <a:pt x="376" y="1454"/>
                  </a:lnTo>
                  <a:lnTo>
                    <a:pt x="3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6"/>
            <p:cNvSpPr/>
            <p:nvPr/>
          </p:nvSpPr>
          <p:spPr>
            <a:xfrm>
              <a:off x="4342250" y="2020700"/>
              <a:ext cx="42650" cy="44525"/>
            </a:xfrm>
            <a:custGeom>
              <a:avLst/>
              <a:gdLst/>
              <a:ahLst/>
              <a:cxnLst/>
              <a:rect l="l" t="t" r="r" b="b"/>
              <a:pathLst>
                <a:path w="1706" h="1781" extrusionOk="0">
                  <a:moveTo>
                    <a:pt x="853" y="276"/>
                  </a:moveTo>
                  <a:cubicBezTo>
                    <a:pt x="853" y="301"/>
                    <a:pt x="853" y="352"/>
                    <a:pt x="878" y="402"/>
                  </a:cubicBezTo>
                  <a:cubicBezTo>
                    <a:pt x="903" y="452"/>
                    <a:pt x="953" y="652"/>
                    <a:pt x="1079" y="1028"/>
                  </a:cubicBezTo>
                  <a:lnTo>
                    <a:pt x="627" y="1028"/>
                  </a:lnTo>
                  <a:cubicBezTo>
                    <a:pt x="753" y="627"/>
                    <a:pt x="828" y="377"/>
                    <a:pt x="853" y="276"/>
                  </a:cubicBezTo>
                  <a:close/>
                  <a:moveTo>
                    <a:pt x="602" y="1"/>
                  </a:moveTo>
                  <a:lnTo>
                    <a:pt x="1" y="1780"/>
                  </a:lnTo>
                  <a:lnTo>
                    <a:pt x="402" y="1780"/>
                  </a:lnTo>
                  <a:lnTo>
                    <a:pt x="527" y="1354"/>
                  </a:lnTo>
                  <a:lnTo>
                    <a:pt x="1154" y="1354"/>
                  </a:lnTo>
                  <a:lnTo>
                    <a:pt x="1304" y="1780"/>
                  </a:lnTo>
                  <a:lnTo>
                    <a:pt x="1705" y="1780"/>
                  </a:lnTo>
                  <a:lnTo>
                    <a:pt x="107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6"/>
            <p:cNvSpPr/>
            <p:nvPr/>
          </p:nvSpPr>
          <p:spPr>
            <a:xfrm>
              <a:off x="4388625" y="2020700"/>
              <a:ext cx="59550" cy="44525"/>
            </a:xfrm>
            <a:custGeom>
              <a:avLst/>
              <a:gdLst/>
              <a:ahLst/>
              <a:cxnLst/>
              <a:rect l="l" t="t" r="r" b="b"/>
              <a:pathLst>
                <a:path w="2382" h="1781" extrusionOk="0">
                  <a:moveTo>
                    <a:pt x="0" y="1"/>
                  </a:moveTo>
                  <a:lnTo>
                    <a:pt x="427" y="1780"/>
                  </a:lnTo>
                  <a:lnTo>
                    <a:pt x="853" y="1780"/>
                  </a:lnTo>
                  <a:lnTo>
                    <a:pt x="1103" y="853"/>
                  </a:lnTo>
                  <a:cubicBezTo>
                    <a:pt x="1103" y="803"/>
                    <a:pt x="1128" y="753"/>
                    <a:pt x="1153" y="652"/>
                  </a:cubicBezTo>
                  <a:cubicBezTo>
                    <a:pt x="1153" y="552"/>
                    <a:pt x="1178" y="477"/>
                    <a:pt x="1178" y="427"/>
                  </a:cubicBezTo>
                  <a:cubicBezTo>
                    <a:pt x="1178" y="477"/>
                    <a:pt x="1204" y="552"/>
                    <a:pt x="1229" y="652"/>
                  </a:cubicBezTo>
                  <a:cubicBezTo>
                    <a:pt x="1229" y="753"/>
                    <a:pt x="1254" y="803"/>
                    <a:pt x="1254" y="853"/>
                  </a:cubicBezTo>
                  <a:lnTo>
                    <a:pt x="1504" y="1780"/>
                  </a:lnTo>
                  <a:lnTo>
                    <a:pt x="1930" y="1780"/>
                  </a:lnTo>
                  <a:lnTo>
                    <a:pt x="2381" y="1"/>
                  </a:lnTo>
                  <a:lnTo>
                    <a:pt x="2006" y="1"/>
                  </a:lnTo>
                  <a:lnTo>
                    <a:pt x="1780" y="978"/>
                  </a:lnTo>
                  <a:cubicBezTo>
                    <a:pt x="1780" y="1028"/>
                    <a:pt x="1755" y="1103"/>
                    <a:pt x="1730" y="1204"/>
                  </a:cubicBezTo>
                  <a:cubicBezTo>
                    <a:pt x="1705" y="1304"/>
                    <a:pt x="1705" y="1379"/>
                    <a:pt x="1705" y="1429"/>
                  </a:cubicBezTo>
                  <a:cubicBezTo>
                    <a:pt x="1680" y="1379"/>
                    <a:pt x="1680" y="1279"/>
                    <a:pt x="1655" y="1204"/>
                  </a:cubicBezTo>
                  <a:cubicBezTo>
                    <a:pt x="1630" y="1103"/>
                    <a:pt x="1630" y="1053"/>
                    <a:pt x="1605" y="1003"/>
                  </a:cubicBezTo>
                  <a:lnTo>
                    <a:pt x="1354" y="1"/>
                  </a:lnTo>
                  <a:lnTo>
                    <a:pt x="1003" y="1"/>
                  </a:lnTo>
                  <a:lnTo>
                    <a:pt x="752" y="1003"/>
                  </a:lnTo>
                  <a:cubicBezTo>
                    <a:pt x="727" y="1053"/>
                    <a:pt x="727" y="1128"/>
                    <a:pt x="702" y="1229"/>
                  </a:cubicBezTo>
                  <a:cubicBezTo>
                    <a:pt x="677" y="1329"/>
                    <a:pt x="677" y="1379"/>
                    <a:pt x="677" y="1429"/>
                  </a:cubicBezTo>
                  <a:cubicBezTo>
                    <a:pt x="652" y="1304"/>
                    <a:pt x="627" y="1154"/>
                    <a:pt x="577" y="978"/>
                  </a:cubicBezTo>
                  <a:lnTo>
                    <a:pt x="35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7" name="Google Shape;157;p16"/>
          <p:cNvGrpSpPr/>
          <p:nvPr/>
        </p:nvGrpSpPr>
        <p:grpSpPr>
          <a:xfrm rot="1263925">
            <a:off x="7808335" y="3385339"/>
            <a:ext cx="975997" cy="1156406"/>
            <a:chOff x="2533350" y="2668575"/>
            <a:chExt cx="447400" cy="530100"/>
          </a:xfrm>
        </p:grpSpPr>
        <p:sp>
          <p:nvSpPr>
            <p:cNvPr id="158" name="Google Shape;158;p16"/>
            <p:cNvSpPr/>
            <p:nvPr/>
          </p:nvSpPr>
          <p:spPr>
            <a:xfrm>
              <a:off x="2533350" y="2668575"/>
              <a:ext cx="447400" cy="530100"/>
            </a:xfrm>
            <a:custGeom>
              <a:avLst/>
              <a:gdLst/>
              <a:ahLst/>
              <a:cxnLst/>
              <a:rect l="l" t="t" r="r" b="b"/>
              <a:pathLst>
                <a:path w="17896" h="21204" extrusionOk="0">
                  <a:moveTo>
                    <a:pt x="4437" y="1"/>
                  </a:moveTo>
                  <a:cubicBezTo>
                    <a:pt x="4261" y="1"/>
                    <a:pt x="4086" y="51"/>
                    <a:pt x="3935" y="176"/>
                  </a:cubicBezTo>
                  <a:lnTo>
                    <a:pt x="1705" y="2006"/>
                  </a:lnTo>
                  <a:lnTo>
                    <a:pt x="1103" y="2507"/>
                  </a:lnTo>
                  <a:cubicBezTo>
                    <a:pt x="953" y="2632"/>
                    <a:pt x="828" y="2833"/>
                    <a:pt x="828" y="3058"/>
                  </a:cubicBezTo>
                  <a:cubicBezTo>
                    <a:pt x="803" y="3284"/>
                    <a:pt x="903" y="3484"/>
                    <a:pt x="1053" y="3635"/>
                  </a:cubicBezTo>
                  <a:lnTo>
                    <a:pt x="1580" y="4186"/>
                  </a:lnTo>
                  <a:cubicBezTo>
                    <a:pt x="1580" y="4211"/>
                    <a:pt x="2056" y="4763"/>
                    <a:pt x="2056" y="5765"/>
                  </a:cubicBezTo>
                  <a:cubicBezTo>
                    <a:pt x="2056" y="6191"/>
                    <a:pt x="1830" y="6642"/>
                    <a:pt x="1504" y="7269"/>
                  </a:cubicBezTo>
                  <a:cubicBezTo>
                    <a:pt x="1053" y="8171"/>
                    <a:pt x="427" y="9399"/>
                    <a:pt x="276" y="11154"/>
                  </a:cubicBezTo>
                  <a:cubicBezTo>
                    <a:pt x="1" y="14487"/>
                    <a:pt x="1229" y="17043"/>
                    <a:pt x="3760" y="18372"/>
                  </a:cubicBezTo>
                  <a:cubicBezTo>
                    <a:pt x="6793" y="19976"/>
                    <a:pt x="7394" y="20552"/>
                    <a:pt x="7519" y="20702"/>
                  </a:cubicBezTo>
                  <a:cubicBezTo>
                    <a:pt x="7645" y="21028"/>
                    <a:pt x="7945" y="21204"/>
                    <a:pt x="8246" y="21204"/>
                  </a:cubicBezTo>
                  <a:lnTo>
                    <a:pt x="9650" y="21204"/>
                  </a:lnTo>
                  <a:cubicBezTo>
                    <a:pt x="9976" y="21204"/>
                    <a:pt x="10251" y="21003"/>
                    <a:pt x="10377" y="20702"/>
                  </a:cubicBezTo>
                  <a:cubicBezTo>
                    <a:pt x="10502" y="20552"/>
                    <a:pt x="11128" y="19976"/>
                    <a:pt x="14161" y="18372"/>
                  </a:cubicBezTo>
                  <a:cubicBezTo>
                    <a:pt x="16667" y="17043"/>
                    <a:pt x="17895" y="14487"/>
                    <a:pt x="17620" y="11154"/>
                  </a:cubicBezTo>
                  <a:cubicBezTo>
                    <a:pt x="17494" y="9399"/>
                    <a:pt x="16868" y="8171"/>
                    <a:pt x="16392" y="7269"/>
                  </a:cubicBezTo>
                  <a:cubicBezTo>
                    <a:pt x="16066" y="6642"/>
                    <a:pt x="15840" y="6191"/>
                    <a:pt x="15840" y="5765"/>
                  </a:cubicBezTo>
                  <a:cubicBezTo>
                    <a:pt x="15840" y="4788"/>
                    <a:pt x="16266" y="4261"/>
                    <a:pt x="16316" y="4211"/>
                  </a:cubicBezTo>
                  <a:lnTo>
                    <a:pt x="16868" y="3660"/>
                  </a:lnTo>
                  <a:cubicBezTo>
                    <a:pt x="17018" y="3509"/>
                    <a:pt x="17118" y="3284"/>
                    <a:pt x="17093" y="3058"/>
                  </a:cubicBezTo>
                  <a:cubicBezTo>
                    <a:pt x="17093" y="2858"/>
                    <a:pt x="16968" y="2632"/>
                    <a:pt x="16818" y="2507"/>
                  </a:cubicBezTo>
                  <a:lnTo>
                    <a:pt x="13961" y="176"/>
                  </a:lnTo>
                  <a:cubicBezTo>
                    <a:pt x="13835" y="51"/>
                    <a:pt x="13660" y="1"/>
                    <a:pt x="13459" y="1"/>
                  </a:cubicBezTo>
                  <a:cubicBezTo>
                    <a:pt x="13409" y="1"/>
                    <a:pt x="13334" y="1"/>
                    <a:pt x="13259" y="26"/>
                  </a:cubicBezTo>
                  <a:cubicBezTo>
                    <a:pt x="13008" y="101"/>
                    <a:pt x="12808" y="276"/>
                    <a:pt x="12732" y="502"/>
                  </a:cubicBezTo>
                  <a:lnTo>
                    <a:pt x="12382" y="1454"/>
                  </a:lnTo>
                  <a:cubicBezTo>
                    <a:pt x="12357" y="1580"/>
                    <a:pt x="12231" y="1655"/>
                    <a:pt x="12106" y="1655"/>
                  </a:cubicBezTo>
                  <a:cubicBezTo>
                    <a:pt x="11956" y="1655"/>
                    <a:pt x="11855" y="1580"/>
                    <a:pt x="11805" y="1454"/>
                  </a:cubicBezTo>
                  <a:lnTo>
                    <a:pt x="11630" y="953"/>
                  </a:lnTo>
                  <a:cubicBezTo>
                    <a:pt x="11529" y="627"/>
                    <a:pt x="11229" y="427"/>
                    <a:pt x="10903" y="427"/>
                  </a:cubicBezTo>
                  <a:lnTo>
                    <a:pt x="7018" y="427"/>
                  </a:lnTo>
                  <a:cubicBezTo>
                    <a:pt x="6667" y="427"/>
                    <a:pt x="6367" y="627"/>
                    <a:pt x="6266" y="953"/>
                  </a:cubicBezTo>
                  <a:lnTo>
                    <a:pt x="6091" y="1429"/>
                  </a:lnTo>
                  <a:cubicBezTo>
                    <a:pt x="6066" y="1580"/>
                    <a:pt x="5940" y="1655"/>
                    <a:pt x="5815" y="1655"/>
                  </a:cubicBezTo>
                  <a:cubicBezTo>
                    <a:pt x="5690" y="1655"/>
                    <a:pt x="5565" y="1580"/>
                    <a:pt x="5514" y="1454"/>
                  </a:cubicBezTo>
                  <a:lnTo>
                    <a:pt x="5164" y="502"/>
                  </a:lnTo>
                  <a:cubicBezTo>
                    <a:pt x="5088" y="276"/>
                    <a:pt x="4888" y="101"/>
                    <a:pt x="4637" y="26"/>
                  </a:cubicBezTo>
                  <a:cubicBezTo>
                    <a:pt x="4587" y="1"/>
                    <a:pt x="4512" y="1"/>
                    <a:pt x="4437" y="1"/>
                  </a:cubicBezTo>
                  <a:close/>
                </a:path>
              </a:pathLst>
            </a:custGeom>
            <a:solidFill>
              <a:schemeClr val="accent2"/>
            </a:solidFill>
            <a:ln>
              <a:noFill/>
            </a:ln>
            <a:effectLst>
              <a:outerShdw dist="19050" dir="138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6"/>
            <p:cNvSpPr/>
            <p:nvPr/>
          </p:nvSpPr>
          <p:spPr>
            <a:xfrm>
              <a:off x="2553400" y="2688000"/>
              <a:ext cx="407300" cy="491250"/>
            </a:xfrm>
            <a:custGeom>
              <a:avLst/>
              <a:gdLst/>
              <a:ahLst/>
              <a:cxnLst/>
              <a:rect l="l" t="t" r="r" b="b"/>
              <a:pathLst>
                <a:path w="16292" h="19650" extrusionOk="0">
                  <a:moveTo>
                    <a:pt x="3635" y="1"/>
                  </a:moveTo>
                  <a:lnTo>
                    <a:pt x="1404" y="1830"/>
                  </a:lnTo>
                  <a:lnTo>
                    <a:pt x="803" y="2331"/>
                  </a:lnTo>
                  <a:lnTo>
                    <a:pt x="1329" y="2883"/>
                  </a:lnTo>
                  <a:cubicBezTo>
                    <a:pt x="1379" y="2908"/>
                    <a:pt x="2056" y="3635"/>
                    <a:pt x="2056" y="4988"/>
                  </a:cubicBezTo>
                  <a:cubicBezTo>
                    <a:pt x="2056" y="5590"/>
                    <a:pt x="1755" y="6141"/>
                    <a:pt x="1404" y="6843"/>
                  </a:cubicBezTo>
                  <a:cubicBezTo>
                    <a:pt x="953" y="7720"/>
                    <a:pt x="377" y="8823"/>
                    <a:pt x="251" y="10427"/>
                  </a:cubicBezTo>
                  <a:cubicBezTo>
                    <a:pt x="1" y="13434"/>
                    <a:pt x="1103" y="15715"/>
                    <a:pt x="3309" y="16893"/>
                  </a:cubicBezTo>
                  <a:cubicBezTo>
                    <a:pt x="4286" y="17419"/>
                    <a:pt x="7269" y="18998"/>
                    <a:pt x="7469" y="19650"/>
                  </a:cubicBezTo>
                  <a:lnTo>
                    <a:pt x="8848" y="19650"/>
                  </a:lnTo>
                  <a:cubicBezTo>
                    <a:pt x="9023" y="18998"/>
                    <a:pt x="12006" y="17419"/>
                    <a:pt x="12983" y="16893"/>
                  </a:cubicBezTo>
                  <a:cubicBezTo>
                    <a:pt x="15214" y="15715"/>
                    <a:pt x="16291" y="13434"/>
                    <a:pt x="16041" y="10427"/>
                  </a:cubicBezTo>
                  <a:cubicBezTo>
                    <a:pt x="15915" y="8823"/>
                    <a:pt x="15339" y="7720"/>
                    <a:pt x="14888" y="6843"/>
                  </a:cubicBezTo>
                  <a:cubicBezTo>
                    <a:pt x="14537" y="6141"/>
                    <a:pt x="14261" y="5590"/>
                    <a:pt x="14261" y="4988"/>
                  </a:cubicBezTo>
                  <a:cubicBezTo>
                    <a:pt x="14261" y="3635"/>
                    <a:pt x="14938" y="2908"/>
                    <a:pt x="14963" y="2883"/>
                  </a:cubicBezTo>
                  <a:lnTo>
                    <a:pt x="15514" y="2331"/>
                  </a:lnTo>
                  <a:lnTo>
                    <a:pt x="12657" y="1"/>
                  </a:lnTo>
                  <a:lnTo>
                    <a:pt x="12331" y="953"/>
                  </a:lnTo>
                  <a:cubicBezTo>
                    <a:pt x="12156" y="1379"/>
                    <a:pt x="11755" y="1655"/>
                    <a:pt x="11304" y="1655"/>
                  </a:cubicBezTo>
                  <a:cubicBezTo>
                    <a:pt x="10828" y="1655"/>
                    <a:pt x="10402" y="1354"/>
                    <a:pt x="10251" y="903"/>
                  </a:cubicBezTo>
                  <a:lnTo>
                    <a:pt x="10101" y="427"/>
                  </a:lnTo>
                  <a:lnTo>
                    <a:pt x="6216" y="427"/>
                  </a:lnTo>
                  <a:lnTo>
                    <a:pt x="6041" y="903"/>
                  </a:lnTo>
                  <a:cubicBezTo>
                    <a:pt x="5890" y="1354"/>
                    <a:pt x="5464" y="1655"/>
                    <a:pt x="5013" y="1655"/>
                  </a:cubicBezTo>
                  <a:cubicBezTo>
                    <a:pt x="4537" y="1655"/>
                    <a:pt x="4136" y="1379"/>
                    <a:pt x="3986" y="953"/>
                  </a:cubicBezTo>
                  <a:lnTo>
                    <a:pt x="36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6"/>
            <p:cNvSpPr/>
            <p:nvPr/>
          </p:nvSpPr>
          <p:spPr>
            <a:xfrm>
              <a:off x="2571575" y="2716200"/>
              <a:ext cx="370950" cy="459300"/>
            </a:xfrm>
            <a:custGeom>
              <a:avLst/>
              <a:gdLst/>
              <a:ahLst/>
              <a:cxnLst/>
              <a:rect l="l" t="t" r="r" b="b"/>
              <a:pathLst>
                <a:path w="14838" h="18372" extrusionOk="0">
                  <a:moveTo>
                    <a:pt x="5990" y="0"/>
                  </a:moveTo>
                  <a:cubicBezTo>
                    <a:pt x="5740" y="727"/>
                    <a:pt x="5063" y="1253"/>
                    <a:pt x="4286" y="1253"/>
                  </a:cubicBezTo>
                  <a:cubicBezTo>
                    <a:pt x="3509" y="1253"/>
                    <a:pt x="2832" y="752"/>
                    <a:pt x="2582" y="50"/>
                  </a:cubicBezTo>
                  <a:lnTo>
                    <a:pt x="1128" y="1253"/>
                  </a:lnTo>
                  <a:cubicBezTo>
                    <a:pt x="1128" y="1253"/>
                    <a:pt x="2030" y="2181"/>
                    <a:pt x="2030" y="3860"/>
                  </a:cubicBezTo>
                  <a:cubicBezTo>
                    <a:pt x="2030" y="5539"/>
                    <a:pt x="452" y="6642"/>
                    <a:pt x="226" y="9349"/>
                  </a:cubicBezTo>
                  <a:cubicBezTo>
                    <a:pt x="0" y="12081"/>
                    <a:pt x="928" y="14086"/>
                    <a:pt x="2908" y="15138"/>
                  </a:cubicBezTo>
                  <a:cubicBezTo>
                    <a:pt x="4913" y="16191"/>
                    <a:pt x="7218" y="17469"/>
                    <a:pt x="7419" y="18371"/>
                  </a:cubicBezTo>
                  <a:cubicBezTo>
                    <a:pt x="7619" y="17469"/>
                    <a:pt x="9950" y="16191"/>
                    <a:pt x="11930" y="15138"/>
                  </a:cubicBezTo>
                  <a:cubicBezTo>
                    <a:pt x="13910" y="14086"/>
                    <a:pt x="14838" y="12081"/>
                    <a:pt x="14612" y="9349"/>
                  </a:cubicBezTo>
                  <a:cubicBezTo>
                    <a:pt x="14386" y="6642"/>
                    <a:pt x="12807" y="5539"/>
                    <a:pt x="12807" y="3860"/>
                  </a:cubicBezTo>
                  <a:cubicBezTo>
                    <a:pt x="12807" y="2181"/>
                    <a:pt x="13735" y="1253"/>
                    <a:pt x="13735" y="1253"/>
                  </a:cubicBezTo>
                  <a:lnTo>
                    <a:pt x="12256" y="50"/>
                  </a:lnTo>
                  <a:cubicBezTo>
                    <a:pt x="12005" y="752"/>
                    <a:pt x="11354" y="1253"/>
                    <a:pt x="10577" y="1253"/>
                  </a:cubicBezTo>
                  <a:cubicBezTo>
                    <a:pt x="9775" y="1253"/>
                    <a:pt x="9098" y="727"/>
                    <a:pt x="884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6"/>
            <p:cNvSpPr/>
            <p:nvPr/>
          </p:nvSpPr>
          <p:spPr>
            <a:xfrm>
              <a:off x="2644875" y="2817700"/>
              <a:ext cx="224350" cy="256925"/>
            </a:xfrm>
            <a:custGeom>
              <a:avLst/>
              <a:gdLst/>
              <a:ahLst/>
              <a:cxnLst/>
              <a:rect l="l" t="t" r="r" b="b"/>
              <a:pathLst>
                <a:path w="8974" h="10277" extrusionOk="0">
                  <a:moveTo>
                    <a:pt x="4487" y="3735"/>
                  </a:moveTo>
                  <a:cubicBezTo>
                    <a:pt x="5264" y="3735"/>
                    <a:pt x="5890" y="4361"/>
                    <a:pt x="5890" y="5138"/>
                  </a:cubicBezTo>
                  <a:cubicBezTo>
                    <a:pt x="5890" y="5890"/>
                    <a:pt x="5264" y="6517"/>
                    <a:pt x="4487" y="6517"/>
                  </a:cubicBezTo>
                  <a:cubicBezTo>
                    <a:pt x="3735" y="6517"/>
                    <a:pt x="3109" y="5890"/>
                    <a:pt x="3109" y="5138"/>
                  </a:cubicBezTo>
                  <a:cubicBezTo>
                    <a:pt x="3109" y="4361"/>
                    <a:pt x="3735" y="3735"/>
                    <a:pt x="4487" y="3735"/>
                  </a:cubicBezTo>
                  <a:close/>
                  <a:moveTo>
                    <a:pt x="4487" y="1"/>
                  </a:moveTo>
                  <a:cubicBezTo>
                    <a:pt x="4312" y="1"/>
                    <a:pt x="4186" y="151"/>
                    <a:pt x="4186" y="326"/>
                  </a:cubicBezTo>
                  <a:cubicBezTo>
                    <a:pt x="4186" y="427"/>
                    <a:pt x="4236" y="527"/>
                    <a:pt x="4337" y="577"/>
                  </a:cubicBezTo>
                  <a:lnTo>
                    <a:pt x="3109" y="2732"/>
                  </a:lnTo>
                  <a:lnTo>
                    <a:pt x="627" y="2732"/>
                  </a:lnTo>
                  <a:cubicBezTo>
                    <a:pt x="627" y="2707"/>
                    <a:pt x="627" y="2707"/>
                    <a:pt x="627" y="2707"/>
                  </a:cubicBezTo>
                  <a:cubicBezTo>
                    <a:pt x="627" y="2532"/>
                    <a:pt x="502" y="2381"/>
                    <a:pt x="327" y="2381"/>
                  </a:cubicBezTo>
                  <a:cubicBezTo>
                    <a:pt x="151" y="2381"/>
                    <a:pt x="1" y="2532"/>
                    <a:pt x="1" y="2707"/>
                  </a:cubicBezTo>
                  <a:cubicBezTo>
                    <a:pt x="1" y="2883"/>
                    <a:pt x="151" y="3008"/>
                    <a:pt x="327" y="3008"/>
                  </a:cubicBezTo>
                  <a:cubicBezTo>
                    <a:pt x="377" y="3008"/>
                    <a:pt x="427" y="3008"/>
                    <a:pt x="452" y="2983"/>
                  </a:cubicBezTo>
                  <a:lnTo>
                    <a:pt x="1705" y="5138"/>
                  </a:lnTo>
                  <a:lnTo>
                    <a:pt x="477" y="7269"/>
                  </a:lnTo>
                  <a:cubicBezTo>
                    <a:pt x="427" y="7244"/>
                    <a:pt x="377" y="7219"/>
                    <a:pt x="327" y="7219"/>
                  </a:cubicBezTo>
                  <a:cubicBezTo>
                    <a:pt x="151" y="7219"/>
                    <a:pt x="1" y="7369"/>
                    <a:pt x="1" y="7544"/>
                  </a:cubicBezTo>
                  <a:cubicBezTo>
                    <a:pt x="1" y="7720"/>
                    <a:pt x="151" y="7845"/>
                    <a:pt x="327" y="7845"/>
                  </a:cubicBezTo>
                  <a:cubicBezTo>
                    <a:pt x="502" y="7845"/>
                    <a:pt x="627" y="7720"/>
                    <a:pt x="627" y="7544"/>
                  </a:cubicBezTo>
                  <a:lnTo>
                    <a:pt x="3109" y="7544"/>
                  </a:lnTo>
                  <a:lnTo>
                    <a:pt x="4337" y="9675"/>
                  </a:lnTo>
                  <a:cubicBezTo>
                    <a:pt x="4236" y="9725"/>
                    <a:pt x="4186" y="9825"/>
                    <a:pt x="4186" y="9950"/>
                  </a:cubicBezTo>
                  <a:cubicBezTo>
                    <a:pt x="4186" y="10126"/>
                    <a:pt x="4312" y="10276"/>
                    <a:pt x="4487" y="10276"/>
                  </a:cubicBezTo>
                  <a:cubicBezTo>
                    <a:pt x="4662" y="10276"/>
                    <a:pt x="4813" y="10126"/>
                    <a:pt x="4813" y="9950"/>
                  </a:cubicBezTo>
                  <a:cubicBezTo>
                    <a:pt x="4813" y="9825"/>
                    <a:pt x="4738" y="9725"/>
                    <a:pt x="4637" y="9675"/>
                  </a:cubicBezTo>
                  <a:lnTo>
                    <a:pt x="5890" y="7544"/>
                  </a:lnTo>
                  <a:lnTo>
                    <a:pt x="8347" y="7544"/>
                  </a:lnTo>
                  <a:cubicBezTo>
                    <a:pt x="8347" y="7720"/>
                    <a:pt x="8497" y="7845"/>
                    <a:pt x="8672" y="7845"/>
                  </a:cubicBezTo>
                  <a:cubicBezTo>
                    <a:pt x="8848" y="7845"/>
                    <a:pt x="8973" y="7720"/>
                    <a:pt x="8973" y="7544"/>
                  </a:cubicBezTo>
                  <a:cubicBezTo>
                    <a:pt x="8973" y="7369"/>
                    <a:pt x="8848" y="7219"/>
                    <a:pt x="8672" y="7219"/>
                  </a:cubicBezTo>
                  <a:cubicBezTo>
                    <a:pt x="8597" y="7219"/>
                    <a:pt x="8547" y="7244"/>
                    <a:pt x="8497" y="7269"/>
                  </a:cubicBezTo>
                  <a:lnTo>
                    <a:pt x="7269" y="5138"/>
                  </a:lnTo>
                  <a:lnTo>
                    <a:pt x="8522" y="2958"/>
                  </a:lnTo>
                  <a:cubicBezTo>
                    <a:pt x="8572" y="2958"/>
                    <a:pt x="8622" y="2983"/>
                    <a:pt x="8672" y="2983"/>
                  </a:cubicBezTo>
                  <a:cubicBezTo>
                    <a:pt x="8848" y="2983"/>
                    <a:pt x="8973" y="2833"/>
                    <a:pt x="8973" y="2657"/>
                  </a:cubicBezTo>
                  <a:cubicBezTo>
                    <a:pt x="8973" y="2482"/>
                    <a:pt x="8848" y="2356"/>
                    <a:pt x="8672" y="2356"/>
                  </a:cubicBezTo>
                  <a:cubicBezTo>
                    <a:pt x="8497" y="2356"/>
                    <a:pt x="8347" y="2482"/>
                    <a:pt x="8347" y="2657"/>
                  </a:cubicBezTo>
                  <a:cubicBezTo>
                    <a:pt x="8347" y="2682"/>
                    <a:pt x="8347" y="2707"/>
                    <a:pt x="8347" y="2732"/>
                  </a:cubicBezTo>
                  <a:lnTo>
                    <a:pt x="5890" y="2732"/>
                  </a:lnTo>
                  <a:lnTo>
                    <a:pt x="4637" y="577"/>
                  </a:lnTo>
                  <a:cubicBezTo>
                    <a:pt x="4738" y="527"/>
                    <a:pt x="4813" y="427"/>
                    <a:pt x="4813" y="326"/>
                  </a:cubicBezTo>
                  <a:cubicBezTo>
                    <a:pt x="4813" y="151"/>
                    <a:pt x="4662" y="1"/>
                    <a:pt x="448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16"/>
          <p:cNvGrpSpPr/>
          <p:nvPr/>
        </p:nvGrpSpPr>
        <p:grpSpPr>
          <a:xfrm rot="2700000">
            <a:off x="7976014" y="495791"/>
            <a:ext cx="909769" cy="481515"/>
            <a:chOff x="6679875" y="343900"/>
            <a:chExt cx="738750" cy="391000"/>
          </a:xfrm>
        </p:grpSpPr>
        <p:sp>
          <p:nvSpPr>
            <p:cNvPr id="163" name="Google Shape;163;p16"/>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6"/>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6"/>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6"/>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6"/>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6"/>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6"/>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6"/>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6"/>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6"/>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3" name="Google Shape;173;p16"/>
          <p:cNvGrpSpPr/>
          <p:nvPr/>
        </p:nvGrpSpPr>
        <p:grpSpPr>
          <a:xfrm rot="341076">
            <a:off x="587171" y="3614084"/>
            <a:ext cx="1105168" cy="1160789"/>
            <a:chOff x="80089" y="-9"/>
            <a:chExt cx="1172049" cy="1231036"/>
          </a:xfrm>
        </p:grpSpPr>
        <p:sp>
          <p:nvSpPr>
            <p:cNvPr id="174" name="Google Shape;174;p16"/>
            <p:cNvSpPr/>
            <p:nvPr/>
          </p:nvSpPr>
          <p:spPr>
            <a:xfrm rot="-1835665">
              <a:off x="269428" y="134995"/>
              <a:ext cx="793371" cy="961027"/>
            </a:xfrm>
            <a:custGeom>
              <a:avLst/>
              <a:gdLst/>
              <a:ahLst/>
              <a:cxnLst/>
              <a:rect l="l" t="t" r="r" b="b"/>
              <a:pathLst>
                <a:path w="26216" h="31756" extrusionOk="0">
                  <a:moveTo>
                    <a:pt x="13108" y="1"/>
                  </a:moveTo>
                  <a:cubicBezTo>
                    <a:pt x="12908" y="1"/>
                    <a:pt x="12682" y="51"/>
                    <a:pt x="12481" y="151"/>
                  </a:cubicBezTo>
                  <a:lnTo>
                    <a:pt x="10627" y="1229"/>
                  </a:lnTo>
                  <a:lnTo>
                    <a:pt x="7218" y="678"/>
                  </a:lnTo>
                  <a:cubicBezTo>
                    <a:pt x="7168" y="653"/>
                    <a:pt x="7093" y="653"/>
                    <a:pt x="7018" y="653"/>
                  </a:cubicBezTo>
                  <a:cubicBezTo>
                    <a:pt x="6667" y="653"/>
                    <a:pt x="6291" y="803"/>
                    <a:pt x="6065" y="1104"/>
                  </a:cubicBezTo>
                  <a:cubicBezTo>
                    <a:pt x="5790" y="1430"/>
                    <a:pt x="5689" y="1906"/>
                    <a:pt x="5840" y="2307"/>
                  </a:cubicBezTo>
                  <a:lnTo>
                    <a:pt x="7695" y="7620"/>
                  </a:lnTo>
                  <a:cubicBezTo>
                    <a:pt x="7093" y="7720"/>
                    <a:pt x="6617" y="8171"/>
                    <a:pt x="6466" y="8723"/>
                  </a:cubicBezTo>
                  <a:cubicBezTo>
                    <a:pt x="2406" y="12783"/>
                    <a:pt x="0" y="19625"/>
                    <a:pt x="0" y="24111"/>
                  </a:cubicBezTo>
                  <a:cubicBezTo>
                    <a:pt x="0" y="24337"/>
                    <a:pt x="0" y="24537"/>
                    <a:pt x="25" y="24763"/>
                  </a:cubicBezTo>
                  <a:cubicBezTo>
                    <a:pt x="25" y="24813"/>
                    <a:pt x="50" y="25039"/>
                    <a:pt x="50" y="25039"/>
                  </a:cubicBezTo>
                  <a:cubicBezTo>
                    <a:pt x="50" y="25164"/>
                    <a:pt x="50" y="25264"/>
                    <a:pt x="75" y="25390"/>
                  </a:cubicBezTo>
                  <a:cubicBezTo>
                    <a:pt x="75" y="25440"/>
                    <a:pt x="100" y="25515"/>
                    <a:pt x="100" y="25565"/>
                  </a:cubicBezTo>
                  <a:lnTo>
                    <a:pt x="126" y="25690"/>
                  </a:lnTo>
                  <a:cubicBezTo>
                    <a:pt x="126" y="25791"/>
                    <a:pt x="151" y="25891"/>
                    <a:pt x="151" y="25991"/>
                  </a:cubicBezTo>
                  <a:cubicBezTo>
                    <a:pt x="176" y="26041"/>
                    <a:pt x="176" y="26116"/>
                    <a:pt x="201" y="26167"/>
                  </a:cubicBezTo>
                  <a:lnTo>
                    <a:pt x="226" y="26292"/>
                  </a:lnTo>
                  <a:cubicBezTo>
                    <a:pt x="251" y="26392"/>
                    <a:pt x="251" y="26467"/>
                    <a:pt x="276" y="26542"/>
                  </a:cubicBezTo>
                  <a:cubicBezTo>
                    <a:pt x="301" y="26618"/>
                    <a:pt x="326" y="26693"/>
                    <a:pt x="326" y="26743"/>
                  </a:cubicBezTo>
                  <a:lnTo>
                    <a:pt x="376" y="26868"/>
                  </a:lnTo>
                  <a:cubicBezTo>
                    <a:pt x="401" y="26943"/>
                    <a:pt x="426" y="27019"/>
                    <a:pt x="451" y="27094"/>
                  </a:cubicBezTo>
                  <a:cubicBezTo>
                    <a:pt x="451" y="27144"/>
                    <a:pt x="476" y="27219"/>
                    <a:pt x="501" y="27294"/>
                  </a:cubicBezTo>
                  <a:lnTo>
                    <a:pt x="552" y="27395"/>
                  </a:lnTo>
                  <a:cubicBezTo>
                    <a:pt x="577" y="27445"/>
                    <a:pt x="602" y="27520"/>
                    <a:pt x="627" y="27595"/>
                  </a:cubicBezTo>
                  <a:cubicBezTo>
                    <a:pt x="652" y="27670"/>
                    <a:pt x="702" y="27720"/>
                    <a:pt x="727" y="27771"/>
                  </a:cubicBezTo>
                  <a:lnTo>
                    <a:pt x="777" y="27871"/>
                  </a:lnTo>
                  <a:cubicBezTo>
                    <a:pt x="802" y="27946"/>
                    <a:pt x="827" y="28021"/>
                    <a:pt x="852" y="28071"/>
                  </a:cubicBezTo>
                  <a:cubicBezTo>
                    <a:pt x="902" y="28146"/>
                    <a:pt x="928" y="28197"/>
                    <a:pt x="978" y="28247"/>
                  </a:cubicBezTo>
                  <a:lnTo>
                    <a:pt x="1003" y="28347"/>
                  </a:lnTo>
                  <a:cubicBezTo>
                    <a:pt x="1053" y="28397"/>
                    <a:pt x="1103" y="28472"/>
                    <a:pt x="1128" y="28548"/>
                  </a:cubicBezTo>
                  <a:cubicBezTo>
                    <a:pt x="1178" y="28598"/>
                    <a:pt x="1203" y="28648"/>
                    <a:pt x="1253" y="28698"/>
                  </a:cubicBezTo>
                  <a:lnTo>
                    <a:pt x="1303" y="28773"/>
                  </a:lnTo>
                  <a:cubicBezTo>
                    <a:pt x="1354" y="28823"/>
                    <a:pt x="1379" y="28898"/>
                    <a:pt x="1429" y="28949"/>
                  </a:cubicBezTo>
                  <a:cubicBezTo>
                    <a:pt x="1479" y="28999"/>
                    <a:pt x="1529" y="29049"/>
                    <a:pt x="1554" y="29099"/>
                  </a:cubicBezTo>
                  <a:lnTo>
                    <a:pt x="1629" y="29174"/>
                  </a:lnTo>
                  <a:cubicBezTo>
                    <a:pt x="1679" y="29224"/>
                    <a:pt x="1704" y="29274"/>
                    <a:pt x="1780" y="29350"/>
                  </a:cubicBezTo>
                  <a:cubicBezTo>
                    <a:pt x="1805" y="29375"/>
                    <a:pt x="1855" y="29425"/>
                    <a:pt x="1905" y="29475"/>
                  </a:cubicBezTo>
                  <a:lnTo>
                    <a:pt x="1980" y="29550"/>
                  </a:lnTo>
                  <a:cubicBezTo>
                    <a:pt x="2030" y="29600"/>
                    <a:pt x="2080" y="29650"/>
                    <a:pt x="2131" y="29675"/>
                  </a:cubicBezTo>
                  <a:cubicBezTo>
                    <a:pt x="2181" y="29725"/>
                    <a:pt x="2231" y="29776"/>
                    <a:pt x="2281" y="29801"/>
                  </a:cubicBezTo>
                  <a:lnTo>
                    <a:pt x="2356" y="29876"/>
                  </a:lnTo>
                  <a:cubicBezTo>
                    <a:pt x="2406" y="29901"/>
                    <a:pt x="2456" y="29951"/>
                    <a:pt x="2507" y="30001"/>
                  </a:cubicBezTo>
                  <a:cubicBezTo>
                    <a:pt x="2557" y="30026"/>
                    <a:pt x="2632" y="30076"/>
                    <a:pt x="2682" y="30101"/>
                  </a:cubicBezTo>
                  <a:cubicBezTo>
                    <a:pt x="2682" y="30101"/>
                    <a:pt x="2757" y="30152"/>
                    <a:pt x="2757" y="30152"/>
                  </a:cubicBezTo>
                  <a:cubicBezTo>
                    <a:pt x="2807" y="30202"/>
                    <a:pt x="2857" y="30227"/>
                    <a:pt x="2933" y="30277"/>
                  </a:cubicBezTo>
                  <a:cubicBezTo>
                    <a:pt x="2983" y="30302"/>
                    <a:pt x="3033" y="30327"/>
                    <a:pt x="3083" y="30377"/>
                  </a:cubicBezTo>
                  <a:lnTo>
                    <a:pt x="3183" y="30427"/>
                  </a:lnTo>
                  <a:cubicBezTo>
                    <a:pt x="3233" y="30452"/>
                    <a:pt x="3309" y="30477"/>
                    <a:pt x="3359" y="30527"/>
                  </a:cubicBezTo>
                  <a:cubicBezTo>
                    <a:pt x="3409" y="30553"/>
                    <a:pt x="3484" y="30578"/>
                    <a:pt x="3534" y="30603"/>
                  </a:cubicBezTo>
                  <a:lnTo>
                    <a:pt x="3609" y="30653"/>
                  </a:lnTo>
                  <a:cubicBezTo>
                    <a:pt x="3684" y="30678"/>
                    <a:pt x="3735" y="30703"/>
                    <a:pt x="3810" y="30728"/>
                  </a:cubicBezTo>
                  <a:cubicBezTo>
                    <a:pt x="3860" y="30753"/>
                    <a:pt x="3910" y="30778"/>
                    <a:pt x="3985" y="30803"/>
                  </a:cubicBezTo>
                  <a:lnTo>
                    <a:pt x="4060" y="30828"/>
                  </a:lnTo>
                  <a:cubicBezTo>
                    <a:pt x="4111" y="30878"/>
                    <a:pt x="4186" y="30903"/>
                    <a:pt x="4261" y="30928"/>
                  </a:cubicBezTo>
                  <a:cubicBezTo>
                    <a:pt x="4311" y="30954"/>
                    <a:pt x="4386" y="30954"/>
                    <a:pt x="4436" y="30979"/>
                  </a:cubicBezTo>
                  <a:cubicBezTo>
                    <a:pt x="4436" y="30979"/>
                    <a:pt x="4662" y="31054"/>
                    <a:pt x="4737" y="31079"/>
                  </a:cubicBezTo>
                  <a:cubicBezTo>
                    <a:pt x="4787" y="31104"/>
                    <a:pt x="4862" y="31129"/>
                    <a:pt x="4913" y="31129"/>
                  </a:cubicBezTo>
                  <a:cubicBezTo>
                    <a:pt x="4913" y="31129"/>
                    <a:pt x="5138" y="31204"/>
                    <a:pt x="5213" y="31229"/>
                  </a:cubicBezTo>
                  <a:cubicBezTo>
                    <a:pt x="5288" y="31229"/>
                    <a:pt x="5364" y="31254"/>
                    <a:pt x="5464" y="31279"/>
                  </a:cubicBezTo>
                  <a:cubicBezTo>
                    <a:pt x="5539" y="31304"/>
                    <a:pt x="5614" y="31304"/>
                    <a:pt x="5715" y="31329"/>
                  </a:cubicBezTo>
                  <a:cubicBezTo>
                    <a:pt x="5790" y="31355"/>
                    <a:pt x="5840" y="31355"/>
                    <a:pt x="5915" y="31380"/>
                  </a:cubicBezTo>
                  <a:lnTo>
                    <a:pt x="6216" y="31430"/>
                  </a:lnTo>
                  <a:lnTo>
                    <a:pt x="6717" y="31505"/>
                  </a:lnTo>
                  <a:cubicBezTo>
                    <a:pt x="6817" y="31530"/>
                    <a:pt x="6892" y="31530"/>
                    <a:pt x="6993" y="31555"/>
                  </a:cubicBezTo>
                  <a:lnTo>
                    <a:pt x="7268" y="31580"/>
                  </a:lnTo>
                  <a:lnTo>
                    <a:pt x="7795" y="31630"/>
                  </a:lnTo>
                  <a:lnTo>
                    <a:pt x="8346" y="31680"/>
                  </a:lnTo>
                  <a:lnTo>
                    <a:pt x="8898" y="31705"/>
                  </a:lnTo>
                  <a:lnTo>
                    <a:pt x="9173" y="31705"/>
                  </a:lnTo>
                  <a:lnTo>
                    <a:pt x="9750" y="31730"/>
                  </a:lnTo>
                  <a:lnTo>
                    <a:pt x="10326" y="31756"/>
                  </a:lnTo>
                  <a:lnTo>
                    <a:pt x="13910" y="31756"/>
                  </a:lnTo>
                  <a:cubicBezTo>
                    <a:pt x="17444" y="31756"/>
                    <a:pt x="20101" y="31705"/>
                    <a:pt x="22231" y="30828"/>
                  </a:cubicBezTo>
                  <a:cubicBezTo>
                    <a:pt x="24913" y="29725"/>
                    <a:pt x="26216" y="27520"/>
                    <a:pt x="26216" y="24111"/>
                  </a:cubicBezTo>
                  <a:cubicBezTo>
                    <a:pt x="26216" y="19625"/>
                    <a:pt x="23810" y="12783"/>
                    <a:pt x="19750" y="8723"/>
                  </a:cubicBezTo>
                  <a:cubicBezTo>
                    <a:pt x="19700" y="8522"/>
                    <a:pt x="19599" y="8322"/>
                    <a:pt x="19474" y="8171"/>
                  </a:cubicBezTo>
                  <a:cubicBezTo>
                    <a:pt x="19223" y="7871"/>
                    <a:pt x="18898" y="7670"/>
                    <a:pt x="18547" y="7620"/>
                  </a:cubicBezTo>
                  <a:lnTo>
                    <a:pt x="20376" y="2307"/>
                  </a:lnTo>
                  <a:cubicBezTo>
                    <a:pt x="20527" y="1906"/>
                    <a:pt x="20451" y="1430"/>
                    <a:pt x="20151" y="1104"/>
                  </a:cubicBezTo>
                  <a:cubicBezTo>
                    <a:pt x="19925" y="803"/>
                    <a:pt x="19574" y="653"/>
                    <a:pt x="19198" y="653"/>
                  </a:cubicBezTo>
                  <a:cubicBezTo>
                    <a:pt x="19123" y="653"/>
                    <a:pt x="19073" y="653"/>
                    <a:pt x="18998" y="678"/>
                  </a:cubicBezTo>
                  <a:lnTo>
                    <a:pt x="15614" y="1229"/>
                  </a:lnTo>
                  <a:lnTo>
                    <a:pt x="13735" y="151"/>
                  </a:lnTo>
                  <a:cubicBezTo>
                    <a:pt x="13534" y="51"/>
                    <a:pt x="13334" y="1"/>
                    <a:pt x="13108" y="1"/>
                  </a:cubicBezTo>
                  <a:close/>
                </a:path>
              </a:pathLst>
            </a:custGeom>
            <a:solidFill>
              <a:schemeClr val="accent2"/>
            </a:solidFill>
            <a:ln>
              <a:noFill/>
            </a:ln>
            <a:effectLst>
              <a:outerShdw dist="28575" dir="1740000" algn="bl" rotWithShape="0">
                <a:schemeClr val="dk1">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6"/>
            <p:cNvSpPr/>
            <p:nvPr/>
          </p:nvSpPr>
          <p:spPr>
            <a:xfrm rot="-1835665">
              <a:off x="307355" y="172943"/>
              <a:ext cx="717532" cy="885158"/>
            </a:xfrm>
            <a:custGeom>
              <a:avLst/>
              <a:gdLst/>
              <a:ahLst/>
              <a:cxnLst/>
              <a:rect l="l" t="t" r="r" b="b"/>
              <a:pathLst>
                <a:path w="23710" h="29249" extrusionOk="0">
                  <a:moveTo>
                    <a:pt x="11855" y="0"/>
                  </a:moveTo>
                  <a:lnTo>
                    <a:pt x="9599" y="1278"/>
                  </a:lnTo>
                  <a:lnTo>
                    <a:pt x="5765" y="652"/>
                  </a:lnTo>
                  <a:lnTo>
                    <a:pt x="7920" y="6842"/>
                  </a:lnTo>
                  <a:cubicBezTo>
                    <a:pt x="3309" y="9900"/>
                    <a:pt x="0" y="17669"/>
                    <a:pt x="0" y="22857"/>
                  </a:cubicBezTo>
                  <a:cubicBezTo>
                    <a:pt x="0" y="29111"/>
                    <a:pt x="4857" y="29249"/>
                    <a:pt x="11000" y="29249"/>
                  </a:cubicBezTo>
                  <a:cubicBezTo>
                    <a:pt x="11282" y="29249"/>
                    <a:pt x="11568" y="29248"/>
                    <a:pt x="11855" y="29248"/>
                  </a:cubicBezTo>
                  <a:lnTo>
                    <a:pt x="11855" y="29248"/>
                  </a:lnTo>
                  <a:cubicBezTo>
                    <a:pt x="12143" y="29248"/>
                    <a:pt x="12428" y="29249"/>
                    <a:pt x="12710" y="29249"/>
                  </a:cubicBezTo>
                  <a:cubicBezTo>
                    <a:pt x="18853" y="29249"/>
                    <a:pt x="23710" y="29111"/>
                    <a:pt x="23710" y="22857"/>
                  </a:cubicBezTo>
                  <a:cubicBezTo>
                    <a:pt x="23710" y="17669"/>
                    <a:pt x="20401" y="9900"/>
                    <a:pt x="15790" y="6842"/>
                  </a:cubicBezTo>
                  <a:lnTo>
                    <a:pt x="17945" y="652"/>
                  </a:lnTo>
                  <a:lnTo>
                    <a:pt x="17945" y="652"/>
                  </a:lnTo>
                  <a:lnTo>
                    <a:pt x="14111" y="1278"/>
                  </a:lnTo>
                  <a:lnTo>
                    <a:pt x="1185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6"/>
            <p:cNvSpPr/>
            <p:nvPr/>
          </p:nvSpPr>
          <p:spPr>
            <a:xfrm rot="-1835665">
              <a:off x="333763" y="269494"/>
              <a:ext cx="351957" cy="881375"/>
            </a:xfrm>
            <a:custGeom>
              <a:avLst/>
              <a:gdLst/>
              <a:ahLst/>
              <a:cxnLst/>
              <a:rect l="l" t="t" r="r" b="b"/>
              <a:pathLst>
                <a:path w="11630" h="29124" extrusionOk="0">
                  <a:moveTo>
                    <a:pt x="11630" y="0"/>
                  </a:moveTo>
                  <a:lnTo>
                    <a:pt x="9599" y="1153"/>
                  </a:lnTo>
                  <a:lnTo>
                    <a:pt x="5765" y="527"/>
                  </a:lnTo>
                  <a:lnTo>
                    <a:pt x="7920" y="6717"/>
                  </a:lnTo>
                  <a:cubicBezTo>
                    <a:pt x="3309" y="9775"/>
                    <a:pt x="0" y="17544"/>
                    <a:pt x="0" y="22732"/>
                  </a:cubicBezTo>
                  <a:cubicBezTo>
                    <a:pt x="0" y="29052"/>
                    <a:pt x="4955" y="29123"/>
                    <a:pt x="11192" y="29123"/>
                  </a:cubicBezTo>
                  <a:cubicBezTo>
                    <a:pt x="11337" y="29123"/>
                    <a:pt x="11483" y="29123"/>
                    <a:pt x="11630" y="29123"/>
                  </a:cubicBezTo>
                  <a:lnTo>
                    <a:pt x="11630" y="29123"/>
                  </a:lnTo>
                  <a:lnTo>
                    <a:pt x="11630"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6"/>
            <p:cNvSpPr/>
            <p:nvPr/>
          </p:nvSpPr>
          <p:spPr>
            <a:xfrm rot="-1835665">
              <a:off x="642312" y="567858"/>
              <a:ext cx="152494" cy="333769"/>
            </a:xfrm>
            <a:custGeom>
              <a:avLst/>
              <a:gdLst/>
              <a:ahLst/>
              <a:cxnLst/>
              <a:rect l="l" t="t" r="r" b="b"/>
              <a:pathLst>
                <a:path w="5039" h="11029" extrusionOk="0">
                  <a:moveTo>
                    <a:pt x="2156" y="1"/>
                  </a:moveTo>
                  <a:lnTo>
                    <a:pt x="2156" y="1354"/>
                  </a:lnTo>
                  <a:cubicBezTo>
                    <a:pt x="903" y="1555"/>
                    <a:pt x="126" y="2407"/>
                    <a:pt x="126" y="3535"/>
                  </a:cubicBezTo>
                  <a:cubicBezTo>
                    <a:pt x="126" y="4687"/>
                    <a:pt x="953" y="5314"/>
                    <a:pt x="2331" y="5840"/>
                  </a:cubicBezTo>
                  <a:cubicBezTo>
                    <a:pt x="3334" y="6241"/>
                    <a:pt x="3860" y="6717"/>
                    <a:pt x="3860" y="7444"/>
                  </a:cubicBezTo>
                  <a:cubicBezTo>
                    <a:pt x="3860" y="8221"/>
                    <a:pt x="3209" y="8773"/>
                    <a:pt x="2256" y="8773"/>
                  </a:cubicBezTo>
                  <a:cubicBezTo>
                    <a:pt x="1504" y="8773"/>
                    <a:pt x="802" y="8522"/>
                    <a:pt x="326" y="8196"/>
                  </a:cubicBezTo>
                  <a:lnTo>
                    <a:pt x="0" y="9098"/>
                  </a:lnTo>
                  <a:cubicBezTo>
                    <a:pt x="477" y="9424"/>
                    <a:pt x="1279" y="9675"/>
                    <a:pt x="2056" y="9675"/>
                  </a:cubicBezTo>
                  <a:lnTo>
                    <a:pt x="2056" y="11028"/>
                  </a:lnTo>
                  <a:lnTo>
                    <a:pt x="2908" y="11028"/>
                  </a:lnTo>
                  <a:lnTo>
                    <a:pt x="2908" y="9650"/>
                  </a:lnTo>
                  <a:cubicBezTo>
                    <a:pt x="4286" y="9424"/>
                    <a:pt x="5038" y="8422"/>
                    <a:pt x="5038" y="7344"/>
                  </a:cubicBezTo>
                  <a:cubicBezTo>
                    <a:pt x="5038" y="6166"/>
                    <a:pt x="4336" y="5464"/>
                    <a:pt x="2933" y="4888"/>
                  </a:cubicBezTo>
                  <a:cubicBezTo>
                    <a:pt x="1780" y="4412"/>
                    <a:pt x="1279" y="4061"/>
                    <a:pt x="1279" y="3359"/>
                  </a:cubicBezTo>
                  <a:cubicBezTo>
                    <a:pt x="1279" y="2833"/>
                    <a:pt x="1655" y="2206"/>
                    <a:pt x="2707" y="2206"/>
                  </a:cubicBezTo>
                  <a:cubicBezTo>
                    <a:pt x="3559" y="2206"/>
                    <a:pt x="4111" y="2507"/>
                    <a:pt x="4386" y="2657"/>
                  </a:cubicBezTo>
                  <a:lnTo>
                    <a:pt x="4737" y="1780"/>
                  </a:lnTo>
                  <a:cubicBezTo>
                    <a:pt x="4336" y="1555"/>
                    <a:pt x="3785" y="1329"/>
                    <a:pt x="2983" y="1304"/>
                  </a:cubicBezTo>
                  <a:lnTo>
                    <a:pt x="298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6"/>
            <p:cNvSpPr/>
            <p:nvPr/>
          </p:nvSpPr>
          <p:spPr>
            <a:xfrm rot="-1835665">
              <a:off x="392132" y="411642"/>
              <a:ext cx="292036" cy="47906"/>
            </a:xfrm>
            <a:custGeom>
              <a:avLst/>
              <a:gdLst/>
              <a:ahLst/>
              <a:cxnLst/>
              <a:rect l="l" t="t" r="r" b="b"/>
              <a:pathLst>
                <a:path w="9650" h="1583" extrusionOk="0">
                  <a:moveTo>
                    <a:pt x="9387" y="0"/>
                  </a:moveTo>
                  <a:cubicBezTo>
                    <a:pt x="9375" y="0"/>
                    <a:pt x="9362" y="1"/>
                    <a:pt x="9349" y="4"/>
                  </a:cubicBezTo>
                  <a:lnTo>
                    <a:pt x="251" y="1031"/>
                  </a:lnTo>
                  <a:cubicBezTo>
                    <a:pt x="101" y="1031"/>
                    <a:pt x="0" y="1182"/>
                    <a:pt x="0" y="1332"/>
                  </a:cubicBezTo>
                  <a:cubicBezTo>
                    <a:pt x="26" y="1457"/>
                    <a:pt x="151" y="1583"/>
                    <a:pt x="276" y="1583"/>
                  </a:cubicBezTo>
                  <a:lnTo>
                    <a:pt x="301" y="1583"/>
                  </a:lnTo>
                  <a:lnTo>
                    <a:pt x="9399" y="555"/>
                  </a:lnTo>
                  <a:cubicBezTo>
                    <a:pt x="9549" y="530"/>
                    <a:pt x="9650" y="405"/>
                    <a:pt x="9650" y="254"/>
                  </a:cubicBezTo>
                  <a:cubicBezTo>
                    <a:pt x="9627" y="117"/>
                    <a:pt x="9520" y="0"/>
                    <a:pt x="938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6"/>
            <p:cNvSpPr/>
            <p:nvPr/>
          </p:nvSpPr>
          <p:spPr>
            <a:xfrm rot="-1835665">
              <a:off x="424062" y="392507"/>
              <a:ext cx="292793" cy="47936"/>
            </a:xfrm>
            <a:custGeom>
              <a:avLst/>
              <a:gdLst/>
              <a:ahLst/>
              <a:cxnLst/>
              <a:rect l="l" t="t" r="r" b="b"/>
              <a:pathLst>
                <a:path w="9675" h="1584" extrusionOk="0">
                  <a:moveTo>
                    <a:pt x="281" y="1"/>
                  </a:moveTo>
                  <a:cubicBezTo>
                    <a:pt x="151" y="1"/>
                    <a:pt x="48" y="95"/>
                    <a:pt x="26" y="230"/>
                  </a:cubicBezTo>
                  <a:cubicBezTo>
                    <a:pt x="1" y="381"/>
                    <a:pt x="126" y="531"/>
                    <a:pt x="276" y="531"/>
                  </a:cubicBezTo>
                  <a:lnTo>
                    <a:pt x="9349" y="1584"/>
                  </a:lnTo>
                  <a:lnTo>
                    <a:pt x="9374" y="1584"/>
                  </a:lnTo>
                  <a:cubicBezTo>
                    <a:pt x="9524" y="1584"/>
                    <a:pt x="9625" y="1458"/>
                    <a:pt x="9650" y="1333"/>
                  </a:cubicBezTo>
                  <a:cubicBezTo>
                    <a:pt x="9675" y="1183"/>
                    <a:pt x="9549" y="1032"/>
                    <a:pt x="9399" y="1032"/>
                  </a:cubicBezTo>
                  <a:lnTo>
                    <a:pt x="326" y="5"/>
                  </a:lnTo>
                  <a:cubicBezTo>
                    <a:pt x="311" y="2"/>
                    <a:pt x="296" y="1"/>
                    <a:pt x="2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4">
  <p:cSld name="CUSTOM_14">
    <p:spTree>
      <p:nvGrpSpPr>
        <p:cNvPr id="1" name="Shape 180"/>
        <p:cNvGrpSpPr/>
        <p:nvPr/>
      </p:nvGrpSpPr>
      <p:grpSpPr>
        <a:xfrm>
          <a:off x="0" y="0"/>
          <a:ext cx="0" cy="0"/>
          <a:chOff x="0" y="0"/>
          <a:chExt cx="0" cy="0"/>
        </a:xfrm>
      </p:grpSpPr>
      <p:sp>
        <p:nvSpPr>
          <p:cNvPr id="181" name="Google Shape;181;p17"/>
          <p:cNvSpPr txBox="1">
            <a:spLocks noGrp="1"/>
          </p:cNvSpPr>
          <p:nvPr>
            <p:ph type="title"/>
          </p:nvPr>
        </p:nvSpPr>
        <p:spPr>
          <a:xfrm>
            <a:off x="713100" y="1206325"/>
            <a:ext cx="4872900" cy="18942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3500"/>
              <a:buNone/>
              <a:defRPr sz="15000">
                <a:solidFill>
                  <a:schemeClr val="dk2"/>
                </a:solidFill>
              </a:defRPr>
            </a:lvl1pPr>
            <a:lvl2pPr lvl="1" algn="ctr" rtl="0">
              <a:lnSpc>
                <a:spcPct val="100000"/>
              </a:lnSpc>
              <a:spcBef>
                <a:spcPts val="0"/>
              </a:spcBef>
              <a:spcAft>
                <a:spcPts val="0"/>
              </a:spcAft>
              <a:buSzPts val="3500"/>
              <a:buNone/>
              <a:defRPr/>
            </a:lvl2pPr>
            <a:lvl3pPr lvl="2" algn="ctr" rtl="0">
              <a:lnSpc>
                <a:spcPct val="100000"/>
              </a:lnSpc>
              <a:spcBef>
                <a:spcPts val="0"/>
              </a:spcBef>
              <a:spcAft>
                <a:spcPts val="0"/>
              </a:spcAft>
              <a:buSzPts val="3500"/>
              <a:buNone/>
              <a:defRPr/>
            </a:lvl3pPr>
            <a:lvl4pPr lvl="3" algn="ctr" rtl="0">
              <a:lnSpc>
                <a:spcPct val="100000"/>
              </a:lnSpc>
              <a:spcBef>
                <a:spcPts val="0"/>
              </a:spcBef>
              <a:spcAft>
                <a:spcPts val="0"/>
              </a:spcAft>
              <a:buSzPts val="3500"/>
              <a:buNone/>
              <a:defRPr/>
            </a:lvl4pPr>
            <a:lvl5pPr lvl="4" algn="ctr" rtl="0">
              <a:lnSpc>
                <a:spcPct val="100000"/>
              </a:lnSpc>
              <a:spcBef>
                <a:spcPts val="0"/>
              </a:spcBef>
              <a:spcAft>
                <a:spcPts val="0"/>
              </a:spcAft>
              <a:buSzPts val="3500"/>
              <a:buNone/>
              <a:defRPr/>
            </a:lvl5pPr>
            <a:lvl6pPr lvl="5" algn="ctr" rtl="0">
              <a:lnSpc>
                <a:spcPct val="100000"/>
              </a:lnSpc>
              <a:spcBef>
                <a:spcPts val="0"/>
              </a:spcBef>
              <a:spcAft>
                <a:spcPts val="0"/>
              </a:spcAft>
              <a:buSzPts val="3500"/>
              <a:buNone/>
              <a:defRPr/>
            </a:lvl6pPr>
            <a:lvl7pPr lvl="6" algn="ctr" rtl="0">
              <a:lnSpc>
                <a:spcPct val="100000"/>
              </a:lnSpc>
              <a:spcBef>
                <a:spcPts val="0"/>
              </a:spcBef>
              <a:spcAft>
                <a:spcPts val="0"/>
              </a:spcAft>
              <a:buSzPts val="3500"/>
              <a:buNone/>
              <a:defRPr/>
            </a:lvl7pPr>
            <a:lvl8pPr lvl="7" algn="ctr" rtl="0">
              <a:lnSpc>
                <a:spcPct val="100000"/>
              </a:lnSpc>
              <a:spcBef>
                <a:spcPts val="0"/>
              </a:spcBef>
              <a:spcAft>
                <a:spcPts val="0"/>
              </a:spcAft>
              <a:buSzPts val="3500"/>
              <a:buNone/>
              <a:defRPr/>
            </a:lvl8pPr>
            <a:lvl9pPr lvl="8" algn="ctr" rtl="0">
              <a:lnSpc>
                <a:spcPct val="100000"/>
              </a:lnSpc>
              <a:spcBef>
                <a:spcPts val="0"/>
              </a:spcBef>
              <a:spcAft>
                <a:spcPts val="0"/>
              </a:spcAft>
              <a:buSzPts val="3500"/>
              <a:buNone/>
              <a:defRPr/>
            </a:lvl9pPr>
          </a:lstStyle>
          <a:p>
            <a:endParaRPr/>
          </a:p>
        </p:txBody>
      </p:sp>
      <p:sp>
        <p:nvSpPr>
          <p:cNvPr id="182" name="Google Shape;182;p17"/>
          <p:cNvSpPr txBox="1">
            <a:spLocks noGrp="1"/>
          </p:cNvSpPr>
          <p:nvPr>
            <p:ph type="subTitle" idx="1"/>
          </p:nvPr>
        </p:nvSpPr>
        <p:spPr>
          <a:xfrm>
            <a:off x="852225" y="3200075"/>
            <a:ext cx="4490400" cy="7371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83"/>
        <p:cNvGrpSpPr/>
        <p:nvPr/>
      </p:nvGrpSpPr>
      <p:grpSpPr>
        <a:xfrm>
          <a:off x="0" y="0"/>
          <a:ext cx="0" cy="0"/>
          <a:chOff x="0" y="0"/>
          <a:chExt cx="0" cy="0"/>
        </a:xfrm>
      </p:grpSpPr>
      <p:sp>
        <p:nvSpPr>
          <p:cNvPr id="184" name="Google Shape;184;p18"/>
          <p:cNvSpPr txBox="1">
            <a:spLocks noGrp="1"/>
          </p:cNvSpPr>
          <p:nvPr>
            <p:ph type="title"/>
          </p:nvPr>
        </p:nvSpPr>
        <p:spPr>
          <a:xfrm>
            <a:off x="720000" y="2012525"/>
            <a:ext cx="1999500" cy="358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85" name="Google Shape;185;p18"/>
          <p:cNvSpPr txBox="1">
            <a:spLocks noGrp="1"/>
          </p:cNvSpPr>
          <p:nvPr>
            <p:ph type="title" idx="2"/>
          </p:nvPr>
        </p:nvSpPr>
        <p:spPr>
          <a:xfrm>
            <a:off x="1272750" y="1420600"/>
            <a:ext cx="894000" cy="358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86" name="Google Shape;186;p18"/>
          <p:cNvSpPr txBox="1">
            <a:spLocks noGrp="1"/>
          </p:cNvSpPr>
          <p:nvPr>
            <p:ph type="subTitle" idx="1"/>
          </p:nvPr>
        </p:nvSpPr>
        <p:spPr>
          <a:xfrm>
            <a:off x="720000" y="2300500"/>
            <a:ext cx="19995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7" name="Google Shape;187;p18"/>
          <p:cNvSpPr txBox="1">
            <a:spLocks noGrp="1"/>
          </p:cNvSpPr>
          <p:nvPr>
            <p:ph type="title" idx="3"/>
          </p:nvPr>
        </p:nvSpPr>
        <p:spPr>
          <a:xfrm>
            <a:off x="3572250" y="2012525"/>
            <a:ext cx="1999500" cy="358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88" name="Google Shape;188;p18"/>
          <p:cNvSpPr txBox="1">
            <a:spLocks noGrp="1"/>
          </p:cNvSpPr>
          <p:nvPr>
            <p:ph type="title" idx="4"/>
          </p:nvPr>
        </p:nvSpPr>
        <p:spPr>
          <a:xfrm>
            <a:off x="4125000" y="1420600"/>
            <a:ext cx="894000" cy="358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89" name="Google Shape;189;p18"/>
          <p:cNvSpPr txBox="1">
            <a:spLocks noGrp="1"/>
          </p:cNvSpPr>
          <p:nvPr>
            <p:ph type="subTitle" idx="5"/>
          </p:nvPr>
        </p:nvSpPr>
        <p:spPr>
          <a:xfrm>
            <a:off x="3572250" y="2300500"/>
            <a:ext cx="19995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0" name="Google Shape;190;p18"/>
          <p:cNvSpPr txBox="1">
            <a:spLocks noGrp="1"/>
          </p:cNvSpPr>
          <p:nvPr>
            <p:ph type="title" idx="6"/>
          </p:nvPr>
        </p:nvSpPr>
        <p:spPr>
          <a:xfrm>
            <a:off x="6424500" y="2012525"/>
            <a:ext cx="1999500" cy="358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91" name="Google Shape;191;p18"/>
          <p:cNvSpPr txBox="1">
            <a:spLocks noGrp="1"/>
          </p:cNvSpPr>
          <p:nvPr>
            <p:ph type="title" idx="7"/>
          </p:nvPr>
        </p:nvSpPr>
        <p:spPr>
          <a:xfrm>
            <a:off x="6977250" y="1420600"/>
            <a:ext cx="894000" cy="358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92" name="Google Shape;192;p18"/>
          <p:cNvSpPr txBox="1">
            <a:spLocks noGrp="1"/>
          </p:cNvSpPr>
          <p:nvPr>
            <p:ph type="subTitle" idx="8"/>
          </p:nvPr>
        </p:nvSpPr>
        <p:spPr>
          <a:xfrm>
            <a:off x="6424500" y="2300500"/>
            <a:ext cx="19995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3" name="Google Shape;193;p18"/>
          <p:cNvSpPr txBox="1">
            <a:spLocks noGrp="1"/>
          </p:cNvSpPr>
          <p:nvPr>
            <p:ph type="title" idx="9"/>
          </p:nvPr>
        </p:nvSpPr>
        <p:spPr>
          <a:xfrm>
            <a:off x="720000" y="3743300"/>
            <a:ext cx="1999500" cy="358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94" name="Google Shape;194;p18"/>
          <p:cNvSpPr txBox="1">
            <a:spLocks noGrp="1"/>
          </p:cNvSpPr>
          <p:nvPr>
            <p:ph type="title" idx="13"/>
          </p:nvPr>
        </p:nvSpPr>
        <p:spPr>
          <a:xfrm>
            <a:off x="1272750" y="3151700"/>
            <a:ext cx="894000" cy="358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95" name="Google Shape;195;p18"/>
          <p:cNvSpPr txBox="1">
            <a:spLocks noGrp="1"/>
          </p:cNvSpPr>
          <p:nvPr>
            <p:ph type="subTitle" idx="14"/>
          </p:nvPr>
        </p:nvSpPr>
        <p:spPr>
          <a:xfrm>
            <a:off x="720000" y="4031400"/>
            <a:ext cx="19995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6" name="Google Shape;196;p18"/>
          <p:cNvSpPr txBox="1">
            <a:spLocks noGrp="1"/>
          </p:cNvSpPr>
          <p:nvPr>
            <p:ph type="title" idx="15"/>
          </p:nvPr>
        </p:nvSpPr>
        <p:spPr>
          <a:xfrm>
            <a:off x="3572250" y="3743300"/>
            <a:ext cx="1999500" cy="358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97" name="Google Shape;197;p18"/>
          <p:cNvSpPr txBox="1">
            <a:spLocks noGrp="1"/>
          </p:cNvSpPr>
          <p:nvPr>
            <p:ph type="title" idx="16"/>
          </p:nvPr>
        </p:nvSpPr>
        <p:spPr>
          <a:xfrm>
            <a:off x="4125000" y="3151700"/>
            <a:ext cx="894000" cy="358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98" name="Google Shape;198;p18"/>
          <p:cNvSpPr txBox="1">
            <a:spLocks noGrp="1"/>
          </p:cNvSpPr>
          <p:nvPr>
            <p:ph type="subTitle" idx="17"/>
          </p:nvPr>
        </p:nvSpPr>
        <p:spPr>
          <a:xfrm>
            <a:off x="3572250" y="4031400"/>
            <a:ext cx="19995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9" name="Google Shape;199;p18"/>
          <p:cNvSpPr txBox="1">
            <a:spLocks noGrp="1"/>
          </p:cNvSpPr>
          <p:nvPr>
            <p:ph type="title" idx="18"/>
          </p:nvPr>
        </p:nvSpPr>
        <p:spPr>
          <a:xfrm>
            <a:off x="6424500" y="3743300"/>
            <a:ext cx="1999500" cy="358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00" name="Google Shape;200;p18"/>
          <p:cNvSpPr txBox="1">
            <a:spLocks noGrp="1"/>
          </p:cNvSpPr>
          <p:nvPr>
            <p:ph type="title" idx="19"/>
          </p:nvPr>
        </p:nvSpPr>
        <p:spPr>
          <a:xfrm>
            <a:off x="6977250" y="3151700"/>
            <a:ext cx="894000" cy="358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01" name="Google Shape;201;p18"/>
          <p:cNvSpPr txBox="1">
            <a:spLocks noGrp="1"/>
          </p:cNvSpPr>
          <p:nvPr>
            <p:ph type="subTitle" idx="20"/>
          </p:nvPr>
        </p:nvSpPr>
        <p:spPr>
          <a:xfrm>
            <a:off x="6424500" y="4031400"/>
            <a:ext cx="19995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02" name="Google Shape;202;p18"/>
          <p:cNvSpPr txBox="1">
            <a:spLocks noGrp="1"/>
          </p:cNvSpPr>
          <p:nvPr>
            <p:ph type="title" idx="21"/>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1">
  <p:cSld name="BLANK_1_1_1_1_1_1_1">
    <p:spTree>
      <p:nvGrpSpPr>
        <p:cNvPr id="1" name="Shape 203"/>
        <p:cNvGrpSpPr/>
        <p:nvPr/>
      </p:nvGrpSpPr>
      <p:grpSpPr>
        <a:xfrm>
          <a:off x="0" y="0"/>
          <a:ext cx="0" cy="0"/>
          <a:chOff x="0" y="0"/>
          <a:chExt cx="0" cy="0"/>
        </a:xfrm>
      </p:grpSpPr>
      <p:grpSp>
        <p:nvGrpSpPr>
          <p:cNvPr id="204" name="Google Shape;204;p19"/>
          <p:cNvGrpSpPr/>
          <p:nvPr/>
        </p:nvGrpSpPr>
        <p:grpSpPr>
          <a:xfrm rot="-1189705">
            <a:off x="177343" y="336371"/>
            <a:ext cx="1071687" cy="840248"/>
            <a:chOff x="-17375" y="1880534"/>
            <a:chExt cx="1071702" cy="840259"/>
          </a:xfrm>
        </p:grpSpPr>
        <p:grpSp>
          <p:nvGrpSpPr>
            <p:cNvPr id="205" name="Google Shape;205;p19"/>
            <p:cNvGrpSpPr/>
            <p:nvPr/>
          </p:nvGrpSpPr>
          <p:grpSpPr>
            <a:xfrm>
              <a:off x="-17375" y="1880534"/>
              <a:ext cx="1071702" cy="840259"/>
              <a:chOff x="-17375" y="1880534"/>
              <a:chExt cx="1071702" cy="840259"/>
            </a:xfrm>
          </p:grpSpPr>
          <p:sp>
            <p:nvSpPr>
              <p:cNvPr id="206" name="Google Shape;206;p19"/>
              <p:cNvSpPr/>
              <p:nvPr/>
            </p:nvSpPr>
            <p:spPr>
              <a:xfrm>
                <a:off x="-17375" y="1880534"/>
                <a:ext cx="1071702" cy="840259"/>
              </a:xfrm>
              <a:custGeom>
                <a:avLst/>
                <a:gdLst/>
                <a:ahLst/>
                <a:cxnLst/>
                <a:rect l="l" t="t" r="r" b="b"/>
                <a:pathLst>
                  <a:path w="18834" h="14766" extrusionOk="0">
                    <a:moveTo>
                      <a:pt x="9350" y="1"/>
                    </a:moveTo>
                    <a:lnTo>
                      <a:pt x="9145" y="28"/>
                    </a:lnTo>
                    <a:cubicBezTo>
                      <a:pt x="8850" y="36"/>
                      <a:pt x="8369" y="188"/>
                      <a:pt x="7717" y="804"/>
                    </a:cubicBezTo>
                    <a:cubicBezTo>
                      <a:pt x="7387" y="1116"/>
                      <a:pt x="5594" y="1803"/>
                      <a:pt x="3551" y="2409"/>
                    </a:cubicBezTo>
                    <a:cubicBezTo>
                      <a:pt x="2356" y="2757"/>
                      <a:pt x="2204" y="3489"/>
                      <a:pt x="2079" y="4078"/>
                    </a:cubicBezTo>
                    <a:cubicBezTo>
                      <a:pt x="2070" y="4131"/>
                      <a:pt x="2053" y="4185"/>
                      <a:pt x="2044" y="4238"/>
                    </a:cubicBezTo>
                    <a:cubicBezTo>
                      <a:pt x="1954" y="4640"/>
                      <a:pt x="839" y="6228"/>
                      <a:pt x="500" y="6504"/>
                    </a:cubicBezTo>
                    <a:cubicBezTo>
                      <a:pt x="286" y="6638"/>
                      <a:pt x="152" y="6861"/>
                      <a:pt x="117" y="7120"/>
                    </a:cubicBezTo>
                    <a:cubicBezTo>
                      <a:pt x="1" y="8137"/>
                      <a:pt x="2356" y="11313"/>
                      <a:pt x="2659" y="11607"/>
                    </a:cubicBezTo>
                    <a:cubicBezTo>
                      <a:pt x="3016" y="11946"/>
                      <a:pt x="3507" y="12133"/>
                      <a:pt x="4095" y="12151"/>
                    </a:cubicBezTo>
                    <a:cubicBezTo>
                      <a:pt x="4595" y="13088"/>
                      <a:pt x="5853" y="14622"/>
                      <a:pt x="8770" y="14747"/>
                    </a:cubicBezTo>
                    <a:cubicBezTo>
                      <a:pt x="8931" y="14756"/>
                      <a:pt x="9100" y="14765"/>
                      <a:pt x="9261" y="14765"/>
                    </a:cubicBezTo>
                    <a:cubicBezTo>
                      <a:pt x="12401" y="14765"/>
                      <a:pt x="14069" y="13373"/>
                      <a:pt x="14640" y="12133"/>
                    </a:cubicBezTo>
                    <a:lnTo>
                      <a:pt x="14658" y="12133"/>
                    </a:lnTo>
                    <a:cubicBezTo>
                      <a:pt x="15291" y="12133"/>
                      <a:pt x="15809" y="11955"/>
                      <a:pt x="16166" y="11607"/>
                    </a:cubicBezTo>
                    <a:cubicBezTo>
                      <a:pt x="16478" y="11313"/>
                      <a:pt x="18833" y="8137"/>
                      <a:pt x="18708" y="7120"/>
                    </a:cubicBezTo>
                    <a:cubicBezTo>
                      <a:pt x="18672" y="6861"/>
                      <a:pt x="18539" y="6638"/>
                      <a:pt x="18325" y="6504"/>
                    </a:cubicBezTo>
                    <a:cubicBezTo>
                      <a:pt x="17986" y="6228"/>
                      <a:pt x="16870" y="4640"/>
                      <a:pt x="16772" y="4238"/>
                    </a:cubicBezTo>
                    <a:cubicBezTo>
                      <a:pt x="16763" y="4185"/>
                      <a:pt x="16754" y="4131"/>
                      <a:pt x="16745" y="4078"/>
                    </a:cubicBezTo>
                    <a:cubicBezTo>
                      <a:pt x="16621" y="3489"/>
                      <a:pt x="16469" y="2757"/>
                      <a:pt x="15274" y="2409"/>
                    </a:cubicBezTo>
                    <a:cubicBezTo>
                      <a:pt x="13222" y="1803"/>
                      <a:pt x="11429" y="1116"/>
                      <a:pt x="11098" y="804"/>
                    </a:cubicBezTo>
                    <a:cubicBezTo>
                      <a:pt x="10572" y="304"/>
                      <a:pt x="10108" y="45"/>
                      <a:pt x="9707" y="28"/>
                    </a:cubicBezTo>
                    <a:lnTo>
                      <a:pt x="9528" y="1"/>
                    </a:lnTo>
                    <a:close/>
                  </a:path>
                </a:pathLst>
              </a:custGeom>
              <a:solidFill>
                <a:schemeClr val="dk1"/>
              </a:solidFill>
              <a:ln>
                <a:noFill/>
              </a:ln>
              <a:effectLst>
                <a:outerShdw dist="19050" dir="294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9"/>
              <p:cNvSpPr/>
              <p:nvPr/>
            </p:nvSpPr>
            <p:spPr>
              <a:xfrm>
                <a:off x="13068" y="1922700"/>
                <a:ext cx="1010247" cy="745683"/>
              </a:xfrm>
              <a:custGeom>
                <a:avLst/>
                <a:gdLst/>
                <a:ahLst/>
                <a:cxnLst/>
                <a:rect l="l" t="t" r="r" b="b"/>
                <a:pathLst>
                  <a:path w="17754" h="13104" extrusionOk="0">
                    <a:moveTo>
                      <a:pt x="8895" y="0"/>
                    </a:moveTo>
                    <a:lnTo>
                      <a:pt x="8654" y="27"/>
                    </a:lnTo>
                    <a:cubicBezTo>
                      <a:pt x="8654" y="27"/>
                      <a:pt x="8652" y="27"/>
                      <a:pt x="8648" y="27"/>
                    </a:cubicBezTo>
                    <a:cubicBezTo>
                      <a:pt x="8599" y="27"/>
                      <a:pt x="8280" y="49"/>
                      <a:pt x="7691" y="598"/>
                    </a:cubicBezTo>
                    <a:cubicBezTo>
                      <a:pt x="7049" y="1205"/>
                      <a:pt x="4069" y="2132"/>
                      <a:pt x="3221" y="2382"/>
                    </a:cubicBezTo>
                    <a:cubicBezTo>
                      <a:pt x="2383" y="2632"/>
                      <a:pt x="2374" y="3007"/>
                      <a:pt x="2240" y="3658"/>
                    </a:cubicBezTo>
                    <a:cubicBezTo>
                      <a:pt x="2097" y="4300"/>
                      <a:pt x="724" y="6182"/>
                      <a:pt x="358" y="6397"/>
                    </a:cubicBezTo>
                    <a:cubicBezTo>
                      <a:pt x="1" y="6602"/>
                      <a:pt x="2124" y="9831"/>
                      <a:pt x="2642" y="10331"/>
                    </a:cubicBezTo>
                    <a:cubicBezTo>
                      <a:pt x="2927" y="10607"/>
                      <a:pt x="3337" y="10670"/>
                      <a:pt x="3651" y="10670"/>
                    </a:cubicBezTo>
                    <a:cubicBezTo>
                      <a:pt x="3916" y="10670"/>
                      <a:pt x="4114" y="10625"/>
                      <a:pt x="4114" y="10625"/>
                    </a:cubicBezTo>
                    <a:cubicBezTo>
                      <a:pt x="5219" y="12842"/>
                      <a:pt x="7430" y="13103"/>
                      <a:pt x="8409" y="13103"/>
                    </a:cubicBezTo>
                    <a:cubicBezTo>
                      <a:pt x="8711" y="13103"/>
                      <a:pt x="8895" y="13078"/>
                      <a:pt x="8895" y="13078"/>
                    </a:cubicBezTo>
                    <a:cubicBezTo>
                      <a:pt x="8895" y="13078"/>
                      <a:pt x="9056" y="13099"/>
                      <a:pt x="9322" y="13099"/>
                    </a:cubicBezTo>
                    <a:cubicBezTo>
                      <a:pt x="10244" y="13099"/>
                      <a:pt x="12430" y="12847"/>
                      <a:pt x="13552" y="10589"/>
                    </a:cubicBezTo>
                    <a:cubicBezTo>
                      <a:pt x="13552" y="10589"/>
                      <a:pt x="13808" y="10651"/>
                      <a:pt x="14130" y="10651"/>
                    </a:cubicBezTo>
                    <a:cubicBezTo>
                      <a:pt x="14457" y="10651"/>
                      <a:pt x="14852" y="10587"/>
                      <a:pt x="15113" y="10331"/>
                    </a:cubicBezTo>
                    <a:cubicBezTo>
                      <a:pt x="15640" y="9831"/>
                      <a:pt x="17754" y="6602"/>
                      <a:pt x="17397" y="6397"/>
                    </a:cubicBezTo>
                    <a:cubicBezTo>
                      <a:pt x="17031" y="6182"/>
                      <a:pt x="15657" y="4300"/>
                      <a:pt x="15515" y="3658"/>
                    </a:cubicBezTo>
                    <a:cubicBezTo>
                      <a:pt x="15372" y="3007"/>
                      <a:pt x="15372" y="2632"/>
                      <a:pt x="14524" y="2382"/>
                    </a:cubicBezTo>
                    <a:cubicBezTo>
                      <a:pt x="13677" y="2132"/>
                      <a:pt x="10697" y="1205"/>
                      <a:pt x="10055" y="598"/>
                    </a:cubicBezTo>
                    <a:cubicBezTo>
                      <a:pt x="9465" y="49"/>
                      <a:pt x="9169" y="27"/>
                      <a:pt x="9124" y="27"/>
                    </a:cubicBezTo>
                    <a:cubicBezTo>
                      <a:pt x="9120" y="27"/>
                      <a:pt x="9118" y="27"/>
                      <a:pt x="9118" y="27"/>
                    </a:cubicBezTo>
                    <a:lnTo>
                      <a:pt x="889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9"/>
              <p:cNvSpPr/>
              <p:nvPr/>
            </p:nvSpPr>
            <p:spPr>
              <a:xfrm>
                <a:off x="205004" y="2228786"/>
                <a:ext cx="607150" cy="212825"/>
              </a:xfrm>
              <a:custGeom>
                <a:avLst/>
                <a:gdLst/>
                <a:ahLst/>
                <a:cxnLst/>
                <a:rect l="l" t="t" r="r" b="b"/>
                <a:pathLst>
                  <a:path w="10670" h="3740" extrusionOk="0">
                    <a:moveTo>
                      <a:pt x="5245" y="0"/>
                    </a:moveTo>
                    <a:cubicBezTo>
                      <a:pt x="1879" y="0"/>
                      <a:pt x="799" y="1350"/>
                      <a:pt x="402" y="1589"/>
                    </a:cubicBezTo>
                    <a:cubicBezTo>
                      <a:pt x="0" y="1829"/>
                      <a:pt x="98" y="2088"/>
                      <a:pt x="187" y="3052"/>
                    </a:cubicBezTo>
                    <a:cubicBezTo>
                      <a:pt x="240" y="3623"/>
                      <a:pt x="388" y="3740"/>
                      <a:pt x="498" y="3740"/>
                    </a:cubicBezTo>
                    <a:cubicBezTo>
                      <a:pt x="574" y="3740"/>
                      <a:pt x="633" y="3685"/>
                      <a:pt x="633" y="3685"/>
                    </a:cubicBezTo>
                    <a:cubicBezTo>
                      <a:pt x="2908" y="2730"/>
                      <a:pt x="5344" y="2704"/>
                      <a:pt x="5344" y="2704"/>
                    </a:cubicBezTo>
                    <a:cubicBezTo>
                      <a:pt x="5344" y="2704"/>
                      <a:pt x="7744" y="2730"/>
                      <a:pt x="10018" y="3685"/>
                    </a:cubicBezTo>
                    <a:cubicBezTo>
                      <a:pt x="10018" y="3685"/>
                      <a:pt x="10076" y="3740"/>
                      <a:pt x="10150" y="3740"/>
                    </a:cubicBezTo>
                    <a:cubicBezTo>
                      <a:pt x="10259" y="3740"/>
                      <a:pt x="10403" y="3623"/>
                      <a:pt x="10456" y="3052"/>
                    </a:cubicBezTo>
                    <a:cubicBezTo>
                      <a:pt x="10536" y="2088"/>
                      <a:pt x="10670" y="1829"/>
                      <a:pt x="10268" y="1589"/>
                    </a:cubicBezTo>
                    <a:cubicBezTo>
                      <a:pt x="9862" y="1350"/>
                      <a:pt x="8817" y="0"/>
                      <a:pt x="5443" y="0"/>
                    </a:cubicBezTo>
                    <a:cubicBezTo>
                      <a:pt x="5410" y="0"/>
                      <a:pt x="5377" y="0"/>
                      <a:pt x="5344" y="1"/>
                    </a:cubicBezTo>
                    <a:cubicBezTo>
                      <a:pt x="5311" y="0"/>
                      <a:pt x="5278" y="0"/>
                      <a:pt x="524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9"/>
              <p:cNvSpPr/>
              <p:nvPr/>
            </p:nvSpPr>
            <p:spPr>
              <a:xfrm>
                <a:off x="394835" y="2000829"/>
                <a:ext cx="221920" cy="243553"/>
              </a:xfrm>
              <a:custGeom>
                <a:avLst/>
                <a:gdLst/>
                <a:ahLst/>
                <a:cxnLst/>
                <a:rect l="l" t="t" r="r" b="b"/>
                <a:pathLst>
                  <a:path w="3900" h="4280" extrusionOk="0">
                    <a:moveTo>
                      <a:pt x="3246" y="1"/>
                    </a:moveTo>
                    <a:cubicBezTo>
                      <a:pt x="3189" y="1"/>
                      <a:pt x="3134" y="64"/>
                      <a:pt x="2989" y="215"/>
                    </a:cubicBezTo>
                    <a:cubicBezTo>
                      <a:pt x="2897" y="311"/>
                      <a:pt x="2781" y="349"/>
                      <a:pt x="2661" y="349"/>
                    </a:cubicBezTo>
                    <a:cubicBezTo>
                      <a:pt x="2477" y="349"/>
                      <a:pt x="2282" y="260"/>
                      <a:pt x="2142" y="153"/>
                    </a:cubicBezTo>
                    <a:cubicBezTo>
                      <a:pt x="2052" y="80"/>
                      <a:pt x="1988" y="46"/>
                      <a:pt x="1931" y="46"/>
                    </a:cubicBezTo>
                    <a:cubicBezTo>
                      <a:pt x="1840" y="46"/>
                      <a:pt x="1763" y="130"/>
                      <a:pt x="1615" y="278"/>
                    </a:cubicBezTo>
                    <a:cubicBezTo>
                      <a:pt x="1548" y="340"/>
                      <a:pt x="1471" y="365"/>
                      <a:pt x="1391" y="365"/>
                    </a:cubicBezTo>
                    <a:cubicBezTo>
                      <a:pt x="1174" y="365"/>
                      <a:pt x="936" y="183"/>
                      <a:pt x="812" y="72"/>
                    </a:cubicBezTo>
                    <a:cubicBezTo>
                      <a:pt x="756" y="25"/>
                      <a:pt x="704" y="9"/>
                      <a:pt x="661" y="9"/>
                    </a:cubicBezTo>
                    <a:cubicBezTo>
                      <a:pt x="573" y="9"/>
                      <a:pt x="518" y="72"/>
                      <a:pt x="518" y="72"/>
                    </a:cubicBezTo>
                    <a:lnTo>
                      <a:pt x="152" y="420"/>
                    </a:lnTo>
                    <a:cubicBezTo>
                      <a:pt x="1" y="652"/>
                      <a:pt x="188" y="706"/>
                      <a:pt x="259" y="750"/>
                    </a:cubicBezTo>
                    <a:cubicBezTo>
                      <a:pt x="331" y="804"/>
                      <a:pt x="509" y="1063"/>
                      <a:pt x="447" y="1384"/>
                    </a:cubicBezTo>
                    <a:cubicBezTo>
                      <a:pt x="384" y="1705"/>
                      <a:pt x="63" y="2062"/>
                      <a:pt x="90" y="2660"/>
                    </a:cubicBezTo>
                    <a:cubicBezTo>
                      <a:pt x="108" y="3266"/>
                      <a:pt x="866" y="3587"/>
                      <a:pt x="1321" y="3748"/>
                    </a:cubicBezTo>
                    <a:cubicBezTo>
                      <a:pt x="1776" y="3908"/>
                      <a:pt x="1803" y="4051"/>
                      <a:pt x="1883" y="4212"/>
                    </a:cubicBezTo>
                    <a:cubicBezTo>
                      <a:pt x="1907" y="4262"/>
                      <a:pt x="1932" y="4279"/>
                      <a:pt x="1956" y="4279"/>
                    </a:cubicBezTo>
                    <a:cubicBezTo>
                      <a:pt x="2004" y="4279"/>
                      <a:pt x="2043" y="4212"/>
                      <a:pt x="2043" y="4212"/>
                    </a:cubicBezTo>
                    <a:cubicBezTo>
                      <a:pt x="2043" y="4212"/>
                      <a:pt x="2070" y="3828"/>
                      <a:pt x="2686" y="3721"/>
                    </a:cubicBezTo>
                    <a:cubicBezTo>
                      <a:pt x="3399" y="3596"/>
                      <a:pt x="3721" y="3132"/>
                      <a:pt x="3810" y="2793"/>
                    </a:cubicBezTo>
                    <a:cubicBezTo>
                      <a:pt x="3899" y="2463"/>
                      <a:pt x="3605" y="1660"/>
                      <a:pt x="3533" y="1393"/>
                    </a:cubicBezTo>
                    <a:cubicBezTo>
                      <a:pt x="3462" y="1125"/>
                      <a:pt x="3560" y="813"/>
                      <a:pt x="3721" y="715"/>
                    </a:cubicBezTo>
                    <a:cubicBezTo>
                      <a:pt x="3881" y="617"/>
                      <a:pt x="3783" y="483"/>
                      <a:pt x="3783" y="483"/>
                    </a:cubicBezTo>
                    <a:cubicBezTo>
                      <a:pt x="3783" y="483"/>
                      <a:pt x="3524" y="179"/>
                      <a:pt x="3373" y="63"/>
                    </a:cubicBezTo>
                    <a:cubicBezTo>
                      <a:pt x="3316" y="23"/>
                      <a:pt x="3281" y="1"/>
                      <a:pt x="32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9"/>
              <p:cNvSpPr/>
              <p:nvPr/>
            </p:nvSpPr>
            <p:spPr>
              <a:xfrm>
                <a:off x="391819" y="1993830"/>
                <a:ext cx="231024" cy="257381"/>
              </a:xfrm>
              <a:custGeom>
                <a:avLst/>
                <a:gdLst/>
                <a:ahLst/>
                <a:cxnLst/>
                <a:rect l="l" t="t" r="r" b="b"/>
                <a:pathLst>
                  <a:path w="4060" h="4523" extrusionOk="0">
                    <a:moveTo>
                      <a:pt x="3310" y="249"/>
                    </a:moveTo>
                    <a:cubicBezTo>
                      <a:pt x="3319" y="258"/>
                      <a:pt x="3337" y="267"/>
                      <a:pt x="3354" y="285"/>
                    </a:cubicBezTo>
                    <a:cubicBezTo>
                      <a:pt x="3461" y="374"/>
                      <a:pt x="3667" y="606"/>
                      <a:pt x="3729" y="677"/>
                    </a:cubicBezTo>
                    <a:cubicBezTo>
                      <a:pt x="3729" y="677"/>
                      <a:pt x="3738" y="695"/>
                      <a:pt x="3738" y="704"/>
                    </a:cubicBezTo>
                    <a:cubicBezTo>
                      <a:pt x="3738" y="713"/>
                      <a:pt x="3729" y="722"/>
                      <a:pt x="3702" y="731"/>
                    </a:cubicBezTo>
                    <a:cubicBezTo>
                      <a:pt x="3488" y="864"/>
                      <a:pt x="3381" y="1230"/>
                      <a:pt x="3470" y="1551"/>
                    </a:cubicBezTo>
                    <a:cubicBezTo>
                      <a:pt x="3479" y="1605"/>
                      <a:pt x="3506" y="1676"/>
                      <a:pt x="3533" y="1757"/>
                    </a:cubicBezTo>
                    <a:cubicBezTo>
                      <a:pt x="3631" y="2069"/>
                      <a:pt x="3809" y="2649"/>
                      <a:pt x="3747" y="2890"/>
                    </a:cubicBezTo>
                    <a:cubicBezTo>
                      <a:pt x="3649" y="3220"/>
                      <a:pt x="3337" y="3612"/>
                      <a:pt x="2712" y="3719"/>
                    </a:cubicBezTo>
                    <a:cubicBezTo>
                      <a:pt x="2239" y="3808"/>
                      <a:pt x="2070" y="4049"/>
                      <a:pt x="2007" y="4201"/>
                    </a:cubicBezTo>
                    <a:cubicBezTo>
                      <a:pt x="1918" y="4031"/>
                      <a:pt x="1811" y="3889"/>
                      <a:pt x="1410" y="3755"/>
                    </a:cubicBezTo>
                    <a:cubicBezTo>
                      <a:pt x="651" y="3487"/>
                      <a:pt x="277" y="3166"/>
                      <a:pt x="259" y="2783"/>
                    </a:cubicBezTo>
                    <a:cubicBezTo>
                      <a:pt x="250" y="2417"/>
                      <a:pt x="366" y="2149"/>
                      <a:pt x="473" y="1908"/>
                    </a:cubicBezTo>
                    <a:cubicBezTo>
                      <a:pt x="535" y="1774"/>
                      <a:pt x="589" y="1650"/>
                      <a:pt x="616" y="1525"/>
                    </a:cubicBezTo>
                    <a:cubicBezTo>
                      <a:pt x="687" y="1159"/>
                      <a:pt x="491" y="847"/>
                      <a:pt x="384" y="775"/>
                    </a:cubicBezTo>
                    <a:cubicBezTo>
                      <a:pt x="366" y="766"/>
                      <a:pt x="348" y="757"/>
                      <a:pt x="330" y="749"/>
                    </a:cubicBezTo>
                    <a:cubicBezTo>
                      <a:pt x="312" y="740"/>
                      <a:pt x="268" y="713"/>
                      <a:pt x="268" y="704"/>
                    </a:cubicBezTo>
                    <a:cubicBezTo>
                      <a:pt x="268" y="695"/>
                      <a:pt x="268" y="668"/>
                      <a:pt x="294" y="624"/>
                    </a:cubicBezTo>
                    <a:lnTo>
                      <a:pt x="660" y="285"/>
                    </a:lnTo>
                    <a:cubicBezTo>
                      <a:pt x="679" y="266"/>
                      <a:pt x="698" y="259"/>
                      <a:pt x="715" y="259"/>
                    </a:cubicBezTo>
                    <a:cubicBezTo>
                      <a:pt x="747" y="259"/>
                      <a:pt x="774" y="282"/>
                      <a:pt x="785" y="294"/>
                    </a:cubicBezTo>
                    <a:cubicBezTo>
                      <a:pt x="1068" y="534"/>
                      <a:pt x="1285" y="610"/>
                      <a:pt x="1447" y="610"/>
                    </a:cubicBezTo>
                    <a:cubicBezTo>
                      <a:pt x="1591" y="610"/>
                      <a:pt x="1690" y="549"/>
                      <a:pt x="1749" y="490"/>
                    </a:cubicBezTo>
                    <a:lnTo>
                      <a:pt x="1793" y="445"/>
                    </a:lnTo>
                    <a:cubicBezTo>
                      <a:pt x="1899" y="345"/>
                      <a:pt x="1945" y="301"/>
                      <a:pt x="1989" y="301"/>
                    </a:cubicBezTo>
                    <a:cubicBezTo>
                      <a:pt x="2023" y="301"/>
                      <a:pt x="2056" y="327"/>
                      <a:pt x="2114" y="374"/>
                    </a:cubicBezTo>
                    <a:cubicBezTo>
                      <a:pt x="2285" y="503"/>
                      <a:pt x="2504" y="596"/>
                      <a:pt x="2713" y="596"/>
                    </a:cubicBezTo>
                    <a:cubicBezTo>
                      <a:pt x="2865" y="596"/>
                      <a:pt x="3011" y="547"/>
                      <a:pt x="3131" y="427"/>
                    </a:cubicBezTo>
                    <a:lnTo>
                      <a:pt x="3185" y="365"/>
                    </a:lnTo>
                    <a:cubicBezTo>
                      <a:pt x="3229" y="320"/>
                      <a:pt x="3283" y="276"/>
                      <a:pt x="3310" y="249"/>
                    </a:cubicBezTo>
                    <a:close/>
                    <a:moveTo>
                      <a:pt x="3297" y="1"/>
                    </a:moveTo>
                    <a:cubicBezTo>
                      <a:pt x="3199" y="1"/>
                      <a:pt x="3123" y="82"/>
                      <a:pt x="3015" y="195"/>
                    </a:cubicBezTo>
                    <a:lnTo>
                      <a:pt x="2953" y="249"/>
                    </a:lnTo>
                    <a:cubicBezTo>
                      <a:pt x="2885" y="320"/>
                      <a:pt x="2799" y="348"/>
                      <a:pt x="2709" y="348"/>
                    </a:cubicBezTo>
                    <a:cubicBezTo>
                      <a:pt x="2552" y="348"/>
                      <a:pt x="2383" y="263"/>
                      <a:pt x="2275" y="178"/>
                    </a:cubicBezTo>
                    <a:cubicBezTo>
                      <a:pt x="2159" y="85"/>
                      <a:pt x="2066" y="48"/>
                      <a:pt x="1985" y="48"/>
                    </a:cubicBezTo>
                    <a:cubicBezTo>
                      <a:pt x="1853" y="48"/>
                      <a:pt x="1750" y="146"/>
                      <a:pt x="1624" y="267"/>
                    </a:cubicBezTo>
                    <a:lnTo>
                      <a:pt x="1579" y="311"/>
                    </a:lnTo>
                    <a:cubicBezTo>
                      <a:pt x="1540" y="348"/>
                      <a:pt x="1493" y="363"/>
                      <a:pt x="1441" y="363"/>
                    </a:cubicBezTo>
                    <a:cubicBezTo>
                      <a:pt x="1279" y="363"/>
                      <a:pt x="1074" y="214"/>
                      <a:pt x="946" y="106"/>
                    </a:cubicBezTo>
                    <a:cubicBezTo>
                      <a:pt x="848" y="17"/>
                      <a:pt x="749" y="8"/>
                      <a:pt x="687" y="8"/>
                    </a:cubicBezTo>
                    <a:cubicBezTo>
                      <a:pt x="580" y="17"/>
                      <a:pt x="509" y="88"/>
                      <a:pt x="482" y="115"/>
                    </a:cubicBezTo>
                    <a:lnTo>
                      <a:pt x="116" y="454"/>
                    </a:lnTo>
                    <a:lnTo>
                      <a:pt x="98" y="481"/>
                    </a:lnTo>
                    <a:cubicBezTo>
                      <a:pt x="27" y="588"/>
                      <a:pt x="9" y="677"/>
                      <a:pt x="27" y="766"/>
                    </a:cubicBezTo>
                    <a:cubicBezTo>
                      <a:pt x="62" y="873"/>
                      <a:pt x="161" y="927"/>
                      <a:pt x="214" y="963"/>
                    </a:cubicBezTo>
                    <a:cubicBezTo>
                      <a:pt x="223" y="972"/>
                      <a:pt x="232" y="972"/>
                      <a:pt x="241" y="980"/>
                    </a:cubicBezTo>
                    <a:cubicBezTo>
                      <a:pt x="286" y="1007"/>
                      <a:pt x="428" y="1221"/>
                      <a:pt x="375" y="1480"/>
                    </a:cubicBezTo>
                    <a:cubicBezTo>
                      <a:pt x="357" y="1578"/>
                      <a:pt x="312" y="1685"/>
                      <a:pt x="250" y="1810"/>
                    </a:cubicBezTo>
                    <a:cubicBezTo>
                      <a:pt x="143" y="2060"/>
                      <a:pt x="0" y="2363"/>
                      <a:pt x="18" y="2791"/>
                    </a:cubicBezTo>
                    <a:cubicBezTo>
                      <a:pt x="45" y="3532"/>
                      <a:pt x="1008" y="3871"/>
                      <a:pt x="1329" y="3987"/>
                    </a:cubicBezTo>
                    <a:cubicBezTo>
                      <a:pt x="1695" y="4112"/>
                      <a:pt x="1740" y="4210"/>
                      <a:pt x="1802" y="4344"/>
                    </a:cubicBezTo>
                    <a:lnTo>
                      <a:pt x="1829" y="4388"/>
                    </a:lnTo>
                    <a:cubicBezTo>
                      <a:pt x="1882" y="4495"/>
                      <a:pt x="1954" y="4522"/>
                      <a:pt x="2007" y="4522"/>
                    </a:cubicBezTo>
                    <a:cubicBezTo>
                      <a:pt x="2123" y="4522"/>
                      <a:pt x="2186" y="4424"/>
                      <a:pt x="2204" y="4397"/>
                    </a:cubicBezTo>
                    <a:lnTo>
                      <a:pt x="2212" y="4370"/>
                    </a:lnTo>
                    <a:lnTo>
                      <a:pt x="2221" y="4344"/>
                    </a:lnTo>
                    <a:cubicBezTo>
                      <a:pt x="2221" y="4335"/>
                      <a:pt x="2257" y="4058"/>
                      <a:pt x="2757" y="3960"/>
                    </a:cubicBezTo>
                    <a:cubicBezTo>
                      <a:pt x="3488" y="3835"/>
                      <a:pt x="3872" y="3353"/>
                      <a:pt x="3979" y="2952"/>
                    </a:cubicBezTo>
                    <a:cubicBezTo>
                      <a:pt x="4059" y="2675"/>
                      <a:pt x="3916" y="2167"/>
                      <a:pt x="3765" y="1685"/>
                    </a:cubicBezTo>
                    <a:cubicBezTo>
                      <a:pt x="3738" y="1605"/>
                      <a:pt x="3720" y="1534"/>
                      <a:pt x="3702" y="1480"/>
                    </a:cubicBezTo>
                    <a:cubicBezTo>
                      <a:pt x="3649" y="1266"/>
                      <a:pt x="3729" y="1016"/>
                      <a:pt x="3836" y="945"/>
                    </a:cubicBezTo>
                    <a:cubicBezTo>
                      <a:pt x="3934" y="882"/>
                      <a:pt x="3970" y="802"/>
                      <a:pt x="3979" y="749"/>
                    </a:cubicBezTo>
                    <a:cubicBezTo>
                      <a:pt x="4006" y="641"/>
                      <a:pt x="3943" y="552"/>
                      <a:pt x="3925" y="525"/>
                    </a:cubicBezTo>
                    <a:cubicBezTo>
                      <a:pt x="3916" y="517"/>
                      <a:pt x="3658" y="204"/>
                      <a:pt x="3497" y="88"/>
                    </a:cubicBezTo>
                    <a:cubicBezTo>
                      <a:pt x="3416" y="27"/>
                      <a:pt x="3353" y="1"/>
                      <a:pt x="329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9"/>
              <p:cNvSpPr/>
              <p:nvPr/>
            </p:nvSpPr>
            <p:spPr>
              <a:xfrm>
                <a:off x="450658" y="2067350"/>
                <a:ext cx="106180" cy="106185"/>
              </a:xfrm>
              <a:custGeom>
                <a:avLst/>
                <a:gdLst/>
                <a:ahLst/>
                <a:cxnLst/>
                <a:rect l="l" t="t" r="r" b="b"/>
                <a:pathLst>
                  <a:path w="1866" h="1866" extrusionOk="0">
                    <a:moveTo>
                      <a:pt x="938" y="1"/>
                    </a:moveTo>
                    <a:cubicBezTo>
                      <a:pt x="420" y="1"/>
                      <a:pt x="1" y="420"/>
                      <a:pt x="1" y="928"/>
                    </a:cubicBezTo>
                    <a:cubicBezTo>
                      <a:pt x="1" y="1446"/>
                      <a:pt x="420" y="1865"/>
                      <a:pt x="938" y="1865"/>
                    </a:cubicBezTo>
                    <a:cubicBezTo>
                      <a:pt x="1446" y="1865"/>
                      <a:pt x="1865" y="1446"/>
                      <a:pt x="1865" y="928"/>
                    </a:cubicBezTo>
                    <a:cubicBezTo>
                      <a:pt x="1865" y="420"/>
                      <a:pt x="1446" y="1"/>
                      <a:pt x="9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9"/>
              <p:cNvSpPr/>
              <p:nvPr/>
            </p:nvSpPr>
            <p:spPr>
              <a:xfrm>
                <a:off x="458283" y="2075999"/>
                <a:ext cx="90930" cy="84333"/>
              </a:xfrm>
              <a:custGeom>
                <a:avLst/>
                <a:gdLst/>
                <a:ahLst/>
                <a:cxnLst/>
                <a:rect l="l" t="t" r="r" b="b"/>
                <a:pathLst>
                  <a:path w="1598" h="1482" extrusionOk="0">
                    <a:moveTo>
                      <a:pt x="804" y="0"/>
                    </a:moveTo>
                    <a:lnTo>
                      <a:pt x="607" y="580"/>
                    </a:lnTo>
                    <a:lnTo>
                      <a:pt x="1" y="580"/>
                    </a:lnTo>
                    <a:lnTo>
                      <a:pt x="491" y="910"/>
                    </a:lnTo>
                    <a:lnTo>
                      <a:pt x="304" y="1463"/>
                    </a:lnTo>
                    <a:lnTo>
                      <a:pt x="804" y="1107"/>
                    </a:lnTo>
                    <a:lnTo>
                      <a:pt x="1294" y="1481"/>
                    </a:lnTo>
                    <a:lnTo>
                      <a:pt x="1107" y="910"/>
                    </a:lnTo>
                    <a:lnTo>
                      <a:pt x="1598" y="580"/>
                    </a:lnTo>
                    <a:lnTo>
                      <a:pt x="991" y="580"/>
                    </a:lnTo>
                    <a:lnTo>
                      <a:pt x="80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9"/>
              <p:cNvSpPr/>
              <p:nvPr/>
            </p:nvSpPr>
            <p:spPr>
              <a:xfrm>
                <a:off x="230896" y="2438534"/>
                <a:ext cx="555881" cy="239684"/>
              </a:xfrm>
              <a:custGeom>
                <a:avLst/>
                <a:gdLst/>
                <a:ahLst/>
                <a:cxnLst/>
                <a:rect l="l" t="t" r="r" b="b"/>
                <a:pathLst>
                  <a:path w="9769" h="4212" extrusionOk="0">
                    <a:moveTo>
                      <a:pt x="4759" y="0"/>
                    </a:moveTo>
                    <a:cubicBezTo>
                      <a:pt x="4564" y="0"/>
                      <a:pt x="4383" y="8"/>
                      <a:pt x="4220" y="26"/>
                    </a:cubicBezTo>
                    <a:cubicBezTo>
                      <a:pt x="2489" y="213"/>
                      <a:pt x="366" y="561"/>
                      <a:pt x="0" y="766"/>
                    </a:cubicBezTo>
                    <a:lnTo>
                      <a:pt x="125" y="1337"/>
                    </a:lnTo>
                    <a:cubicBezTo>
                      <a:pt x="125" y="1337"/>
                      <a:pt x="678" y="4031"/>
                      <a:pt x="4443" y="4201"/>
                    </a:cubicBezTo>
                    <a:cubicBezTo>
                      <a:pt x="4600" y="4208"/>
                      <a:pt x="4752" y="4211"/>
                      <a:pt x="4902" y="4211"/>
                    </a:cubicBezTo>
                    <a:cubicBezTo>
                      <a:pt x="8335" y="4211"/>
                      <a:pt x="9769" y="2398"/>
                      <a:pt x="9769" y="1355"/>
                    </a:cubicBezTo>
                    <a:lnTo>
                      <a:pt x="9769" y="739"/>
                    </a:lnTo>
                    <a:cubicBezTo>
                      <a:pt x="9769" y="739"/>
                      <a:pt x="6636" y="0"/>
                      <a:pt x="47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9"/>
              <p:cNvSpPr/>
              <p:nvPr/>
            </p:nvSpPr>
            <p:spPr>
              <a:xfrm>
                <a:off x="251153" y="2441664"/>
                <a:ext cx="514797" cy="216182"/>
              </a:xfrm>
              <a:custGeom>
                <a:avLst/>
                <a:gdLst/>
                <a:ahLst/>
                <a:cxnLst/>
                <a:rect l="l" t="t" r="r" b="b"/>
                <a:pathLst>
                  <a:path w="9047" h="3799" extrusionOk="0">
                    <a:moveTo>
                      <a:pt x="4424" y="1"/>
                    </a:moveTo>
                    <a:cubicBezTo>
                      <a:pt x="4241" y="1"/>
                      <a:pt x="4071" y="8"/>
                      <a:pt x="3917" y="24"/>
                    </a:cubicBezTo>
                    <a:cubicBezTo>
                      <a:pt x="2294" y="194"/>
                      <a:pt x="340" y="506"/>
                      <a:pt x="1" y="693"/>
                    </a:cubicBezTo>
                    <a:lnTo>
                      <a:pt x="153" y="1211"/>
                    </a:lnTo>
                    <a:cubicBezTo>
                      <a:pt x="153" y="1211"/>
                      <a:pt x="590" y="3637"/>
                      <a:pt x="4122" y="3789"/>
                    </a:cubicBezTo>
                    <a:cubicBezTo>
                      <a:pt x="4268" y="3795"/>
                      <a:pt x="4411" y="3798"/>
                      <a:pt x="4549" y="3798"/>
                    </a:cubicBezTo>
                    <a:cubicBezTo>
                      <a:pt x="7768" y="3798"/>
                      <a:pt x="9047" y="2160"/>
                      <a:pt x="9047" y="1220"/>
                    </a:cubicBezTo>
                    <a:lnTo>
                      <a:pt x="9047" y="667"/>
                    </a:lnTo>
                    <a:cubicBezTo>
                      <a:pt x="9047" y="667"/>
                      <a:pt x="6172" y="1"/>
                      <a:pt x="442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9"/>
              <p:cNvSpPr/>
              <p:nvPr/>
            </p:nvSpPr>
            <p:spPr>
              <a:xfrm>
                <a:off x="246089" y="2437225"/>
                <a:ext cx="523958" cy="224661"/>
              </a:xfrm>
              <a:custGeom>
                <a:avLst/>
                <a:gdLst/>
                <a:ahLst/>
                <a:cxnLst/>
                <a:rect l="l" t="t" r="r" b="b"/>
                <a:pathLst>
                  <a:path w="9208" h="3948" extrusionOk="0">
                    <a:moveTo>
                      <a:pt x="4494" y="152"/>
                    </a:moveTo>
                    <a:cubicBezTo>
                      <a:pt x="6082" y="152"/>
                      <a:pt x="8646" y="711"/>
                      <a:pt x="9056" y="807"/>
                    </a:cubicBezTo>
                    <a:lnTo>
                      <a:pt x="9056" y="1298"/>
                    </a:lnTo>
                    <a:cubicBezTo>
                      <a:pt x="9056" y="1708"/>
                      <a:pt x="8806" y="2199"/>
                      <a:pt x="8386" y="2600"/>
                    </a:cubicBezTo>
                    <a:cubicBezTo>
                      <a:pt x="7898" y="3063"/>
                      <a:pt x="6791" y="3804"/>
                      <a:pt x="4615" y="3804"/>
                    </a:cubicBezTo>
                    <a:cubicBezTo>
                      <a:pt x="4484" y="3804"/>
                      <a:pt x="4350" y="3801"/>
                      <a:pt x="4211" y="3796"/>
                    </a:cubicBezTo>
                    <a:cubicBezTo>
                      <a:pt x="786" y="3644"/>
                      <a:pt x="322" y="1298"/>
                      <a:pt x="322" y="1271"/>
                    </a:cubicBezTo>
                    <a:lnTo>
                      <a:pt x="179" y="807"/>
                    </a:lnTo>
                    <a:cubicBezTo>
                      <a:pt x="607" y="637"/>
                      <a:pt x="2365" y="343"/>
                      <a:pt x="4006" y="174"/>
                    </a:cubicBezTo>
                    <a:cubicBezTo>
                      <a:pt x="4154" y="158"/>
                      <a:pt x="4318" y="152"/>
                      <a:pt x="4494" y="152"/>
                    </a:cubicBezTo>
                    <a:close/>
                    <a:moveTo>
                      <a:pt x="4493" y="0"/>
                    </a:moveTo>
                    <a:cubicBezTo>
                      <a:pt x="4315" y="0"/>
                      <a:pt x="4148" y="7"/>
                      <a:pt x="3997" y="22"/>
                    </a:cubicBezTo>
                    <a:cubicBezTo>
                      <a:pt x="2427" y="191"/>
                      <a:pt x="420" y="504"/>
                      <a:pt x="54" y="709"/>
                    </a:cubicBezTo>
                    <a:lnTo>
                      <a:pt x="1" y="736"/>
                    </a:lnTo>
                    <a:lnTo>
                      <a:pt x="170" y="1307"/>
                    </a:lnTo>
                    <a:cubicBezTo>
                      <a:pt x="197" y="1431"/>
                      <a:pt x="732" y="3796"/>
                      <a:pt x="4211" y="3938"/>
                    </a:cubicBezTo>
                    <a:cubicBezTo>
                      <a:pt x="4354" y="3947"/>
                      <a:pt x="4497" y="3947"/>
                      <a:pt x="4640" y="3947"/>
                    </a:cubicBezTo>
                    <a:cubicBezTo>
                      <a:pt x="6843" y="3947"/>
                      <a:pt x="7985" y="3180"/>
                      <a:pt x="8485" y="2707"/>
                    </a:cubicBezTo>
                    <a:cubicBezTo>
                      <a:pt x="8940" y="2279"/>
                      <a:pt x="9207" y="1753"/>
                      <a:pt x="9207" y="1298"/>
                    </a:cubicBezTo>
                    <a:lnTo>
                      <a:pt x="9207" y="682"/>
                    </a:lnTo>
                    <a:lnTo>
                      <a:pt x="9154" y="673"/>
                    </a:lnTo>
                    <a:cubicBezTo>
                      <a:pt x="9016" y="641"/>
                      <a:pt x="6218" y="0"/>
                      <a:pt x="449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9"/>
              <p:cNvSpPr/>
              <p:nvPr/>
            </p:nvSpPr>
            <p:spPr>
              <a:xfrm>
                <a:off x="227823" y="2371444"/>
                <a:ext cx="562026" cy="145734"/>
              </a:xfrm>
              <a:custGeom>
                <a:avLst/>
                <a:gdLst/>
                <a:ahLst/>
                <a:cxnLst/>
                <a:rect l="l" t="t" r="r" b="b"/>
                <a:pathLst>
                  <a:path w="9877" h="2561" extrusionOk="0">
                    <a:moveTo>
                      <a:pt x="5135" y="0"/>
                    </a:moveTo>
                    <a:cubicBezTo>
                      <a:pt x="5124" y="0"/>
                      <a:pt x="5114" y="0"/>
                      <a:pt x="5103" y="0"/>
                    </a:cubicBezTo>
                    <a:cubicBezTo>
                      <a:pt x="2320" y="9"/>
                      <a:pt x="1" y="1231"/>
                      <a:pt x="1" y="1231"/>
                    </a:cubicBezTo>
                    <a:lnTo>
                      <a:pt x="197" y="2561"/>
                    </a:lnTo>
                    <a:cubicBezTo>
                      <a:pt x="197" y="2561"/>
                      <a:pt x="2231" y="1802"/>
                      <a:pt x="4943" y="1802"/>
                    </a:cubicBezTo>
                    <a:cubicBezTo>
                      <a:pt x="7280" y="1802"/>
                      <a:pt x="9707" y="2373"/>
                      <a:pt x="9707" y="2373"/>
                    </a:cubicBezTo>
                    <a:lnTo>
                      <a:pt x="9876" y="1231"/>
                    </a:lnTo>
                    <a:cubicBezTo>
                      <a:pt x="9876" y="1231"/>
                      <a:pt x="8052" y="0"/>
                      <a:pt x="51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9"/>
              <p:cNvSpPr/>
              <p:nvPr/>
            </p:nvSpPr>
            <p:spPr>
              <a:xfrm>
                <a:off x="200395" y="2441493"/>
                <a:ext cx="49903" cy="65270"/>
              </a:xfrm>
              <a:custGeom>
                <a:avLst/>
                <a:gdLst/>
                <a:ahLst/>
                <a:cxnLst/>
                <a:rect l="l" t="t" r="r" b="b"/>
                <a:pathLst>
                  <a:path w="877" h="1147" extrusionOk="0">
                    <a:moveTo>
                      <a:pt x="483" y="0"/>
                    </a:moveTo>
                    <a:cubicBezTo>
                      <a:pt x="483" y="0"/>
                      <a:pt x="1" y="286"/>
                      <a:pt x="81" y="634"/>
                    </a:cubicBezTo>
                    <a:cubicBezTo>
                      <a:pt x="161" y="982"/>
                      <a:pt x="295" y="1089"/>
                      <a:pt x="483" y="1142"/>
                    </a:cubicBezTo>
                    <a:cubicBezTo>
                      <a:pt x="493" y="1145"/>
                      <a:pt x="505" y="1147"/>
                      <a:pt x="516" y="1147"/>
                    </a:cubicBezTo>
                    <a:cubicBezTo>
                      <a:pt x="694" y="1147"/>
                      <a:pt x="876" y="754"/>
                      <a:pt x="750" y="393"/>
                    </a:cubicBezTo>
                    <a:cubicBezTo>
                      <a:pt x="625" y="0"/>
                      <a:pt x="483" y="0"/>
                      <a:pt x="4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8" name="Google Shape;218;p19"/>
            <p:cNvSpPr/>
            <p:nvPr/>
          </p:nvSpPr>
          <p:spPr>
            <a:xfrm>
              <a:off x="767384" y="2441493"/>
              <a:ext cx="49847" cy="65270"/>
            </a:xfrm>
            <a:custGeom>
              <a:avLst/>
              <a:gdLst/>
              <a:ahLst/>
              <a:cxnLst/>
              <a:rect l="l" t="t" r="r" b="b"/>
              <a:pathLst>
                <a:path w="876" h="1147" extrusionOk="0">
                  <a:moveTo>
                    <a:pt x="394" y="0"/>
                  </a:moveTo>
                  <a:cubicBezTo>
                    <a:pt x="394" y="0"/>
                    <a:pt x="260" y="0"/>
                    <a:pt x="127" y="393"/>
                  </a:cubicBezTo>
                  <a:cubicBezTo>
                    <a:pt x="1" y="754"/>
                    <a:pt x="183" y="1147"/>
                    <a:pt x="361" y="1147"/>
                  </a:cubicBezTo>
                  <a:cubicBezTo>
                    <a:pt x="372" y="1147"/>
                    <a:pt x="383" y="1145"/>
                    <a:pt x="394" y="1142"/>
                  </a:cubicBezTo>
                  <a:cubicBezTo>
                    <a:pt x="581" y="1089"/>
                    <a:pt x="715" y="982"/>
                    <a:pt x="796" y="634"/>
                  </a:cubicBezTo>
                  <a:cubicBezTo>
                    <a:pt x="876" y="286"/>
                    <a:pt x="394" y="0"/>
                    <a:pt x="39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9" name="Google Shape;219;p19"/>
          <p:cNvGrpSpPr/>
          <p:nvPr/>
        </p:nvGrpSpPr>
        <p:grpSpPr>
          <a:xfrm rot="1354900">
            <a:off x="8072386" y="4074799"/>
            <a:ext cx="716811" cy="786616"/>
            <a:chOff x="57058" y="2931514"/>
            <a:chExt cx="493112" cy="541167"/>
          </a:xfrm>
        </p:grpSpPr>
        <p:sp>
          <p:nvSpPr>
            <p:cNvPr id="220" name="Google Shape;220;p19"/>
            <p:cNvSpPr/>
            <p:nvPr/>
          </p:nvSpPr>
          <p:spPr>
            <a:xfrm>
              <a:off x="57058" y="2931514"/>
              <a:ext cx="493112" cy="541167"/>
            </a:xfrm>
            <a:custGeom>
              <a:avLst/>
              <a:gdLst/>
              <a:ahLst/>
              <a:cxnLst/>
              <a:rect l="l" t="t" r="r" b="b"/>
              <a:pathLst>
                <a:path w="12714" h="13953" extrusionOk="0">
                  <a:moveTo>
                    <a:pt x="9850" y="0"/>
                  </a:moveTo>
                  <a:cubicBezTo>
                    <a:pt x="9270" y="0"/>
                    <a:pt x="8895" y="384"/>
                    <a:pt x="8529" y="759"/>
                  </a:cubicBezTo>
                  <a:lnTo>
                    <a:pt x="8378" y="910"/>
                  </a:lnTo>
                  <a:cubicBezTo>
                    <a:pt x="8360" y="928"/>
                    <a:pt x="8333" y="955"/>
                    <a:pt x="8235" y="955"/>
                  </a:cubicBezTo>
                  <a:cubicBezTo>
                    <a:pt x="8030" y="955"/>
                    <a:pt x="7709" y="821"/>
                    <a:pt x="7477" y="643"/>
                  </a:cubicBezTo>
                  <a:cubicBezTo>
                    <a:pt x="7039" y="295"/>
                    <a:pt x="6629" y="125"/>
                    <a:pt x="6219" y="125"/>
                  </a:cubicBezTo>
                  <a:cubicBezTo>
                    <a:pt x="5568" y="125"/>
                    <a:pt x="5139" y="536"/>
                    <a:pt x="4720" y="928"/>
                  </a:cubicBezTo>
                  <a:lnTo>
                    <a:pt x="4666" y="982"/>
                  </a:lnTo>
                  <a:cubicBezTo>
                    <a:pt x="4551" y="955"/>
                    <a:pt x="4265" y="821"/>
                    <a:pt x="3846" y="464"/>
                  </a:cubicBezTo>
                  <a:cubicBezTo>
                    <a:pt x="3426" y="99"/>
                    <a:pt x="2998" y="18"/>
                    <a:pt x="2722" y="18"/>
                  </a:cubicBezTo>
                  <a:cubicBezTo>
                    <a:pt x="2677" y="18"/>
                    <a:pt x="2633" y="27"/>
                    <a:pt x="2588" y="27"/>
                  </a:cubicBezTo>
                  <a:cubicBezTo>
                    <a:pt x="2062" y="72"/>
                    <a:pt x="1714" y="366"/>
                    <a:pt x="1562" y="518"/>
                  </a:cubicBezTo>
                  <a:lnTo>
                    <a:pt x="545" y="1472"/>
                  </a:lnTo>
                  <a:cubicBezTo>
                    <a:pt x="491" y="1517"/>
                    <a:pt x="456" y="1571"/>
                    <a:pt x="420" y="1624"/>
                  </a:cubicBezTo>
                  <a:lnTo>
                    <a:pt x="393" y="1660"/>
                  </a:lnTo>
                  <a:cubicBezTo>
                    <a:pt x="99" y="2124"/>
                    <a:pt x="10" y="2588"/>
                    <a:pt x="126" y="3025"/>
                  </a:cubicBezTo>
                  <a:cubicBezTo>
                    <a:pt x="268" y="3605"/>
                    <a:pt x="714" y="3881"/>
                    <a:pt x="946" y="4015"/>
                  </a:cubicBezTo>
                  <a:cubicBezTo>
                    <a:pt x="1009" y="4131"/>
                    <a:pt x="1116" y="4381"/>
                    <a:pt x="1062" y="4675"/>
                  </a:cubicBezTo>
                  <a:cubicBezTo>
                    <a:pt x="1027" y="4862"/>
                    <a:pt x="911" y="5112"/>
                    <a:pt x="777" y="5416"/>
                  </a:cubicBezTo>
                  <a:cubicBezTo>
                    <a:pt x="447" y="6129"/>
                    <a:pt x="1" y="7111"/>
                    <a:pt x="63" y="8458"/>
                  </a:cubicBezTo>
                  <a:cubicBezTo>
                    <a:pt x="161" y="11009"/>
                    <a:pt x="3186" y="12071"/>
                    <a:pt x="4176" y="12419"/>
                  </a:cubicBezTo>
                  <a:cubicBezTo>
                    <a:pt x="4890" y="12668"/>
                    <a:pt x="4943" y="12775"/>
                    <a:pt x="5059" y="13025"/>
                  </a:cubicBezTo>
                  <a:cubicBezTo>
                    <a:pt x="5077" y="13070"/>
                    <a:pt x="5104" y="13114"/>
                    <a:pt x="5121" y="13168"/>
                  </a:cubicBezTo>
                  <a:cubicBezTo>
                    <a:pt x="5362" y="13641"/>
                    <a:pt x="5773" y="13935"/>
                    <a:pt x="6254" y="13953"/>
                  </a:cubicBezTo>
                  <a:lnTo>
                    <a:pt x="6299" y="13953"/>
                  </a:lnTo>
                  <a:cubicBezTo>
                    <a:pt x="6995" y="13953"/>
                    <a:pt x="7370" y="13409"/>
                    <a:pt x="7468" y="13239"/>
                  </a:cubicBezTo>
                  <a:cubicBezTo>
                    <a:pt x="7477" y="13230"/>
                    <a:pt x="7521" y="13141"/>
                    <a:pt x="7521" y="13141"/>
                  </a:cubicBezTo>
                  <a:cubicBezTo>
                    <a:pt x="7566" y="13061"/>
                    <a:pt x="7602" y="12963"/>
                    <a:pt x="7610" y="12865"/>
                  </a:cubicBezTo>
                  <a:lnTo>
                    <a:pt x="7610" y="12838"/>
                  </a:lnTo>
                  <a:cubicBezTo>
                    <a:pt x="7637" y="12784"/>
                    <a:pt x="7789" y="12526"/>
                    <a:pt x="8494" y="12401"/>
                  </a:cubicBezTo>
                  <a:cubicBezTo>
                    <a:pt x="10849" y="11972"/>
                    <a:pt x="12080" y="10402"/>
                    <a:pt x="12446" y="9073"/>
                  </a:cubicBezTo>
                  <a:cubicBezTo>
                    <a:pt x="12713" y="8101"/>
                    <a:pt x="12312" y="6664"/>
                    <a:pt x="11839" y="5148"/>
                  </a:cubicBezTo>
                  <a:cubicBezTo>
                    <a:pt x="11777" y="4934"/>
                    <a:pt x="11723" y="4755"/>
                    <a:pt x="11687" y="4630"/>
                  </a:cubicBezTo>
                  <a:cubicBezTo>
                    <a:pt x="11607" y="4336"/>
                    <a:pt x="11705" y="4042"/>
                    <a:pt x="11759" y="3944"/>
                  </a:cubicBezTo>
                  <a:cubicBezTo>
                    <a:pt x="12133" y="3703"/>
                    <a:pt x="12383" y="3355"/>
                    <a:pt x="12463" y="2953"/>
                  </a:cubicBezTo>
                  <a:cubicBezTo>
                    <a:pt x="12579" y="2356"/>
                    <a:pt x="12285" y="1892"/>
                    <a:pt x="12196" y="1767"/>
                  </a:cubicBezTo>
                  <a:cubicBezTo>
                    <a:pt x="12196" y="1758"/>
                    <a:pt x="12160" y="1713"/>
                    <a:pt x="12151" y="1713"/>
                  </a:cubicBezTo>
                  <a:cubicBezTo>
                    <a:pt x="12017" y="1553"/>
                    <a:pt x="11331" y="750"/>
                    <a:pt x="10849" y="384"/>
                  </a:cubicBezTo>
                  <a:cubicBezTo>
                    <a:pt x="10626" y="224"/>
                    <a:pt x="10287" y="0"/>
                    <a:pt x="9850" y="0"/>
                  </a:cubicBezTo>
                  <a:close/>
                </a:path>
              </a:pathLst>
            </a:custGeom>
            <a:solidFill>
              <a:schemeClr val="dk1"/>
            </a:solidFill>
            <a:ln>
              <a:noFill/>
            </a:ln>
            <a:effectLst>
              <a:outerShdw dist="19050" dir="294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9"/>
            <p:cNvSpPr/>
            <p:nvPr/>
          </p:nvSpPr>
          <p:spPr>
            <a:xfrm>
              <a:off x="92004" y="2973286"/>
              <a:ext cx="417327" cy="457353"/>
            </a:xfrm>
            <a:custGeom>
              <a:avLst/>
              <a:gdLst/>
              <a:ahLst/>
              <a:cxnLst/>
              <a:rect l="l" t="t" r="r" b="b"/>
              <a:pathLst>
                <a:path w="10760" h="11792" extrusionOk="0">
                  <a:moveTo>
                    <a:pt x="8967" y="0"/>
                  </a:moveTo>
                  <a:cubicBezTo>
                    <a:pt x="8808" y="0"/>
                    <a:pt x="8659" y="180"/>
                    <a:pt x="8253" y="592"/>
                  </a:cubicBezTo>
                  <a:cubicBezTo>
                    <a:pt x="7993" y="855"/>
                    <a:pt x="7670" y="961"/>
                    <a:pt x="7335" y="961"/>
                  </a:cubicBezTo>
                  <a:cubicBezTo>
                    <a:pt x="6828" y="961"/>
                    <a:pt x="6293" y="719"/>
                    <a:pt x="5907" y="413"/>
                  </a:cubicBezTo>
                  <a:cubicBezTo>
                    <a:pt x="5659" y="218"/>
                    <a:pt x="5487" y="128"/>
                    <a:pt x="5331" y="128"/>
                  </a:cubicBezTo>
                  <a:cubicBezTo>
                    <a:pt x="5081" y="128"/>
                    <a:pt x="4869" y="357"/>
                    <a:pt x="4452" y="752"/>
                  </a:cubicBezTo>
                  <a:cubicBezTo>
                    <a:pt x="4267" y="928"/>
                    <a:pt x="4054" y="997"/>
                    <a:pt x="3832" y="997"/>
                  </a:cubicBezTo>
                  <a:cubicBezTo>
                    <a:pt x="3241" y="997"/>
                    <a:pt x="2590" y="506"/>
                    <a:pt x="2240" y="208"/>
                  </a:cubicBezTo>
                  <a:cubicBezTo>
                    <a:pt x="2082" y="71"/>
                    <a:pt x="1940" y="26"/>
                    <a:pt x="1819" y="26"/>
                  </a:cubicBezTo>
                  <a:cubicBezTo>
                    <a:pt x="1579" y="26"/>
                    <a:pt x="1428" y="208"/>
                    <a:pt x="1428" y="208"/>
                  </a:cubicBezTo>
                  <a:lnTo>
                    <a:pt x="411" y="1163"/>
                  </a:lnTo>
                  <a:cubicBezTo>
                    <a:pt x="1" y="1805"/>
                    <a:pt x="509" y="1939"/>
                    <a:pt x="715" y="2073"/>
                  </a:cubicBezTo>
                  <a:cubicBezTo>
                    <a:pt x="920" y="2215"/>
                    <a:pt x="1393" y="2920"/>
                    <a:pt x="1223" y="3803"/>
                  </a:cubicBezTo>
                  <a:cubicBezTo>
                    <a:pt x="1054" y="4686"/>
                    <a:pt x="170" y="5677"/>
                    <a:pt x="242" y="7336"/>
                  </a:cubicBezTo>
                  <a:cubicBezTo>
                    <a:pt x="313" y="8995"/>
                    <a:pt x="2383" y="9878"/>
                    <a:pt x="3632" y="10325"/>
                  </a:cubicBezTo>
                  <a:cubicBezTo>
                    <a:pt x="4890" y="10762"/>
                    <a:pt x="4970" y="11154"/>
                    <a:pt x="5193" y="11609"/>
                  </a:cubicBezTo>
                  <a:cubicBezTo>
                    <a:pt x="5261" y="11746"/>
                    <a:pt x="5334" y="11792"/>
                    <a:pt x="5400" y="11792"/>
                  </a:cubicBezTo>
                  <a:cubicBezTo>
                    <a:pt x="5532" y="11792"/>
                    <a:pt x="5639" y="11609"/>
                    <a:pt x="5639" y="11609"/>
                  </a:cubicBezTo>
                  <a:cubicBezTo>
                    <a:pt x="5639" y="11609"/>
                    <a:pt x="5701" y="10556"/>
                    <a:pt x="7405" y="10253"/>
                  </a:cubicBezTo>
                  <a:cubicBezTo>
                    <a:pt x="9368" y="9896"/>
                    <a:pt x="10251" y="8630"/>
                    <a:pt x="10501" y="7711"/>
                  </a:cubicBezTo>
                  <a:cubicBezTo>
                    <a:pt x="10760" y="6792"/>
                    <a:pt x="9948" y="4588"/>
                    <a:pt x="9743" y="3839"/>
                  </a:cubicBezTo>
                  <a:cubicBezTo>
                    <a:pt x="9537" y="3090"/>
                    <a:pt x="9814" y="2242"/>
                    <a:pt x="10251" y="1974"/>
                  </a:cubicBezTo>
                  <a:cubicBezTo>
                    <a:pt x="10697" y="1707"/>
                    <a:pt x="10421" y="1332"/>
                    <a:pt x="10421" y="1332"/>
                  </a:cubicBezTo>
                  <a:cubicBezTo>
                    <a:pt x="10421" y="1332"/>
                    <a:pt x="9707" y="485"/>
                    <a:pt x="9305" y="172"/>
                  </a:cubicBezTo>
                  <a:cubicBezTo>
                    <a:pt x="9155" y="61"/>
                    <a:pt x="9059" y="0"/>
                    <a:pt x="89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9"/>
            <p:cNvSpPr/>
            <p:nvPr/>
          </p:nvSpPr>
          <p:spPr>
            <a:xfrm>
              <a:off x="86496" y="2960331"/>
              <a:ext cx="433927" cy="483649"/>
            </a:xfrm>
            <a:custGeom>
              <a:avLst/>
              <a:gdLst/>
              <a:ahLst/>
              <a:cxnLst/>
              <a:rect l="l" t="t" r="r" b="b"/>
              <a:pathLst>
                <a:path w="11188" h="12470" extrusionOk="0">
                  <a:moveTo>
                    <a:pt x="9108" y="694"/>
                  </a:moveTo>
                  <a:cubicBezTo>
                    <a:pt x="9144" y="712"/>
                    <a:pt x="9189" y="738"/>
                    <a:pt x="9242" y="783"/>
                  </a:cubicBezTo>
                  <a:cubicBezTo>
                    <a:pt x="9546" y="1006"/>
                    <a:pt x="10090" y="1622"/>
                    <a:pt x="10286" y="1862"/>
                  </a:cubicBezTo>
                  <a:cubicBezTo>
                    <a:pt x="10295" y="1880"/>
                    <a:pt x="10313" y="1907"/>
                    <a:pt x="10304" y="1934"/>
                  </a:cubicBezTo>
                  <a:cubicBezTo>
                    <a:pt x="10304" y="1952"/>
                    <a:pt x="10277" y="1978"/>
                    <a:pt x="10215" y="2023"/>
                  </a:cubicBezTo>
                  <a:cubicBezTo>
                    <a:pt x="9617" y="2389"/>
                    <a:pt x="9323" y="3397"/>
                    <a:pt x="9555" y="4262"/>
                  </a:cubicBezTo>
                  <a:cubicBezTo>
                    <a:pt x="9599" y="4405"/>
                    <a:pt x="9662" y="4601"/>
                    <a:pt x="9724" y="4833"/>
                  </a:cubicBezTo>
                  <a:cubicBezTo>
                    <a:pt x="10001" y="5698"/>
                    <a:pt x="10500" y="7304"/>
                    <a:pt x="10322" y="7955"/>
                  </a:cubicBezTo>
                  <a:cubicBezTo>
                    <a:pt x="10072" y="8865"/>
                    <a:pt x="9189" y="9945"/>
                    <a:pt x="7485" y="10257"/>
                  </a:cubicBezTo>
                  <a:cubicBezTo>
                    <a:pt x="6173" y="10489"/>
                    <a:pt x="5701" y="11149"/>
                    <a:pt x="5531" y="11568"/>
                  </a:cubicBezTo>
                  <a:cubicBezTo>
                    <a:pt x="5299" y="11096"/>
                    <a:pt x="4987" y="10721"/>
                    <a:pt x="3890" y="10337"/>
                  </a:cubicBezTo>
                  <a:cubicBezTo>
                    <a:pt x="1802" y="9606"/>
                    <a:pt x="767" y="8723"/>
                    <a:pt x="723" y="7652"/>
                  </a:cubicBezTo>
                  <a:cubicBezTo>
                    <a:pt x="678" y="6653"/>
                    <a:pt x="1017" y="5913"/>
                    <a:pt x="1311" y="5261"/>
                  </a:cubicBezTo>
                  <a:cubicBezTo>
                    <a:pt x="1481" y="4896"/>
                    <a:pt x="1633" y="4548"/>
                    <a:pt x="1704" y="4209"/>
                  </a:cubicBezTo>
                  <a:cubicBezTo>
                    <a:pt x="1891" y="3192"/>
                    <a:pt x="1365" y="2335"/>
                    <a:pt x="1044" y="2130"/>
                  </a:cubicBezTo>
                  <a:cubicBezTo>
                    <a:pt x="1008" y="2103"/>
                    <a:pt x="964" y="2077"/>
                    <a:pt x="919" y="2050"/>
                  </a:cubicBezTo>
                  <a:cubicBezTo>
                    <a:pt x="865" y="2023"/>
                    <a:pt x="749" y="1961"/>
                    <a:pt x="741" y="1925"/>
                  </a:cubicBezTo>
                  <a:cubicBezTo>
                    <a:pt x="732" y="1907"/>
                    <a:pt x="741" y="1836"/>
                    <a:pt x="821" y="1711"/>
                  </a:cubicBezTo>
                  <a:lnTo>
                    <a:pt x="1802" y="792"/>
                  </a:lnTo>
                  <a:lnTo>
                    <a:pt x="1829" y="756"/>
                  </a:lnTo>
                  <a:cubicBezTo>
                    <a:pt x="1829" y="756"/>
                    <a:pt x="1882" y="712"/>
                    <a:pt x="1954" y="703"/>
                  </a:cubicBezTo>
                  <a:cubicBezTo>
                    <a:pt x="1958" y="702"/>
                    <a:pt x="1963" y="702"/>
                    <a:pt x="1968" y="702"/>
                  </a:cubicBezTo>
                  <a:cubicBezTo>
                    <a:pt x="2036" y="702"/>
                    <a:pt x="2110" y="759"/>
                    <a:pt x="2168" y="801"/>
                  </a:cubicBezTo>
                  <a:cubicBezTo>
                    <a:pt x="2937" y="1463"/>
                    <a:pt x="3529" y="1672"/>
                    <a:pt x="3971" y="1672"/>
                  </a:cubicBezTo>
                  <a:cubicBezTo>
                    <a:pt x="4374" y="1672"/>
                    <a:pt x="4652" y="1498"/>
                    <a:pt x="4826" y="1336"/>
                  </a:cubicBezTo>
                  <a:lnTo>
                    <a:pt x="4942" y="1220"/>
                  </a:lnTo>
                  <a:cubicBezTo>
                    <a:pt x="5240" y="937"/>
                    <a:pt x="5369" y="815"/>
                    <a:pt x="5493" y="815"/>
                  </a:cubicBezTo>
                  <a:cubicBezTo>
                    <a:pt x="5589" y="815"/>
                    <a:pt x="5681" y="887"/>
                    <a:pt x="5843" y="1015"/>
                  </a:cubicBezTo>
                  <a:cubicBezTo>
                    <a:pt x="6304" y="1377"/>
                    <a:pt x="6905" y="1637"/>
                    <a:pt x="7482" y="1637"/>
                  </a:cubicBezTo>
                  <a:cubicBezTo>
                    <a:pt x="7900" y="1637"/>
                    <a:pt x="8306" y="1500"/>
                    <a:pt x="8636" y="1167"/>
                  </a:cubicBezTo>
                  <a:lnTo>
                    <a:pt x="8787" y="1006"/>
                  </a:lnTo>
                  <a:cubicBezTo>
                    <a:pt x="8912" y="881"/>
                    <a:pt x="9046" y="747"/>
                    <a:pt x="9108" y="694"/>
                  </a:cubicBezTo>
                  <a:close/>
                  <a:moveTo>
                    <a:pt x="9092" y="0"/>
                  </a:moveTo>
                  <a:cubicBezTo>
                    <a:pt x="8822" y="0"/>
                    <a:pt x="8608" y="216"/>
                    <a:pt x="8297" y="533"/>
                  </a:cubicBezTo>
                  <a:lnTo>
                    <a:pt x="8154" y="694"/>
                  </a:lnTo>
                  <a:cubicBezTo>
                    <a:pt x="7965" y="883"/>
                    <a:pt x="7729" y="957"/>
                    <a:pt x="7483" y="957"/>
                  </a:cubicBezTo>
                  <a:cubicBezTo>
                    <a:pt x="7042" y="957"/>
                    <a:pt x="6566" y="720"/>
                    <a:pt x="6263" y="480"/>
                  </a:cubicBezTo>
                  <a:cubicBezTo>
                    <a:pt x="5942" y="227"/>
                    <a:pt x="5690" y="125"/>
                    <a:pt x="5468" y="125"/>
                  </a:cubicBezTo>
                  <a:cubicBezTo>
                    <a:pt x="5109" y="125"/>
                    <a:pt x="4831" y="393"/>
                    <a:pt x="4478" y="729"/>
                  </a:cubicBezTo>
                  <a:lnTo>
                    <a:pt x="4354" y="836"/>
                  </a:lnTo>
                  <a:cubicBezTo>
                    <a:pt x="4241" y="945"/>
                    <a:pt x="4104" y="990"/>
                    <a:pt x="3956" y="990"/>
                  </a:cubicBezTo>
                  <a:cubicBezTo>
                    <a:pt x="3506" y="990"/>
                    <a:pt x="2947" y="579"/>
                    <a:pt x="2605" y="283"/>
                  </a:cubicBezTo>
                  <a:cubicBezTo>
                    <a:pt x="2356" y="67"/>
                    <a:pt x="2114" y="23"/>
                    <a:pt x="1945" y="23"/>
                  </a:cubicBezTo>
                  <a:cubicBezTo>
                    <a:pt x="1926" y="23"/>
                    <a:pt x="1908" y="24"/>
                    <a:pt x="1891" y="25"/>
                  </a:cubicBezTo>
                  <a:cubicBezTo>
                    <a:pt x="1588" y="51"/>
                    <a:pt x="1392" y="239"/>
                    <a:pt x="1329" y="301"/>
                  </a:cubicBezTo>
                  <a:lnTo>
                    <a:pt x="286" y="1274"/>
                  </a:lnTo>
                  <a:lnTo>
                    <a:pt x="268" y="1309"/>
                  </a:lnTo>
                  <a:cubicBezTo>
                    <a:pt x="80" y="1604"/>
                    <a:pt x="18" y="1862"/>
                    <a:pt x="80" y="2094"/>
                  </a:cubicBezTo>
                  <a:cubicBezTo>
                    <a:pt x="161" y="2416"/>
                    <a:pt x="428" y="2558"/>
                    <a:pt x="589" y="2647"/>
                  </a:cubicBezTo>
                  <a:cubicBezTo>
                    <a:pt x="625" y="2665"/>
                    <a:pt x="651" y="2674"/>
                    <a:pt x="669" y="2692"/>
                  </a:cubicBezTo>
                  <a:cubicBezTo>
                    <a:pt x="785" y="2772"/>
                    <a:pt x="1169" y="3352"/>
                    <a:pt x="1035" y="4075"/>
                  </a:cubicBezTo>
                  <a:cubicBezTo>
                    <a:pt x="981" y="4342"/>
                    <a:pt x="848" y="4637"/>
                    <a:pt x="696" y="4976"/>
                  </a:cubicBezTo>
                  <a:cubicBezTo>
                    <a:pt x="384" y="5663"/>
                    <a:pt x="0" y="6519"/>
                    <a:pt x="45" y="7679"/>
                  </a:cubicBezTo>
                  <a:cubicBezTo>
                    <a:pt x="125" y="9731"/>
                    <a:pt x="2792" y="10667"/>
                    <a:pt x="3667" y="10980"/>
                  </a:cubicBezTo>
                  <a:cubicBezTo>
                    <a:pt x="4675" y="11328"/>
                    <a:pt x="4800" y="11595"/>
                    <a:pt x="4969" y="11970"/>
                  </a:cubicBezTo>
                  <a:cubicBezTo>
                    <a:pt x="4996" y="12014"/>
                    <a:pt x="5014" y="12050"/>
                    <a:pt x="5032" y="12095"/>
                  </a:cubicBezTo>
                  <a:cubicBezTo>
                    <a:pt x="5174" y="12389"/>
                    <a:pt x="5379" y="12461"/>
                    <a:pt x="5522" y="12469"/>
                  </a:cubicBezTo>
                  <a:lnTo>
                    <a:pt x="5540" y="12469"/>
                  </a:lnTo>
                  <a:cubicBezTo>
                    <a:pt x="5852" y="12469"/>
                    <a:pt x="6040" y="12175"/>
                    <a:pt x="6066" y="12122"/>
                  </a:cubicBezTo>
                  <a:lnTo>
                    <a:pt x="6111" y="12050"/>
                  </a:lnTo>
                  <a:lnTo>
                    <a:pt x="6120" y="11970"/>
                  </a:lnTo>
                  <a:cubicBezTo>
                    <a:pt x="6120" y="11943"/>
                    <a:pt x="6218" y="11176"/>
                    <a:pt x="7601" y="10926"/>
                  </a:cubicBezTo>
                  <a:cubicBezTo>
                    <a:pt x="9626" y="10560"/>
                    <a:pt x="10670" y="9240"/>
                    <a:pt x="10973" y="8134"/>
                  </a:cubicBezTo>
                  <a:cubicBezTo>
                    <a:pt x="11187" y="7358"/>
                    <a:pt x="10795" y="5975"/>
                    <a:pt x="10375" y="4628"/>
                  </a:cubicBezTo>
                  <a:cubicBezTo>
                    <a:pt x="10304" y="4405"/>
                    <a:pt x="10250" y="4218"/>
                    <a:pt x="10215" y="4084"/>
                  </a:cubicBezTo>
                  <a:cubicBezTo>
                    <a:pt x="10045" y="3477"/>
                    <a:pt x="10268" y="2781"/>
                    <a:pt x="10572" y="2594"/>
                  </a:cubicBezTo>
                  <a:cubicBezTo>
                    <a:pt x="10848" y="2424"/>
                    <a:pt x="10946" y="2210"/>
                    <a:pt x="10973" y="2068"/>
                  </a:cubicBezTo>
                  <a:cubicBezTo>
                    <a:pt x="11035" y="1755"/>
                    <a:pt x="10875" y="1506"/>
                    <a:pt x="10839" y="1461"/>
                  </a:cubicBezTo>
                  <a:lnTo>
                    <a:pt x="10821" y="1443"/>
                  </a:lnTo>
                  <a:cubicBezTo>
                    <a:pt x="10795" y="1407"/>
                    <a:pt x="10081" y="560"/>
                    <a:pt x="9644" y="239"/>
                  </a:cubicBezTo>
                  <a:cubicBezTo>
                    <a:pt x="9422" y="72"/>
                    <a:pt x="9247" y="0"/>
                    <a:pt x="909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9"/>
            <p:cNvSpPr/>
            <p:nvPr/>
          </p:nvSpPr>
          <p:spPr>
            <a:xfrm>
              <a:off x="197538" y="3098639"/>
              <a:ext cx="198657" cy="198618"/>
            </a:xfrm>
            <a:custGeom>
              <a:avLst/>
              <a:gdLst/>
              <a:ahLst/>
              <a:cxnLst/>
              <a:rect l="l" t="t" r="r" b="b"/>
              <a:pathLst>
                <a:path w="5122" h="5121" extrusionOk="0">
                  <a:moveTo>
                    <a:pt x="2561" y="0"/>
                  </a:moveTo>
                  <a:cubicBezTo>
                    <a:pt x="1143" y="0"/>
                    <a:pt x="1" y="1142"/>
                    <a:pt x="1" y="2561"/>
                  </a:cubicBezTo>
                  <a:cubicBezTo>
                    <a:pt x="1" y="3970"/>
                    <a:pt x="1143" y="5121"/>
                    <a:pt x="2561" y="5121"/>
                  </a:cubicBezTo>
                  <a:cubicBezTo>
                    <a:pt x="3971" y="5121"/>
                    <a:pt x="5121" y="3970"/>
                    <a:pt x="5121" y="2561"/>
                  </a:cubicBezTo>
                  <a:cubicBezTo>
                    <a:pt x="5121" y="1142"/>
                    <a:pt x="3971" y="0"/>
                    <a:pt x="256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9"/>
            <p:cNvSpPr/>
            <p:nvPr/>
          </p:nvSpPr>
          <p:spPr>
            <a:xfrm>
              <a:off x="211035" y="3111438"/>
              <a:ext cx="171662" cy="160221"/>
            </a:xfrm>
            <a:custGeom>
              <a:avLst/>
              <a:gdLst/>
              <a:ahLst/>
              <a:cxnLst/>
              <a:rect l="l" t="t" r="r" b="b"/>
              <a:pathLst>
                <a:path w="4426" h="4131" extrusionOk="0">
                  <a:moveTo>
                    <a:pt x="2213" y="0"/>
                  </a:moveTo>
                  <a:lnTo>
                    <a:pt x="1687" y="1606"/>
                  </a:lnTo>
                  <a:lnTo>
                    <a:pt x="1" y="1606"/>
                  </a:lnTo>
                  <a:lnTo>
                    <a:pt x="1366" y="2552"/>
                  </a:lnTo>
                  <a:lnTo>
                    <a:pt x="848" y="4113"/>
                  </a:lnTo>
                  <a:lnTo>
                    <a:pt x="2213" y="3132"/>
                  </a:lnTo>
                  <a:lnTo>
                    <a:pt x="3578" y="4131"/>
                  </a:lnTo>
                  <a:lnTo>
                    <a:pt x="3578" y="4131"/>
                  </a:lnTo>
                  <a:lnTo>
                    <a:pt x="3052" y="2552"/>
                  </a:lnTo>
                  <a:lnTo>
                    <a:pt x="4425" y="1606"/>
                  </a:lnTo>
                  <a:lnTo>
                    <a:pt x="2730" y="1606"/>
                  </a:lnTo>
                  <a:lnTo>
                    <a:pt x="221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5" name="Google Shape;225;p19"/>
          <p:cNvSpPr txBox="1">
            <a:spLocks noGrp="1"/>
          </p:cNvSpPr>
          <p:nvPr>
            <p:ph type="title"/>
          </p:nvPr>
        </p:nvSpPr>
        <p:spPr>
          <a:xfrm>
            <a:off x="2371350" y="1434388"/>
            <a:ext cx="1999500" cy="358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26" name="Google Shape;226;p19"/>
          <p:cNvSpPr txBox="1">
            <a:spLocks noGrp="1"/>
          </p:cNvSpPr>
          <p:nvPr>
            <p:ph type="title" idx="2"/>
          </p:nvPr>
        </p:nvSpPr>
        <p:spPr>
          <a:xfrm>
            <a:off x="1470450" y="1690913"/>
            <a:ext cx="894000" cy="358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27" name="Google Shape;227;p19"/>
          <p:cNvSpPr txBox="1">
            <a:spLocks noGrp="1"/>
          </p:cNvSpPr>
          <p:nvPr>
            <p:ph type="subTitle" idx="1"/>
          </p:nvPr>
        </p:nvSpPr>
        <p:spPr>
          <a:xfrm>
            <a:off x="2371350" y="1722363"/>
            <a:ext cx="1999500" cy="572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8" name="Google Shape;228;p19">
            <a:hlinkClick r:id="" action="ppaction://noaction"/>
          </p:cNvPr>
          <p:cNvSpPr txBox="1">
            <a:spLocks noGrp="1"/>
          </p:cNvSpPr>
          <p:nvPr>
            <p:ph type="title" idx="3"/>
          </p:nvPr>
        </p:nvSpPr>
        <p:spPr>
          <a:xfrm>
            <a:off x="5627750" y="1434400"/>
            <a:ext cx="1999500" cy="3588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lvl1pPr lvl="0" algn="l"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29" name="Google Shape;229;p19"/>
          <p:cNvSpPr txBox="1">
            <a:spLocks noGrp="1"/>
          </p:cNvSpPr>
          <p:nvPr>
            <p:ph type="title" idx="4"/>
          </p:nvPr>
        </p:nvSpPr>
        <p:spPr>
          <a:xfrm>
            <a:off x="4733750" y="1690913"/>
            <a:ext cx="894000" cy="358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30" name="Google Shape;230;p19"/>
          <p:cNvSpPr txBox="1">
            <a:spLocks noGrp="1"/>
          </p:cNvSpPr>
          <p:nvPr>
            <p:ph type="subTitle" idx="5"/>
          </p:nvPr>
        </p:nvSpPr>
        <p:spPr>
          <a:xfrm>
            <a:off x="5627750" y="1722375"/>
            <a:ext cx="1999500" cy="5727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lvl1pPr lvl="0" algn="l"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31" name="Google Shape;231;p19"/>
          <p:cNvSpPr txBox="1">
            <a:spLocks noGrp="1"/>
          </p:cNvSpPr>
          <p:nvPr>
            <p:ph type="title" idx="6"/>
          </p:nvPr>
        </p:nvSpPr>
        <p:spPr>
          <a:xfrm>
            <a:off x="2364450" y="2572713"/>
            <a:ext cx="1999500" cy="358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32" name="Google Shape;232;p19"/>
          <p:cNvSpPr txBox="1">
            <a:spLocks noGrp="1"/>
          </p:cNvSpPr>
          <p:nvPr>
            <p:ph type="title" idx="7"/>
          </p:nvPr>
        </p:nvSpPr>
        <p:spPr>
          <a:xfrm>
            <a:off x="1470450" y="2861500"/>
            <a:ext cx="894000" cy="358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33" name="Google Shape;233;p19"/>
          <p:cNvSpPr txBox="1">
            <a:spLocks noGrp="1"/>
          </p:cNvSpPr>
          <p:nvPr>
            <p:ph type="subTitle" idx="8"/>
          </p:nvPr>
        </p:nvSpPr>
        <p:spPr>
          <a:xfrm>
            <a:off x="2364450" y="2860688"/>
            <a:ext cx="1999500" cy="572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34" name="Google Shape;234;p19"/>
          <p:cNvSpPr txBox="1">
            <a:spLocks noGrp="1"/>
          </p:cNvSpPr>
          <p:nvPr>
            <p:ph type="title" idx="9"/>
          </p:nvPr>
        </p:nvSpPr>
        <p:spPr>
          <a:xfrm>
            <a:off x="5674050" y="2572650"/>
            <a:ext cx="1999500" cy="358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35" name="Google Shape;235;p19"/>
          <p:cNvSpPr txBox="1">
            <a:spLocks noGrp="1"/>
          </p:cNvSpPr>
          <p:nvPr>
            <p:ph type="title" idx="13"/>
          </p:nvPr>
        </p:nvSpPr>
        <p:spPr>
          <a:xfrm>
            <a:off x="4773150" y="2836950"/>
            <a:ext cx="894000" cy="358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36" name="Google Shape;236;p19"/>
          <p:cNvSpPr txBox="1">
            <a:spLocks noGrp="1"/>
          </p:cNvSpPr>
          <p:nvPr>
            <p:ph type="subTitle" idx="14"/>
          </p:nvPr>
        </p:nvSpPr>
        <p:spPr>
          <a:xfrm>
            <a:off x="5674050" y="2860750"/>
            <a:ext cx="1999500" cy="572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37" name="Google Shape;237;p19"/>
          <p:cNvSpPr txBox="1">
            <a:spLocks noGrp="1"/>
          </p:cNvSpPr>
          <p:nvPr>
            <p:ph type="title" idx="15"/>
          </p:nvPr>
        </p:nvSpPr>
        <p:spPr>
          <a:xfrm>
            <a:off x="2364450" y="3743300"/>
            <a:ext cx="1999500" cy="358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38" name="Google Shape;238;p19"/>
          <p:cNvSpPr txBox="1">
            <a:spLocks noGrp="1"/>
          </p:cNvSpPr>
          <p:nvPr>
            <p:ph type="title" idx="16"/>
          </p:nvPr>
        </p:nvSpPr>
        <p:spPr>
          <a:xfrm>
            <a:off x="1470450" y="4007600"/>
            <a:ext cx="894000" cy="358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39" name="Google Shape;239;p19"/>
          <p:cNvSpPr txBox="1">
            <a:spLocks noGrp="1"/>
          </p:cNvSpPr>
          <p:nvPr>
            <p:ph type="subTitle" idx="17"/>
          </p:nvPr>
        </p:nvSpPr>
        <p:spPr>
          <a:xfrm>
            <a:off x="2364450" y="4031400"/>
            <a:ext cx="1999500" cy="572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0" name="Google Shape;240;p19"/>
          <p:cNvSpPr txBox="1">
            <a:spLocks noGrp="1"/>
          </p:cNvSpPr>
          <p:nvPr>
            <p:ph type="title" idx="18"/>
          </p:nvPr>
        </p:nvSpPr>
        <p:spPr>
          <a:xfrm>
            <a:off x="5674050" y="3743300"/>
            <a:ext cx="1999500" cy="358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41" name="Google Shape;241;p19"/>
          <p:cNvSpPr txBox="1">
            <a:spLocks noGrp="1"/>
          </p:cNvSpPr>
          <p:nvPr>
            <p:ph type="title" idx="19"/>
          </p:nvPr>
        </p:nvSpPr>
        <p:spPr>
          <a:xfrm>
            <a:off x="4773150" y="4007600"/>
            <a:ext cx="894000" cy="358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42" name="Google Shape;242;p19"/>
          <p:cNvSpPr txBox="1">
            <a:spLocks noGrp="1"/>
          </p:cNvSpPr>
          <p:nvPr>
            <p:ph type="subTitle" idx="20"/>
          </p:nvPr>
        </p:nvSpPr>
        <p:spPr>
          <a:xfrm>
            <a:off x="5674050" y="4031400"/>
            <a:ext cx="1999500" cy="572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3" name="Google Shape;243;p19"/>
          <p:cNvSpPr txBox="1">
            <a:spLocks noGrp="1"/>
          </p:cNvSpPr>
          <p:nvPr>
            <p:ph type="title" idx="21"/>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4"/>
        <p:cNvGrpSpPr/>
        <p:nvPr/>
      </p:nvGrpSpPr>
      <p:grpSpPr>
        <a:xfrm>
          <a:off x="0" y="0"/>
          <a:ext cx="0" cy="0"/>
          <a:chOff x="0" y="0"/>
          <a:chExt cx="0" cy="0"/>
        </a:xfrm>
      </p:grpSpPr>
      <p:grpSp>
        <p:nvGrpSpPr>
          <p:cNvPr id="245" name="Google Shape;245;p20"/>
          <p:cNvGrpSpPr/>
          <p:nvPr/>
        </p:nvGrpSpPr>
        <p:grpSpPr>
          <a:xfrm rot="-2700000">
            <a:off x="567147" y="561147"/>
            <a:ext cx="789631" cy="894020"/>
            <a:chOff x="7646963" y="520095"/>
            <a:chExt cx="1071696" cy="1213373"/>
          </a:xfrm>
        </p:grpSpPr>
        <p:sp>
          <p:nvSpPr>
            <p:cNvPr id="246" name="Google Shape;246;p20"/>
            <p:cNvSpPr/>
            <p:nvPr/>
          </p:nvSpPr>
          <p:spPr>
            <a:xfrm rot="1391569">
              <a:off x="7815149" y="624281"/>
              <a:ext cx="735325" cy="1005002"/>
            </a:xfrm>
            <a:custGeom>
              <a:avLst/>
              <a:gdLst/>
              <a:ahLst/>
              <a:cxnLst/>
              <a:rect l="l" t="t" r="r" b="b"/>
              <a:pathLst>
                <a:path w="20502" h="28021" extrusionOk="0">
                  <a:moveTo>
                    <a:pt x="802" y="0"/>
                  </a:moveTo>
                  <a:cubicBezTo>
                    <a:pt x="351" y="0"/>
                    <a:pt x="0" y="351"/>
                    <a:pt x="0" y="777"/>
                  </a:cubicBezTo>
                  <a:lnTo>
                    <a:pt x="0" y="27244"/>
                  </a:lnTo>
                  <a:cubicBezTo>
                    <a:pt x="0" y="27670"/>
                    <a:pt x="351" y="28021"/>
                    <a:pt x="802" y="28021"/>
                  </a:cubicBezTo>
                  <a:lnTo>
                    <a:pt x="19725" y="28021"/>
                  </a:lnTo>
                  <a:cubicBezTo>
                    <a:pt x="20151" y="28021"/>
                    <a:pt x="20502" y="27670"/>
                    <a:pt x="20502" y="27244"/>
                  </a:cubicBezTo>
                  <a:lnTo>
                    <a:pt x="20502" y="777"/>
                  </a:lnTo>
                  <a:cubicBezTo>
                    <a:pt x="20502" y="351"/>
                    <a:pt x="20151" y="0"/>
                    <a:pt x="19725" y="0"/>
                  </a:cubicBezTo>
                  <a:close/>
                </a:path>
              </a:pathLst>
            </a:custGeom>
            <a:solidFill>
              <a:schemeClr val="dk1"/>
            </a:solidFill>
            <a:ln>
              <a:noFill/>
            </a:ln>
            <a:effectLst>
              <a:outerShdw dist="38100" dir="366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0"/>
            <p:cNvSpPr/>
            <p:nvPr/>
          </p:nvSpPr>
          <p:spPr>
            <a:xfrm rot="1391569">
              <a:off x="7843878" y="652324"/>
              <a:ext cx="678693" cy="949266"/>
            </a:xfrm>
            <a:custGeom>
              <a:avLst/>
              <a:gdLst/>
              <a:ahLst/>
              <a:cxnLst/>
              <a:rect l="l" t="t" r="r" b="b"/>
              <a:pathLst>
                <a:path w="18923" h="26467" extrusionOk="0">
                  <a:moveTo>
                    <a:pt x="0" y="0"/>
                  </a:moveTo>
                  <a:lnTo>
                    <a:pt x="0" y="26467"/>
                  </a:lnTo>
                  <a:lnTo>
                    <a:pt x="18923" y="26467"/>
                  </a:lnTo>
                  <a:lnTo>
                    <a:pt x="1892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0"/>
            <p:cNvSpPr/>
            <p:nvPr/>
          </p:nvSpPr>
          <p:spPr>
            <a:xfrm rot="1391569">
              <a:off x="8049587" y="741572"/>
              <a:ext cx="195075" cy="17108"/>
            </a:xfrm>
            <a:custGeom>
              <a:avLst/>
              <a:gdLst/>
              <a:ahLst/>
              <a:cxnLst/>
              <a:rect l="l" t="t" r="r" b="b"/>
              <a:pathLst>
                <a:path w="5439" h="477" extrusionOk="0">
                  <a:moveTo>
                    <a:pt x="0" y="1"/>
                  </a:moveTo>
                  <a:lnTo>
                    <a:pt x="0" y="477"/>
                  </a:lnTo>
                  <a:lnTo>
                    <a:pt x="5439" y="477"/>
                  </a:lnTo>
                  <a:lnTo>
                    <a:pt x="543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0"/>
            <p:cNvSpPr/>
            <p:nvPr/>
          </p:nvSpPr>
          <p:spPr>
            <a:xfrm rot="1391569">
              <a:off x="7992427" y="912252"/>
              <a:ext cx="558255" cy="17108"/>
            </a:xfrm>
            <a:custGeom>
              <a:avLst/>
              <a:gdLst/>
              <a:ahLst/>
              <a:cxnLst/>
              <a:rect l="l" t="t" r="r" b="b"/>
              <a:pathLst>
                <a:path w="15565" h="477" extrusionOk="0">
                  <a:moveTo>
                    <a:pt x="0" y="0"/>
                  </a:moveTo>
                  <a:lnTo>
                    <a:pt x="0" y="476"/>
                  </a:lnTo>
                  <a:lnTo>
                    <a:pt x="15564" y="476"/>
                  </a:lnTo>
                  <a:lnTo>
                    <a:pt x="1556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0"/>
            <p:cNvSpPr/>
            <p:nvPr/>
          </p:nvSpPr>
          <p:spPr>
            <a:xfrm rot="1391569">
              <a:off x="7839508" y="1269185"/>
              <a:ext cx="558255" cy="17108"/>
            </a:xfrm>
            <a:custGeom>
              <a:avLst/>
              <a:gdLst/>
              <a:ahLst/>
              <a:cxnLst/>
              <a:rect l="l" t="t" r="r" b="b"/>
              <a:pathLst>
                <a:path w="15565" h="477" extrusionOk="0">
                  <a:moveTo>
                    <a:pt x="0" y="0"/>
                  </a:moveTo>
                  <a:lnTo>
                    <a:pt x="0" y="477"/>
                  </a:lnTo>
                  <a:lnTo>
                    <a:pt x="15564" y="477"/>
                  </a:lnTo>
                  <a:lnTo>
                    <a:pt x="1556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0"/>
            <p:cNvSpPr/>
            <p:nvPr/>
          </p:nvSpPr>
          <p:spPr>
            <a:xfrm rot="1391569">
              <a:off x="7855263" y="1231962"/>
              <a:ext cx="558255" cy="18005"/>
            </a:xfrm>
            <a:custGeom>
              <a:avLst/>
              <a:gdLst/>
              <a:ahLst/>
              <a:cxnLst/>
              <a:rect l="l" t="t" r="r" b="b"/>
              <a:pathLst>
                <a:path w="15565" h="502" extrusionOk="0">
                  <a:moveTo>
                    <a:pt x="0" y="1"/>
                  </a:moveTo>
                  <a:lnTo>
                    <a:pt x="0" y="502"/>
                  </a:lnTo>
                  <a:lnTo>
                    <a:pt x="15564" y="502"/>
                  </a:lnTo>
                  <a:lnTo>
                    <a:pt x="1556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0"/>
            <p:cNvSpPr/>
            <p:nvPr/>
          </p:nvSpPr>
          <p:spPr>
            <a:xfrm rot="1391569">
              <a:off x="7871018" y="1195636"/>
              <a:ext cx="558255" cy="17108"/>
            </a:xfrm>
            <a:custGeom>
              <a:avLst/>
              <a:gdLst/>
              <a:ahLst/>
              <a:cxnLst/>
              <a:rect l="l" t="t" r="r" b="b"/>
              <a:pathLst>
                <a:path w="15565" h="477" extrusionOk="0">
                  <a:moveTo>
                    <a:pt x="0" y="1"/>
                  </a:moveTo>
                  <a:lnTo>
                    <a:pt x="0" y="477"/>
                  </a:lnTo>
                  <a:lnTo>
                    <a:pt x="15564" y="477"/>
                  </a:lnTo>
                  <a:lnTo>
                    <a:pt x="1556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0"/>
            <p:cNvSpPr/>
            <p:nvPr/>
          </p:nvSpPr>
          <p:spPr>
            <a:xfrm rot="1391569">
              <a:off x="7886943" y="1158447"/>
              <a:ext cx="558255" cy="17144"/>
            </a:xfrm>
            <a:custGeom>
              <a:avLst/>
              <a:gdLst/>
              <a:ahLst/>
              <a:cxnLst/>
              <a:rect l="l" t="t" r="r" b="b"/>
              <a:pathLst>
                <a:path w="15565" h="478" extrusionOk="0">
                  <a:moveTo>
                    <a:pt x="0" y="1"/>
                  </a:moveTo>
                  <a:lnTo>
                    <a:pt x="0" y="477"/>
                  </a:lnTo>
                  <a:lnTo>
                    <a:pt x="15564" y="477"/>
                  </a:lnTo>
                  <a:lnTo>
                    <a:pt x="1556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0"/>
            <p:cNvSpPr/>
            <p:nvPr/>
          </p:nvSpPr>
          <p:spPr>
            <a:xfrm rot="1391569">
              <a:off x="7902868" y="1121295"/>
              <a:ext cx="558255" cy="17108"/>
            </a:xfrm>
            <a:custGeom>
              <a:avLst/>
              <a:gdLst/>
              <a:ahLst/>
              <a:cxnLst/>
              <a:rect l="l" t="t" r="r" b="b"/>
              <a:pathLst>
                <a:path w="15565" h="477" extrusionOk="0">
                  <a:moveTo>
                    <a:pt x="0" y="0"/>
                  </a:moveTo>
                  <a:lnTo>
                    <a:pt x="0" y="476"/>
                  </a:lnTo>
                  <a:lnTo>
                    <a:pt x="15564" y="476"/>
                  </a:lnTo>
                  <a:lnTo>
                    <a:pt x="1556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0"/>
            <p:cNvSpPr/>
            <p:nvPr/>
          </p:nvSpPr>
          <p:spPr>
            <a:xfrm rot="1391569">
              <a:off x="7918800" y="1084108"/>
              <a:ext cx="558255" cy="17108"/>
            </a:xfrm>
            <a:custGeom>
              <a:avLst/>
              <a:gdLst/>
              <a:ahLst/>
              <a:cxnLst/>
              <a:rect l="l" t="t" r="r" b="b"/>
              <a:pathLst>
                <a:path w="15565" h="477" extrusionOk="0">
                  <a:moveTo>
                    <a:pt x="0" y="0"/>
                  </a:moveTo>
                  <a:lnTo>
                    <a:pt x="0" y="476"/>
                  </a:lnTo>
                  <a:lnTo>
                    <a:pt x="15564" y="476"/>
                  </a:lnTo>
                  <a:lnTo>
                    <a:pt x="1556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0"/>
            <p:cNvSpPr/>
            <p:nvPr/>
          </p:nvSpPr>
          <p:spPr>
            <a:xfrm rot="1391569">
              <a:off x="7934555" y="1046885"/>
              <a:ext cx="558255" cy="18005"/>
            </a:xfrm>
            <a:custGeom>
              <a:avLst/>
              <a:gdLst/>
              <a:ahLst/>
              <a:cxnLst/>
              <a:rect l="l" t="t" r="r" b="b"/>
              <a:pathLst>
                <a:path w="15565" h="502" extrusionOk="0">
                  <a:moveTo>
                    <a:pt x="0" y="0"/>
                  </a:moveTo>
                  <a:lnTo>
                    <a:pt x="0" y="502"/>
                  </a:lnTo>
                  <a:lnTo>
                    <a:pt x="15564" y="502"/>
                  </a:lnTo>
                  <a:lnTo>
                    <a:pt x="1556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0"/>
            <p:cNvSpPr/>
            <p:nvPr/>
          </p:nvSpPr>
          <p:spPr>
            <a:xfrm rot="1391569">
              <a:off x="7950310" y="1010559"/>
              <a:ext cx="558255" cy="17108"/>
            </a:xfrm>
            <a:custGeom>
              <a:avLst/>
              <a:gdLst/>
              <a:ahLst/>
              <a:cxnLst/>
              <a:rect l="l" t="t" r="r" b="b"/>
              <a:pathLst>
                <a:path w="15565" h="477" extrusionOk="0">
                  <a:moveTo>
                    <a:pt x="0" y="1"/>
                  </a:moveTo>
                  <a:lnTo>
                    <a:pt x="0" y="477"/>
                  </a:lnTo>
                  <a:lnTo>
                    <a:pt x="15564" y="477"/>
                  </a:lnTo>
                  <a:lnTo>
                    <a:pt x="1556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0"/>
            <p:cNvSpPr/>
            <p:nvPr/>
          </p:nvSpPr>
          <p:spPr>
            <a:xfrm rot="1391569">
              <a:off x="7966235" y="973371"/>
              <a:ext cx="558255" cy="17144"/>
            </a:xfrm>
            <a:custGeom>
              <a:avLst/>
              <a:gdLst/>
              <a:ahLst/>
              <a:cxnLst/>
              <a:rect l="l" t="t" r="r" b="b"/>
              <a:pathLst>
                <a:path w="15565" h="478" extrusionOk="0">
                  <a:moveTo>
                    <a:pt x="0" y="1"/>
                  </a:moveTo>
                  <a:lnTo>
                    <a:pt x="0" y="477"/>
                  </a:lnTo>
                  <a:lnTo>
                    <a:pt x="15564" y="477"/>
                  </a:lnTo>
                  <a:lnTo>
                    <a:pt x="1556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0"/>
            <p:cNvSpPr/>
            <p:nvPr/>
          </p:nvSpPr>
          <p:spPr>
            <a:xfrm rot="1391569">
              <a:off x="8116039" y="1378966"/>
              <a:ext cx="248121" cy="18005"/>
            </a:xfrm>
            <a:custGeom>
              <a:avLst/>
              <a:gdLst/>
              <a:ahLst/>
              <a:cxnLst/>
              <a:rect l="l" t="t" r="r" b="b"/>
              <a:pathLst>
                <a:path w="6918" h="502" extrusionOk="0">
                  <a:moveTo>
                    <a:pt x="0" y="0"/>
                  </a:moveTo>
                  <a:lnTo>
                    <a:pt x="0" y="501"/>
                  </a:lnTo>
                  <a:lnTo>
                    <a:pt x="6917" y="501"/>
                  </a:lnTo>
                  <a:lnTo>
                    <a:pt x="691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0"/>
            <p:cNvSpPr/>
            <p:nvPr/>
          </p:nvSpPr>
          <p:spPr>
            <a:xfrm rot="1391569">
              <a:off x="7803578" y="1235723"/>
              <a:ext cx="172623" cy="172623"/>
            </a:xfrm>
            <a:custGeom>
              <a:avLst/>
              <a:gdLst/>
              <a:ahLst/>
              <a:cxnLst/>
              <a:rect l="l" t="t" r="r" b="b"/>
              <a:pathLst>
                <a:path w="4813" h="4813" extrusionOk="0">
                  <a:moveTo>
                    <a:pt x="2406" y="0"/>
                  </a:moveTo>
                  <a:cubicBezTo>
                    <a:pt x="1078" y="0"/>
                    <a:pt x="0" y="1078"/>
                    <a:pt x="0" y="2406"/>
                  </a:cubicBezTo>
                  <a:cubicBezTo>
                    <a:pt x="0" y="3734"/>
                    <a:pt x="1078" y="4812"/>
                    <a:pt x="2406" y="4812"/>
                  </a:cubicBezTo>
                  <a:cubicBezTo>
                    <a:pt x="3735" y="4812"/>
                    <a:pt x="4812" y="3734"/>
                    <a:pt x="4812" y="2406"/>
                  </a:cubicBezTo>
                  <a:cubicBezTo>
                    <a:pt x="4812" y="1078"/>
                    <a:pt x="3735" y="0"/>
                    <a:pt x="240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0"/>
            <p:cNvSpPr/>
            <p:nvPr/>
          </p:nvSpPr>
          <p:spPr>
            <a:xfrm rot="1391569">
              <a:off x="7835040" y="1267177"/>
              <a:ext cx="109714" cy="109678"/>
            </a:xfrm>
            <a:custGeom>
              <a:avLst/>
              <a:gdLst/>
              <a:ahLst/>
              <a:cxnLst/>
              <a:rect l="l" t="t" r="r" b="b"/>
              <a:pathLst>
                <a:path w="3059" h="3058" extrusionOk="0">
                  <a:moveTo>
                    <a:pt x="1529" y="0"/>
                  </a:moveTo>
                  <a:cubicBezTo>
                    <a:pt x="677" y="0"/>
                    <a:pt x="1" y="702"/>
                    <a:pt x="1" y="1529"/>
                  </a:cubicBezTo>
                  <a:cubicBezTo>
                    <a:pt x="1" y="2381"/>
                    <a:pt x="677" y="3058"/>
                    <a:pt x="1529" y="3058"/>
                  </a:cubicBezTo>
                  <a:cubicBezTo>
                    <a:pt x="2382" y="3058"/>
                    <a:pt x="3058" y="2381"/>
                    <a:pt x="3058" y="1529"/>
                  </a:cubicBezTo>
                  <a:cubicBezTo>
                    <a:pt x="3058" y="702"/>
                    <a:pt x="2382" y="0"/>
                    <a:pt x="1529"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0"/>
            <p:cNvSpPr/>
            <p:nvPr/>
          </p:nvSpPr>
          <p:spPr>
            <a:xfrm rot="1391569">
              <a:off x="7864702" y="1296837"/>
              <a:ext cx="50392" cy="50356"/>
            </a:xfrm>
            <a:custGeom>
              <a:avLst/>
              <a:gdLst/>
              <a:ahLst/>
              <a:cxnLst/>
              <a:rect l="l" t="t" r="r" b="b"/>
              <a:pathLst>
                <a:path w="1405" h="1404" extrusionOk="0">
                  <a:moveTo>
                    <a:pt x="702" y="0"/>
                  </a:moveTo>
                  <a:cubicBezTo>
                    <a:pt x="326" y="0"/>
                    <a:pt x="1" y="326"/>
                    <a:pt x="1" y="702"/>
                  </a:cubicBezTo>
                  <a:cubicBezTo>
                    <a:pt x="1" y="1103"/>
                    <a:pt x="326" y="1404"/>
                    <a:pt x="702" y="1404"/>
                  </a:cubicBezTo>
                  <a:cubicBezTo>
                    <a:pt x="1078" y="1404"/>
                    <a:pt x="1404" y="1103"/>
                    <a:pt x="1404" y="702"/>
                  </a:cubicBezTo>
                  <a:cubicBezTo>
                    <a:pt x="1404" y="326"/>
                    <a:pt x="1078" y="0"/>
                    <a:pt x="70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0"/>
            <p:cNvSpPr/>
            <p:nvPr/>
          </p:nvSpPr>
          <p:spPr>
            <a:xfrm rot="1391569">
              <a:off x="8198365" y="725056"/>
              <a:ext cx="309273" cy="949266"/>
            </a:xfrm>
            <a:custGeom>
              <a:avLst/>
              <a:gdLst/>
              <a:ahLst/>
              <a:cxnLst/>
              <a:rect l="l" t="t" r="r" b="b"/>
              <a:pathLst>
                <a:path w="8623" h="26467" extrusionOk="0">
                  <a:moveTo>
                    <a:pt x="1" y="0"/>
                  </a:moveTo>
                  <a:lnTo>
                    <a:pt x="1" y="26467"/>
                  </a:lnTo>
                  <a:lnTo>
                    <a:pt x="8623" y="26467"/>
                  </a:lnTo>
                  <a:lnTo>
                    <a:pt x="8623"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4" name="Google Shape;264;p20"/>
          <p:cNvGrpSpPr/>
          <p:nvPr/>
        </p:nvGrpSpPr>
        <p:grpSpPr>
          <a:xfrm>
            <a:off x="7892110" y="485616"/>
            <a:ext cx="747434" cy="841846"/>
            <a:chOff x="770100" y="539393"/>
            <a:chExt cx="1175211" cy="1323657"/>
          </a:xfrm>
        </p:grpSpPr>
        <p:sp>
          <p:nvSpPr>
            <p:cNvPr id="265" name="Google Shape;265;p20"/>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chemeClr val="accent2"/>
            </a:solidFill>
            <a:ln>
              <a:noFill/>
            </a:ln>
            <a:effectLst>
              <a:outerShdw dist="28575" dir="2220000" algn="bl" rotWithShape="0">
                <a:schemeClr val="dk2">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0"/>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chemeClr val="accent2"/>
            </a:solidFill>
            <a:ln>
              <a:noFill/>
            </a:ln>
            <a:effectLst>
              <a:outerShdw dist="28575" dir="2220000" algn="bl" rotWithShape="0">
                <a:schemeClr val="dk2">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0"/>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0"/>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0"/>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0"/>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0"/>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0"/>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0"/>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0"/>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0"/>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20"/>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0"/>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8" name="Google Shape;278;p20"/>
          <p:cNvSpPr txBox="1">
            <a:spLocks noGrp="1"/>
          </p:cNvSpPr>
          <p:nvPr>
            <p:ph type="title"/>
          </p:nvPr>
        </p:nvSpPr>
        <p:spPr>
          <a:xfrm>
            <a:off x="720000" y="2571600"/>
            <a:ext cx="40119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5700">
                <a:solidFill>
                  <a:schemeClr val="dk2"/>
                </a:solidFill>
              </a:defRPr>
            </a:lvl1pPr>
            <a:lvl2pPr lvl="1" algn="l" rtl="0">
              <a:lnSpc>
                <a:spcPct val="100000"/>
              </a:lnSpc>
              <a:spcBef>
                <a:spcPts val="0"/>
              </a:spcBef>
              <a:spcAft>
                <a:spcPts val="0"/>
              </a:spcAft>
              <a:buSzPts val="3600"/>
              <a:buNone/>
              <a:defRPr sz="3600"/>
            </a:lvl2pPr>
            <a:lvl3pPr lvl="2" algn="l" rtl="0">
              <a:lnSpc>
                <a:spcPct val="100000"/>
              </a:lnSpc>
              <a:spcBef>
                <a:spcPts val="0"/>
              </a:spcBef>
              <a:spcAft>
                <a:spcPts val="0"/>
              </a:spcAft>
              <a:buSzPts val="3600"/>
              <a:buNone/>
              <a:defRPr sz="3600"/>
            </a:lvl3pPr>
            <a:lvl4pPr lvl="3" algn="l" rtl="0">
              <a:lnSpc>
                <a:spcPct val="100000"/>
              </a:lnSpc>
              <a:spcBef>
                <a:spcPts val="0"/>
              </a:spcBef>
              <a:spcAft>
                <a:spcPts val="0"/>
              </a:spcAft>
              <a:buSzPts val="3600"/>
              <a:buNone/>
              <a:defRPr sz="3600"/>
            </a:lvl4pPr>
            <a:lvl5pPr lvl="4" algn="l" rtl="0">
              <a:lnSpc>
                <a:spcPct val="100000"/>
              </a:lnSpc>
              <a:spcBef>
                <a:spcPts val="0"/>
              </a:spcBef>
              <a:spcAft>
                <a:spcPts val="0"/>
              </a:spcAft>
              <a:buSzPts val="3600"/>
              <a:buNone/>
              <a:defRPr sz="3600"/>
            </a:lvl5pPr>
            <a:lvl6pPr lvl="5" algn="l" rtl="0">
              <a:lnSpc>
                <a:spcPct val="100000"/>
              </a:lnSpc>
              <a:spcBef>
                <a:spcPts val="0"/>
              </a:spcBef>
              <a:spcAft>
                <a:spcPts val="0"/>
              </a:spcAft>
              <a:buSzPts val="3600"/>
              <a:buNone/>
              <a:defRPr sz="3600"/>
            </a:lvl6pPr>
            <a:lvl7pPr lvl="6" algn="l" rtl="0">
              <a:lnSpc>
                <a:spcPct val="100000"/>
              </a:lnSpc>
              <a:spcBef>
                <a:spcPts val="0"/>
              </a:spcBef>
              <a:spcAft>
                <a:spcPts val="0"/>
              </a:spcAft>
              <a:buSzPts val="3600"/>
              <a:buNone/>
              <a:defRPr sz="3600"/>
            </a:lvl7pPr>
            <a:lvl8pPr lvl="7" algn="l" rtl="0">
              <a:lnSpc>
                <a:spcPct val="100000"/>
              </a:lnSpc>
              <a:spcBef>
                <a:spcPts val="0"/>
              </a:spcBef>
              <a:spcAft>
                <a:spcPts val="0"/>
              </a:spcAft>
              <a:buSzPts val="3600"/>
              <a:buNone/>
              <a:defRPr sz="3600"/>
            </a:lvl8pPr>
            <a:lvl9pPr lvl="8" algn="l" rtl="0">
              <a:lnSpc>
                <a:spcPct val="100000"/>
              </a:lnSpc>
              <a:spcBef>
                <a:spcPts val="0"/>
              </a:spcBef>
              <a:spcAft>
                <a:spcPts val="0"/>
              </a:spcAft>
              <a:buSzPts val="3600"/>
              <a:buNone/>
              <a:defRPr sz="3600"/>
            </a:lvl9pPr>
          </a:lstStyle>
          <a:p>
            <a:endParaRPr/>
          </a:p>
        </p:txBody>
      </p:sp>
      <p:sp>
        <p:nvSpPr>
          <p:cNvPr id="279" name="Google Shape;279;p20"/>
          <p:cNvSpPr txBox="1">
            <a:spLocks noGrp="1"/>
          </p:cNvSpPr>
          <p:nvPr>
            <p:ph type="title" idx="2"/>
          </p:nvPr>
        </p:nvSpPr>
        <p:spPr>
          <a:xfrm>
            <a:off x="2283900" y="1353950"/>
            <a:ext cx="8841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5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endParaRPr/>
          </a:p>
        </p:txBody>
      </p:sp>
      <p:sp>
        <p:nvSpPr>
          <p:cNvPr id="280" name="Google Shape;280;p20"/>
          <p:cNvSpPr txBox="1">
            <a:spLocks noGrp="1"/>
          </p:cNvSpPr>
          <p:nvPr>
            <p:ph type="subTitle" idx="1"/>
          </p:nvPr>
        </p:nvSpPr>
        <p:spPr>
          <a:xfrm>
            <a:off x="720000" y="3599400"/>
            <a:ext cx="4011900" cy="4035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l" rtl="0">
              <a:lnSpc>
                <a:spcPct val="100000"/>
              </a:lnSpc>
              <a:spcBef>
                <a:spcPts val="0"/>
              </a:spcBef>
              <a:spcAft>
                <a:spcPts val="0"/>
              </a:spcAft>
              <a:buSzPts val="1400"/>
              <a:buNone/>
              <a:defRPr/>
            </a:lvl2pPr>
            <a:lvl3pPr lvl="2" algn="l" rtl="0">
              <a:lnSpc>
                <a:spcPct val="100000"/>
              </a:lnSpc>
              <a:spcBef>
                <a:spcPts val="1600"/>
              </a:spcBef>
              <a:spcAft>
                <a:spcPts val="0"/>
              </a:spcAft>
              <a:buSzPts val="1400"/>
              <a:buNone/>
              <a:defRPr/>
            </a:lvl3pPr>
            <a:lvl4pPr lvl="3" algn="l" rtl="0">
              <a:lnSpc>
                <a:spcPct val="100000"/>
              </a:lnSpc>
              <a:spcBef>
                <a:spcPts val="1600"/>
              </a:spcBef>
              <a:spcAft>
                <a:spcPts val="0"/>
              </a:spcAft>
              <a:buSzPts val="1400"/>
              <a:buNone/>
              <a:defRPr/>
            </a:lvl4pPr>
            <a:lvl5pPr lvl="4" algn="l" rtl="0">
              <a:lnSpc>
                <a:spcPct val="100000"/>
              </a:lnSpc>
              <a:spcBef>
                <a:spcPts val="1600"/>
              </a:spcBef>
              <a:spcAft>
                <a:spcPts val="0"/>
              </a:spcAft>
              <a:buSzPts val="1400"/>
              <a:buNone/>
              <a:defRPr/>
            </a:lvl5pPr>
            <a:lvl6pPr lvl="5" algn="l" rtl="0">
              <a:lnSpc>
                <a:spcPct val="100000"/>
              </a:lnSpc>
              <a:spcBef>
                <a:spcPts val="1600"/>
              </a:spcBef>
              <a:spcAft>
                <a:spcPts val="0"/>
              </a:spcAft>
              <a:buSzPts val="1400"/>
              <a:buNone/>
              <a:defRPr/>
            </a:lvl6pPr>
            <a:lvl7pPr lvl="6" algn="l" rtl="0">
              <a:lnSpc>
                <a:spcPct val="100000"/>
              </a:lnSpc>
              <a:spcBef>
                <a:spcPts val="1600"/>
              </a:spcBef>
              <a:spcAft>
                <a:spcPts val="0"/>
              </a:spcAft>
              <a:buSzPts val="1400"/>
              <a:buNone/>
              <a:defRPr/>
            </a:lvl7pPr>
            <a:lvl8pPr lvl="7" algn="l" rtl="0">
              <a:lnSpc>
                <a:spcPct val="100000"/>
              </a:lnSpc>
              <a:spcBef>
                <a:spcPts val="1600"/>
              </a:spcBef>
              <a:spcAft>
                <a:spcPts val="0"/>
              </a:spcAft>
              <a:buSzPts val="1400"/>
              <a:buNone/>
              <a:defRPr/>
            </a:lvl8pPr>
            <a:lvl9pPr lvl="8" algn="l"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6">
  <p:cSld name="CUSTOM_11_1_1_1_1_1">
    <p:spTree>
      <p:nvGrpSpPr>
        <p:cNvPr id="1" name="Shape 281"/>
        <p:cNvGrpSpPr/>
        <p:nvPr/>
      </p:nvGrpSpPr>
      <p:grpSpPr>
        <a:xfrm>
          <a:off x="0" y="0"/>
          <a:ext cx="0" cy="0"/>
          <a:chOff x="0" y="0"/>
          <a:chExt cx="0" cy="0"/>
        </a:xfrm>
      </p:grpSpPr>
      <p:sp>
        <p:nvSpPr>
          <p:cNvPr id="282" name="Google Shape;282;p21"/>
          <p:cNvSpPr txBox="1">
            <a:spLocks noGrp="1"/>
          </p:cNvSpPr>
          <p:nvPr>
            <p:ph type="title"/>
          </p:nvPr>
        </p:nvSpPr>
        <p:spPr>
          <a:xfrm>
            <a:off x="3053425" y="1856100"/>
            <a:ext cx="4058100" cy="8418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3600"/>
              <a:buNone/>
              <a:defRPr sz="5700">
                <a:solidFill>
                  <a:schemeClr val="dk2"/>
                </a:solidFill>
              </a:defRPr>
            </a:lvl1pPr>
            <a:lvl2pPr lvl="1" algn="l" rtl="0">
              <a:lnSpc>
                <a:spcPct val="100000"/>
              </a:lnSpc>
              <a:spcBef>
                <a:spcPts val="0"/>
              </a:spcBef>
              <a:spcAft>
                <a:spcPts val="0"/>
              </a:spcAft>
              <a:buSzPts val="3600"/>
              <a:buNone/>
              <a:defRPr sz="3600"/>
            </a:lvl2pPr>
            <a:lvl3pPr lvl="2" algn="l" rtl="0">
              <a:lnSpc>
                <a:spcPct val="100000"/>
              </a:lnSpc>
              <a:spcBef>
                <a:spcPts val="0"/>
              </a:spcBef>
              <a:spcAft>
                <a:spcPts val="0"/>
              </a:spcAft>
              <a:buSzPts val="3600"/>
              <a:buNone/>
              <a:defRPr sz="3600"/>
            </a:lvl3pPr>
            <a:lvl4pPr lvl="3" algn="l" rtl="0">
              <a:lnSpc>
                <a:spcPct val="100000"/>
              </a:lnSpc>
              <a:spcBef>
                <a:spcPts val="0"/>
              </a:spcBef>
              <a:spcAft>
                <a:spcPts val="0"/>
              </a:spcAft>
              <a:buSzPts val="3600"/>
              <a:buNone/>
              <a:defRPr sz="3600"/>
            </a:lvl4pPr>
            <a:lvl5pPr lvl="4" algn="l" rtl="0">
              <a:lnSpc>
                <a:spcPct val="100000"/>
              </a:lnSpc>
              <a:spcBef>
                <a:spcPts val="0"/>
              </a:spcBef>
              <a:spcAft>
                <a:spcPts val="0"/>
              </a:spcAft>
              <a:buSzPts val="3600"/>
              <a:buNone/>
              <a:defRPr sz="3600"/>
            </a:lvl5pPr>
            <a:lvl6pPr lvl="5" algn="l" rtl="0">
              <a:lnSpc>
                <a:spcPct val="100000"/>
              </a:lnSpc>
              <a:spcBef>
                <a:spcPts val="0"/>
              </a:spcBef>
              <a:spcAft>
                <a:spcPts val="0"/>
              </a:spcAft>
              <a:buSzPts val="3600"/>
              <a:buNone/>
              <a:defRPr sz="3600"/>
            </a:lvl6pPr>
            <a:lvl7pPr lvl="6" algn="l" rtl="0">
              <a:lnSpc>
                <a:spcPct val="100000"/>
              </a:lnSpc>
              <a:spcBef>
                <a:spcPts val="0"/>
              </a:spcBef>
              <a:spcAft>
                <a:spcPts val="0"/>
              </a:spcAft>
              <a:buSzPts val="3600"/>
              <a:buNone/>
              <a:defRPr sz="3600"/>
            </a:lvl7pPr>
            <a:lvl8pPr lvl="7" algn="l" rtl="0">
              <a:lnSpc>
                <a:spcPct val="100000"/>
              </a:lnSpc>
              <a:spcBef>
                <a:spcPts val="0"/>
              </a:spcBef>
              <a:spcAft>
                <a:spcPts val="0"/>
              </a:spcAft>
              <a:buSzPts val="3600"/>
              <a:buNone/>
              <a:defRPr sz="3600"/>
            </a:lvl8pPr>
            <a:lvl9pPr lvl="8" algn="l" rtl="0">
              <a:lnSpc>
                <a:spcPct val="100000"/>
              </a:lnSpc>
              <a:spcBef>
                <a:spcPts val="0"/>
              </a:spcBef>
              <a:spcAft>
                <a:spcPts val="0"/>
              </a:spcAft>
              <a:buSzPts val="3600"/>
              <a:buNone/>
              <a:defRPr sz="3600"/>
            </a:lvl9pPr>
          </a:lstStyle>
          <a:p>
            <a:endParaRPr/>
          </a:p>
        </p:txBody>
      </p:sp>
      <p:sp>
        <p:nvSpPr>
          <p:cNvPr id="283" name="Google Shape;283;p21"/>
          <p:cNvSpPr txBox="1">
            <a:spLocks noGrp="1"/>
          </p:cNvSpPr>
          <p:nvPr>
            <p:ph type="title" idx="2"/>
          </p:nvPr>
        </p:nvSpPr>
        <p:spPr>
          <a:xfrm>
            <a:off x="7388400" y="2213800"/>
            <a:ext cx="9774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5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endParaRPr/>
          </a:p>
        </p:txBody>
      </p:sp>
      <p:sp>
        <p:nvSpPr>
          <p:cNvPr id="284" name="Google Shape;284;p21"/>
          <p:cNvSpPr txBox="1">
            <a:spLocks noGrp="1"/>
          </p:cNvSpPr>
          <p:nvPr>
            <p:ph type="subTitle" idx="1"/>
          </p:nvPr>
        </p:nvSpPr>
        <p:spPr>
          <a:xfrm>
            <a:off x="3310250" y="2883900"/>
            <a:ext cx="3675900" cy="4035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solidFill>
                  <a:schemeClr val="lt1"/>
                </a:solidFill>
              </a:defRPr>
            </a:lvl1pPr>
            <a:lvl2pPr lvl="1" algn="l" rtl="0">
              <a:lnSpc>
                <a:spcPct val="100000"/>
              </a:lnSpc>
              <a:spcBef>
                <a:spcPts val="0"/>
              </a:spcBef>
              <a:spcAft>
                <a:spcPts val="0"/>
              </a:spcAft>
              <a:buSzPts val="1400"/>
              <a:buNone/>
              <a:defRPr/>
            </a:lvl2pPr>
            <a:lvl3pPr lvl="2" algn="l" rtl="0">
              <a:lnSpc>
                <a:spcPct val="100000"/>
              </a:lnSpc>
              <a:spcBef>
                <a:spcPts val="1600"/>
              </a:spcBef>
              <a:spcAft>
                <a:spcPts val="0"/>
              </a:spcAft>
              <a:buSzPts val="1400"/>
              <a:buNone/>
              <a:defRPr/>
            </a:lvl3pPr>
            <a:lvl4pPr lvl="3" algn="l" rtl="0">
              <a:lnSpc>
                <a:spcPct val="100000"/>
              </a:lnSpc>
              <a:spcBef>
                <a:spcPts val="1600"/>
              </a:spcBef>
              <a:spcAft>
                <a:spcPts val="0"/>
              </a:spcAft>
              <a:buSzPts val="1400"/>
              <a:buNone/>
              <a:defRPr/>
            </a:lvl4pPr>
            <a:lvl5pPr lvl="4" algn="l" rtl="0">
              <a:lnSpc>
                <a:spcPct val="100000"/>
              </a:lnSpc>
              <a:spcBef>
                <a:spcPts val="1600"/>
              </a:spcBef>
              <a:spcAft>
                <a:spcPts val="0"/>
              </a:spcAft>
              <a:buSzPts val="1400"/>
              <a:buNone/>
              <a:defRPr/>
            </a:lvl5pPr>
            <a:lvl6pPr lvl="5" algn="l" rtl="0">
              <a:lnSpc>
                <a:spcPct val="100000"/>
              </a:lnSpc>
              <a:spcBef>
                <a:spcPts val="1600"/>
              </a:spcBef>
              <a:spcAft>
                <a:spcPts val="0"/>
              </a:spcAft>
              <a:buSzPts val="1400"/>
              <a:buNone/>
              <a:defRPr/>
            </a:lvl6pPr>
            <a:lvl7pPr lvl="6" algn="l" rtl="0">
              <a:lnSpc>
                <a:spcPct val="100000"/>
              </a:lnSpc>
              <a:spcBef>
                <a:spcPts val="1600"/>
              </a:spcBef>
              <a:spcAft>
                <a:spcPts val="0"/>
              </a:spcAft>
              <a:buSzPts val="1400"/>
              <a:buNone/>
              <a:defRPr/>
            </a:lvl7pPr>
            <a:lvl8pPr lvl="7" algn="l" rtl="0">
              <a:lnSpc>
                <a:spcPct val="100000"/>
              </a:lnSpc>
              <a:spcBef>
                <a:spcPts val="1600"/>
              </a:spcBef>
              <a:spcAft>
                <a:spcPts val="0"/>
              </a:spcAft>
              <a:buSzPts val="1400"/>
              <a:buNone/>
              <a:defRPr/>
            </a:lvl8pPr>
            <a:lvl9pPr lvl="8" algn="l" rtl="0">
              <a:lnSpc>
                <a:spcPct val="100000"/>
              </a:lnSpc>
              <a:spcBef>
                <a:spcPts val="1600"/>
              </a:spcBef>
              <a:spcAft>
                <a:spcPts val="1600"/>
              </a:spcAft>
              <a:buSzPts val="1400"/>
              <a:buNone/>
              <a:defRPr/>
            </a:lvl9pPr>
          </a:lstStyle>
          <a:p>
            <a:endParaRPr/>
          </a:p>
        </p:txBody>
      </p:sp>
      <p:grpSp>
        <p:nvGrpSpPr>
          <p:cNvPr id="285" name="Google Shape;285;p21"/>
          <p:cNvGrpSpPr/>
          <p:nvPr/>
        </p:nvGrpSpPr>
        <p:grpSpPr>
          <a:xfrm rot="-1577040">
            <a:off x="7856462" y="4192809"/>
            <a:ext cx="707185" cy="374293"/>
            <a:chOff x="6679875" y="343900"/>
            <a:chExt cx="738750" cy="391000"/>
          </a:xfrm>
        </p:grpSpPr>
        <p:sp>
          <p:nvSpPr>
            <p:cNvPr id="286" name="Google Shape;286;p21"/>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1"/>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1"/>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1"/>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1"/>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1"/>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1"/>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1"/>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1"/>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1"/>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6" name="Google Shape;296;p21"/>
          <p:cNvGrpSpPr/>
          <p:nvPr/>
        </p:nvGrpSpPr>
        <p:grpSpPr>
          <a:xfrm rot="1027868">
            <a:off x="7933603" y="529306"/>
            <a:ext cx="716836" cy="786641"/>
            <a:chOff x="57058" y="2931514"/>
            <a:chExt cx="493112" cy="541167"/>
          </a:xfrm>
        </p:grpSpPr>
        <p:sp>
          <p:nvSpPr>
            <p:cNvPr id="297" name="Google Shape;297;p21"/>
            <p:cNvSpPr/>
            <p:nvPr/>
          </p:nvSpPr>
          <p:spPr>
            <a:xfrm>
              <a:off x="57058" y="2931514"/>
              <a:ext cx="493112" cy="541167"/>
            </a:xfrm>
            <a:custGeom>
              <a:avLst/>
              <a:gdLst/>
              <a:ahLst/>
              <a:cxnLst/>
              <a:rect l="l" t="t" r="r" b="b"/>
              <a:pathLst>
                <a:path w="12714" h="13953" extrusionOk="0">
                  <a:moveTo>
                    <a:pt x="9850" y="0"/>
                  </a:moveTo>
                  <a:cubicBezTo>
                    <a:pt x="9270" y="0"/>
                    <a:pt x="8895" y="384"/>
                    <a:pt x="8529" y="759"/>
                  </a:cubicBezTo>
                  <a:lnTo>
                    <a:pt x="8378" y="910"/>
                  </a:lnTo>
                  <a:cubicBezTo>
                    <a:pt x="8360" y="928"/>
                    <a:pt x="8333" y="955"/>
                    <a:pt x="8235" y="955"/>
                  </a:cubicBezTo>
                  <a:cubicBezTo>
                    <a:pt x="8030" y="955"/>
                    <a:pt x="7709" y="821"/>
                    <a:pt x="7477" y="643"/>
                  </a:cubicBezTo>
                  <a:cubicBezTo>
                    <a:pt x="7039" y="295"/>
                    <a:pt x="6629" y="125"/>
                    <a:pt x="6219" y="125"/>
                  </a:cubicBezTo>
                  <a:cubicBezTo>
                    <a:pt x="5568" y="125"/>
                    <a:pt x="5139" y="536"/>
                    <a:pt x="4720" y="928"/>
                  </a:cubicBezTo>
                  <a:lnTo>
                    <a:pt x="4666" y="982"/>
                  </a:lnTo>
                  <a:cubicBezTo>
                    <a:pt x="4551" y="955"/>
                    <a:pt x="4265" y="821"/>
                    <a:pt x="3846" y="464"/>
                  </a:cubicBezTo>
                  <a:cubicBezTo>
                    <a:pt x="3426" y="99"/>
                    <a:pt x="2998" y="18"/>
                    <a:pt x="2722" y="18"/>
                  </a:cubicBezTo>
                  <a:cubicBezTo>
                    <a:pt x="2677" y="18"/>
                    <a:pt x="2633" y="27"/>
                    <a:pt x="2588" y="27"/>
                  </a:cubicBezTo>
                  <a:cubicBezTo>
                    <a:pt x="2062" y="72"/>
                    <a:pt x="1714" y="366"/>
                    <a:pt x="1562" y="518"/>
                  </a:cubicBezTo>
                  <a:lnTo>
                    <a:pt x="545" y="1472"/>
                  </a:lnTo>
                  <a:cubicBezTo>
                    <a:pt x="491" y="1517"/>
                    <a:pt x="456" y="1571"/>
                    <a:pt x="420" y="1624"/>
                  </a:cubicBezTo>
                  <a:lnTo>
                    <a:pt x="393" y="1660"/>
                  </a:lnTo>
                  <a:cubicBezTo>
                    <a:pt x="99" y="2124"/>
                    <a:pt x="10" y="2588"/>
                    <a:pt x="126" y="3025"/>
                  </a:cubicBezTo>
                  <a:cubicBezTo>
                    <a:pt x="268" y="3605"/>
                    <a:pt x="714" y="3881"/>
                    <a:pt x="946" y="4015"/>
                  </a:cubicBezTo>
                  <a:cubicBezTo>
                    <a:pt x="1009" y="4131"/>
                    <a:pt x="1116" y="4381"/>
                    <a:pt x="1062" y="4675"/>
                  </a:cubicBezTo>
                  <a:cubicBezTo>
                    <a:pt x="1027" y="4862"/>
                    <a:pt x="911" y="5112"/>
                    <a:pt x="777" y="5416"/>
                  </a:cubicBezTo>
                  <a:cubicBezTo>
                    <a:pt x="447" y="6129"/>
                    <a:pt x="1" y="7111"/>
                    <a:pt x="63" y="8458"/>
                  </a:cubicBezTo>
                  <a:cubicBezTo>
                    <a:pt x="161" y="11009"/>
                    <a:pt x="3186" y="12071"/>
                    <a:pt x="4176" y="12419"/>
                  </a:cubicBezTo>
                  <a:cubicBezTo>
                    <a:pt x="4890" y="12668"/>
                    <a:pt x="4943" y="12775"/>
                    <a:pt x="5059" y="13025"/>
                  </a:cubicBezTo>
                  <a:cubicBezTo>
                    <a:pt x="5077" y="13070"/>
                    <a:pt x="5104" y="13114"/>
                    <a:pt x="5121" y="13168"/>
                  </a:cubicBezTo>
                  <a:cubicBezTo>
                    <a:pt x="5362" y="13641"/>
                    <a:pt x="5773" y="13935"/>
                    <a:pt x="6254" y="13953"/>
                  </a:cubicBezTo>
                  <a:lnTo>
                    <a:pt x="6299" y="13953"/>
                  </a:lnTo>
                  <a:cubicBezTo>
                    <a:pt x="6995" y="13953"/>
                    <a:pt x="7370" y="13409"/>
                    <a:pt x="7468" y="13239"/>
                  </a:cubicBezTo>
                  <a:cubicBezTo>
                    <a:pt x="7477" y="13230"/>
                    <a:pt x="7521" y="13141"/>
                    <a:pt x="7521" y="13141"/>
                  </a:cubicBezTo>
                  <a:cubicBezTo>
                    <a:pt x="7566" y="13061"/>
                    <a:pt x="7602" y="12963"/>
                    <a:pt x="7610" y="12865"/>
                  </a:cubicBezTo>
                  <a:lnTo>
                    <a:pt x="7610" y="12838"/>
                  </a:lnTo>
                  <a:cubicBezTo>
                    <a:pt x="7637" y="12784"/>
                    <a:pt x="7789" y="12526"/>
                    <a:pt x="8494" y="12401"/>
                  </a:cubicBezTo>
                  <a:cubicBezTo>
                    <a:pt x="10849" y="11972"/>
                    <a:pt x="12080" y="10402"/>
                    <a:pt x="12446" y="9073"/>
                  </a:cubicBezTo>
                  <a:cubicBezTo>
                    <a:pt x="12713" y="8101"/>
                    <a:pt x="12312" y="6664"/>
                    <a:pt x="11839" y="5148"/>
                  </a:cubicBezTo>
                  <a:cubicBezTo>
                    <a:pt x="11777" y="4934"/>
                    <a:pt x="11723" y="4755"/>
                    <a:pt x="11687" y="4630"/>
                  </a:cubicBezTo>
                  <a:cubicBezTo>
                    <a:pt x="11607" y="4336"/>
                    <a:pt x="11705" y="4042"/>
                    <a:pt x="11759" y="3944"/>
                  </a:cubicBezTo>
                  <a:cubicBezTo>
                    <a:pt x="12133" y="3703"/>
                    <a:pt x="12383" y="3355"/>
                    <a:pt x="12463" y="2953"/>
                  </a:cubicBezTo>
                  <a:cubicBezTo>
                    <a:pt x="12579" y="2356"/>
                    <a:pt x="12285" y="1892"/>
                    <a:pt x="12196" y="1767"/>
                  </a:cubicBezTo>
                  <a:cubicBezTo>
                    <a:pt x="12196" y="1758"/>
                    <a:pt x="12160" y="1713"/>
                    <a:pt x="12151" y="1713"/>
                  </a:cubicBezTo>
                  <a:cubicBezTo>
                    <a:pt x="12017" y="1553"/>
                    <a:pt x="11331" y="750"/>
                    <a:pt x="10849" y="384"/>
                  </a:cubicBezTo>
                  <a:cubicBezTo>
                    <a:pt x="10626" y="224"/>
                    <a:pt x="10287" y="0"/>
                    <a:pt x="9850" y="0"/>
                  </a:cubicBezTo>
                  <a:close/>
                </a:path>
              </a:pathLst>
            </a:custGeom>
            <a:solidFill>
              <a:schemeClr val="dk1"/>
            </a:solidFill>
            <a:ln>
              <a:noFill/>
            </a:ln>
            <a:effectLst>
              <a:outerShdw dist="19050" dir="294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1"/>
            <p:cNvSpPr/>
            <p:nvPr/>
          </p:nvSpPr>
          <p:spPr>
            <a:xfrm>
              <a:off x="92004" y="2973286"/>
              <a:ext cx="417327" cy="457353"/>
            </a:xfrm>
            <a:custGeom>
              <a:avLst/>
              <a:gdLst/>
              <a:ahLst/>
              <a:cxnLst/>
              <a:rect l="l" t="t" r="r" b="b"/>
              <a:pathLst>
                <a:path w="10760" h="11792" extrusionOk="0">
                  <a:moveTo>
                    <a:pt x="8967" y="0"/>
                  </a:moveTo>
                  <a:cubicBezTo>
                    <a:pt x="8808" y="0"/>
                    <a:pt x="8659" y="180"/>
                    <a:pt x="8253" y="592"/>
                  </a:cubicBezTo>
                  <a:cubicBezTo>
                    <a:pt x="7993" y="855"/>
                    <a:pt x="7670" y="961"/>
                    <a:pt x="7335" y="961"/>
                  </a:cubicBezTo>
                  <a:cubicBezTo>
                    <a:pt x="6828" y="961"/>
                    <a:pt x="6293" y="719"/>
                    <a:pt x="5907" y="413"/>
                  </a:cubicBezTo>
                  <a:cubicBezTo>
                    <a:pt x="5659" y="218"/>
                    <a:pt x="5487" y="128"/>
                    <a:pt x="5331" y="128"/>
                  </a:cubicBezTo>
                  <a:cubicBezTo>
                    <a:pt x="5081" y="128"/>
                    <a:pt x="4869" y="357"/>
                    <a:pt x="4452" y="752"/>
                  </a:cubicBezTo>
                  <a:cubicBezTo>
                    <a:pt x="4267" y="928"/>
                    <a:pt x="4054" y="997"/>
                    <a:pt x="3832" y="997"/>
                  </a:cubicBezTo>
                  <a:cubicBezTo>
                    <a:pt x="3241" y="997"/>
                    <a:pt x="2590" y="506"/>
                    <a:pt x="2240" y="208"/>
                  </a:cubicBezTo>
                  <a:cubicBezTo>
                    <a:pt x="2082" y="71"/>
                    <a:pt x="1940" y="26"/>
                    <a:pt x="1819" y="26"/>
                  </a:cubicBezTo>
                  <a:cubicBezTo>
                    <a:pt x="1579" y="26"/>
                    <a:pt x="1428" y="208"/>
                    <a:pt x="1428" y="208"/>
                  </a:cubicBezTo>
                  <a:lnTo>
                    <a:pt x="411" y="1163"/>
                  </a:lnTo>
                  <a:cubicBezTo>
                    <a:pt x="1" y="1805"/>
                    <a:pt x="509" y="1939"/>
                    <a:pt x="715" y="2073"/>
                  </a:cubicBezTo>
                  <a:cubicBezTo>
                    <a:pt x="920" y="2215"/>
                    <a:pt x="1393" y="2920"/>
                    <a:pt x="1223" y="3803"/>
                  </a:cubicBezTo>
                  <a:cubicBezTo>
                    <a:pt x="1054" y="4686"/>
                    <a:pt x="170" y="5677"/>
                    <a:pt x="242" y="7336"/>
                  </a:cubicBezTo>
                  <a:cubicBezTo>
                    <a:pt x="313" y="8995"/>
                    <a:pt x="2383" y="9878"/>
                    <a:pt x="3632" y="10325"/>
                  </a:cubicBezTo>
                  <a:cubicBezTo>
                    <a:pt x="4890" y="10762"/>
                    <a:pt x="4970" y="11154"/>
                    <a:pt x="5193" y="11609"/>
                  </a:cubicBezTo>
                  <a:cubicBezTo>
                    <a:pt x="5261" y="11746"/>
                    <a:pt x="5334" y="11792"/>
                    <a:pt x="5400" y="11792"/>
                  </a:cubicBezTo>
                  <a:cubicBezTo>
                    <a:pt x="5532" y="11792"/>
                    <a:pt x="5639" y="11609"/>
                    <a:pt x="5639" y="11609"/>
                  </a:cubicBezTo>
                  <a:cubicBezTo>
                    <a:pt x="5639" y="11609"/>
                    <a:pt x="5701" y="10556"/>
                    <a:pt x="7405" y="10253"/>
                  </a:cubicBezTo>
                  <a:cubicBezTo>
                    <a:pt x="9368" y="9896"/>
                    <a:pt x="10251" y="8630"/>
                    <a:pt x="10501" y="7711"/>
                  </a:cubicBezTo>
                  <a:cubicBezTo>
                    <a:pt x="10760" y="6792"/>
                    <a:pt x="9948" y="4588"/>
                    <a:pt x="9743" y="3839"/>
                  </a:cubicBezTo>
                  <a:cubicBezTo>
                    <a:pt x="9537" y="3090"/>
                    <a:pt x="9814" y="2242"/>
                    <a:pt x="10251" y="1974"/>
                  </a:cubicBezTo>
                  <a:cubicBezTo>
                    <a:pt x="10697" y="1707"/>
                    <a:pt x="10421" y="1332"/>
                    <a:pt x="10421" y="1332"/>
                  </a:cubicBezTo>
                  <a:cubicBezTo>
                    <a:pt x="10421" y="1332"/>
                    <a:pt x="9707" y="485"/>
                    <a:pt x="9305" y="172"/>
                  </a:cubicBezTo>
                  <a:cubicBezTo>
                    <a:pt x="9155" y="61"/>
                    <a:pt x="9059" y="0"/>
                    <a:pt x="89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1"/>
            <p:cNvSpPr/>
            <p:nvPr/>
          </p:nvSpPr>
          <p:spPr>
            <a:xfrm>
              <a:off x="86496" y="2960331"/>
              <a:ext cx="433927" cy="483649"/>
            </a:xfrm>
            <a:custGeom>
              <a:avLst/>
              <a:gdLst/>
              <a:ahLst/>
              <a:cxnLst/>
              <a:rect l="l" t="t" r="r" b="b"/>
              <a:pathLst>
                <a:path w="11188" h="12470" extrusionOk="0">
                  <a:moveTo>
                    <a:pt x="9108" y="694"/>
                  </a:moveTo>
                  <a:cubicBezTo>
                    <a:pt x="9144" y="712"/>
                    <a:pt x="9189" y="738"/>
                    <a:pt x="9242" y="783"/>
                  </a:cubicBezTo>
                  <a:cubicBezTo>
                    <a:pt x="9546" y="1006"/>
                    <a:pt x="10090" y="1622"/>
                    <a:pt x="10286" y="1862"/>
                  </a:cubicBezTo>
                  <a:cubicBezTo>
                    <a:pt x="10295" y="1880"/>
                    <a:pt x="10313" y="1907"/>
                    <a:pt x="10304" y="1934"/>
                  </a:cubicBezTo>
                  <a:cubicBezTo>
                    <a:pt x="10304" y="1952"/>
                    <a:pt x="10277" y="1978"/>
                    <a:pt x="10215" y="2023"/>
                  </a:cubicBezTo>
                  <a:cubicBezTo>
                    <a:pt x="9617" y="2389"/>
                    <a:pt x="9323" y="3397"/>
                    <a:pt x="9555" y="4262"/>
                  </a:cubicBezTo>
                  <a:cubicBezTo>
                    <a:pt x="9599" y="4405"/>
                    <a:pt x="9662" y="4601"/>
                    <a:pt x="9724" y="4833"/>
                  </a:cubicBezTo>
                  <a:cubicBezTo>
                    <a:pt x="10001" y="5698"/>
                    <a:pt x="10500" y="7304"/>
                    <a:pt x="10322" y="7955"/>
                  </a:cubicBezTo>
                  <a:cubicBezTo>
                    <a:pt x="10072" y="8865"/>
                    <a:pt x="9189" y="9945"/>
                    <a:pt x="7485" y="10257"/>
                  </a:cubicBezTo>
                  <a:cubicBezTo>
                    <a:pt x="6173" y="10489"/>
                    <a:pt x="5701" y="11149"/>
                    <a:pt x="5531" y="11568"/>
                  </a:cubicBezTo>
                  <a:cubicBezTo>
                    <a:pt x="5299" y="11096"/>
                    <a:pt x="4987" y="10721"/>
                    <a:pt x="3890" y="10337"/>
                  </a:cubicBezTo>
                  <a:cubicBezTo>
                    <a:pt x="1802" y="9606"/>
                    <a:pt x="767" y="8723"/>
                    <a:pt x="723" y="7652"/>
                  </a:cubicBezTo>
                  <a:cubicBezTo>
                    <a:pt x="678" y="6653"/>
                    <a:pt x="1017" y="5913"/>
                    <a:pt x="1311" y="5261"/>
                  </a:cubicBezTo>
                  <a:cubicBezTo>
                    <a:pt x="1481" y="4896"/>
                    <a:pt x="1633" y="4548"/>
                    <a:pt x="1704" y="4209"/>
                  </a:cubicBezTo>
                  <a:cubicBezTo>
                    <a:pt x="1891" y="3192"/>
                    <a:pt x="1365" y="2335"/>
                    <a:pt x="1044" y="2130"/>
                  </a:cubicBezTo>
                  <a:cubicBezTo>
                    <a:pt x="1008" y="2103"/>
                    <a:pt x="964" y="2077"/>
                    <a:pt x="919" y="2050"/>
                  </a:cubicBezTo>
                  <a:cubicBezTo>
                    <a:pt x="865" y="2023"/>
                    <a:pt x="749" y="1961"/>
                    <a:pt x="741" y="1925"/>
                  </a:cubicBezTo>
                  <a:cubicBezTo>
                    <a:pt x="732" y="1907"/>
                    <a:pt x="741" y="1836"/>
                    <a:pt x="821" y="1711"/>
                  </a:cubicBezTo>
                  <a:lnTo>
                    <a:pt x="1802" y="792"/>
                  </a:lnTo>
                  <a:lnTo>
                    <a:pt x="1829" y="756"/>
                  </a:lnTo>
                  <a:cubicBezTo>
                    <a:pt x="1829" y="756"/>
                    <a:pt x="1882" y="712"/>
                    <a:pt x="1954" y="703"/>
                  </a:cubicBezTo>
                  <a:cubicBezTo>
                    <a:pt x="1958" y="702"/>
                    <a:pt x="1963" y="702"/>
                    <a:pt x="1968" y="702"/>
                  </a:cubicBezTo>
                  <a:cubicBezTo>
                    <a:pt x="2036" y="702"/>
                    <a:pt x="2110" y="759"/>
                    <a:pt x="2168" y="801"/>
                  </a:cubicBezTo>
                  <a:cubicBezTo>
                    <a:pt x="2937" y="1463"/>
                    <a:pt x="3529" y="1672"/>
                    <a:pt x="3971" y="1672"/>
                  </a:cubicBezTo>
                  <a:cubicBezTo>
                    <a:pt x="4374" y="1672"/>
                    <a:pt x="4652" y="1498"/>
                    <a:pt x="4826" y="1336"/>
                  </a:cubicBezTo>
                  <a:lnTo>
                    <a:pt x="4942" y="1220"/>
                  </a:lnTo>
                  <a:cubicBezTo>
                    <a:pt x="5240" y="937"/>
                    <a:pt x="5369" y="815"/>
                    <a:pt x="5493" y="815"/>
                  </a:cubicBezTo>
                  <a:cubicBezTo>
                    <a:pt x="5589" y="815"/>
                    <a:pt x="5681" y="887"/>
                    <a:pt x="5843" y="1015"/>
                  </a:cubicBezTo>
                  <a:cubicBezTo>
                    <a:pt x="6304" y="1377"/>
                    <a:pt x="6905" y="1637"/>
                    <a:pt x="7482" y="1637"/>
                  </a:cubicBezTo>
                  <a:cubicBezTo>
                    <a:pt x="7900" y="1637"/>
                    <a:pt x="8306" y="1500"/>
                    <a:pt x="8636" y="1167"/>
                  </a:cubicBezTo>
                  <a:lnTo>
                    <a:pt x="8787" y="1006"/>
                  </a:lnTo>
                  <a:cubicBezTo>
                    <a:pt x="8912" y="881"/>
                    <a:pt x="9046" y="747"/>
                    <a:pt x="9108" y="694"/>
                  </a:cubicBezTo>
                  <a:close/>
                  <a:moveTo>
                    <a:pt x="9092" y="0"/>
                  </a:moveTo>
                  <a:cubicBezTo>
                    <a:pt x="8822" y="0"/>
                    <a:pt x="8608" y="216"/>
                    <a:pt x="8297" y="533"/>
                  </a:cubicBezTo>
                  <a:lnTo>
                    <a:pt x="8154" y="694"/>
                  </a:lnTo>
                  <a:cubicBezTo>
                    <a:pt x="7965" y="883"/>
                    <a:pt x="7729" y="957"/>
                    <a:pt x="7483" y="957"/>
                  </a:cubicBezTo>
                  <a:cubicBezTo>
                    <a:pt x="7042" y="957"/>
                    <a:pt x="6566" y="720"/>
                    <a:pt x="6263" y="480"/>
                  </a:cubicBezTo>
                  <a:cubicBezTo>
                    <a:pt x="5942" y="227"/>
                    <a:pt x="5690" y="125"/>
                    <a:pt x="5468" y="125"/>
                  </a:cubicBezTo>
                  <a:cubicBezTo>
                    <a:pt x="5109" y="125"/>
                    <a:pt x="4831" y="393"/>
                    <a:pt x="4478" y="729"/>
                  </a:cubicBezTo>
                  <a:lnTo>
                    <a:pt x="4354" y="836"/>
                  </a:lnTo>
                  <a:cubicBezTo>
                    <a:pt x="4241" y="945"/>
                    <a:pt x="4104" y="990"/>
                    <a:pt x="3956" y="990"/>
                  </a:cubicBezTo>
                  <a:cubicBezTo>
                    <a:pt x="3506" y="990"/>
                    <a:pt x="2947" y="579"/>
                    <a:pt x="2605" y="283"/>
                  </a:cubicBezTo>
                  <a:cubicBezTo>
                    <a:pt x="2356" y="67"/>
                    <a:pt x="2114" y="23"/>
                    <a:pt x="1945" y="23"/>
                  </a:cubicBezTo>
                  <a:cubicBezTo>
                    <a:pt x="1926" y="23"/>
                    <a:pt x="1908" y="24"/>
                    <a:pt x="1891" y="25"/>
                  </a:cubicBezTo>
                  <a:cubicBezTo>
                    <a:pt x="1588" y="51"/>
                    <a:pt x="1392" y="239"/>
                    <a:pt x="1329" y="301"/>
                  </a:cubicBezTo>
                  <a:lnTo>
                    <a:pt x="286" y="1274"/>
                  </a:lnTo>
                  <a:lnTo>
                    <a:pt x="268" y="1309"/>
                  </a:lnTo>
                  <a:cubicBezTo>
                    <a:pt x="80" y="1604"/>
                    <a:pt x="18" y="1862"/>
                    <a:pt x="80" y="2094"/>
                  </a:cubicBezTo>
                  <a:cubicBezTo>
                    <a:pt x="161" y="2416"/>
                    <a:pt x="428" y="2558"/>
                    <a:pt x="589" y="2647"/>
                  </a:cubicBezTo>
                  <a:cubicBezTo>
                    <a:pt x="625" y="2665"/>
                    <a:pt x="651" y="2674"/>
                    <a:pt x="669" y="2692"/>
                  </a:cubicBezTo>
                  <a:cubicBezTo>
                    <a:pt x="785" y="2772"/>
                    <a:pt x="1169" y="3352"/>
                    <a:pt x="1035" y="4075"/>
                  </a:cubicBezTo>
                  <a:cubicBezTo>
                    <a:pt x="981" y="4342"/>
                    <a:pt x="848" y="4637"/>
                    <a:pt x="696" y="4976"/>
                  </a:cubicBezTo>
                  <a:cubicBezTo>
                    <a:pt x="384" y="5663"/>
                    <a:pt x="0" y="6519"/>
                    <a:pt x="45" y="7679"/>
                  </a:cubicBezTo>
                  <a:cubicBezTo>
                    <a:pt x="125" y="9731"/>
                    <a:pt x="2792" y="10667"/>
                    <a:pt x="3667" y="10980"/>
                  </a:cubicBezTo>
                  <a:cubicBezTo>
                    <a:pt x="4675" y="11328"/>
                    <a:pt x="4800" y="11595"/>
                    <a:pt x="4969" y="11970"/>
                  </a:cubicBezTo>
                  <a:cubicBezTo>
                    <a:pt x="4996" y="12014"/>
                    <a:pt x="5014" y="12050"/>
                    <a:pt x="5032" y="12095"/>
                  </a:cubicBezTo>
                  <a:cubicBezTo>
                    <a:pt x="5174" y="12389"/>
                    <a:pt x="5379" y="12461"/>
                    <a:pt x="5522" y="12469"/>
                  </a:cubicBezTo>
                  <a:lnTo>
                    <a:pt x="5540" y="12469"/>
                  </a:lnTo>
                  <a:cubicBezTo>
                    <a:pt x="5852" y="12469"/>
                    <a:pt x="6040" y="12175"/>
                    <a:pt x="6066" y="12122"/>
                  </a:cubicBezTo>
                  <a:lnTo>
                    <a:pt x="6111" y="12050"/>
                  </a:lnTo>
                  <a:lnTo>
                    <a:pt x="6120" y="11970"/>
                  </a:lnTo>
                  <a:cubicBezTo>
                    <a:pt x="6120" y="11943"/>
                    <a:pt x="6218" y="11176"/>
                    <a:pt x="7601" y="10926"/>
                  </a:cubicBezTo>
                  <a:cubicBezTo>
                    <a:pt x="9626" y="10560"/>
                    <a:pt x="10670" y="9240"/>
                    <a:pt x="10973" y="8134"/>
                  </a:cubicBezTo>
                  <a:cubicBezTo>
                    <a:pt x="11187" y="7358"/>
                    <a:pt x="10795" y="5975"/>
                    <a:pt x="10375" y="4628"/>
                  </a:cubicBezTo>
                  <a:cubicBezTo>
                    <a:pt x="10304" y="4405"/>
                    <a:pt x="10250" y="4218"/>
                    <a:pt x="10215" y="4084"/>
                  </a:cubicBezTo>
                  <a:cubicBezTo>
                    <a:pt x="10045" y="3477"/>
                    <a:pt x="10268" y="2781"/>
                    <a:pt x="10572" y="2594"/>
                  </a:cubicBezTo>
                  <a:cubicBezTo>
                    <a:pt x="10848" y="2424"/>
                    <a:pt x="10946" y="2210"/>
                    <a:pt x="10973" y="2068"/>
                  </a:cubicBezTo>
                  <a:cubicBezTo>
                    <a:pt x="11035" y="1755"/>
                    <a:pt x="10875" y="1506"/>
                    <a:pt x="10839" y="1461"/>
                  </a:cubicBezTo>
                  <a:lnTo>
                    <a:pt x="10821" y="1443"/>
                  </a:lnTo>
                  <a:cubicBezTo>
                    <a:pt x="10795" y="1407"/>
                    <a:pt x="10081" y="560"/>
                    <a:pt x="9644" y="239"/>
                  </a:cubicBezTo>
                  <a:cubicBezTo>
                    <a:pt x="9422" y="72"/>
                    <a:pt x="9247" y="0"/>
                    <a:pt x="909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1"/>
            <p:cNvSpPr/>
            <p:nvPr/>
          </p:nvSpPr>
          <p:spPr>
            <a:xfrm>
              <a:off x="197538" y="3098639"/>
              <a:ext cx="198657" cy="198618"/>
            </a:xfrm>
            <a:custGeom>
              <a:avLst/>
              <a:gdLst/>
              <a:ahLst/>
              <a:cxnLst/>
              <a:rect l="l" t="t" r="r" b="b"/>
              <a:pathLst>
                <a:path w="5122" h="5121" extrusionOk="0">
                  <a:moveTo>
                    <a:pt x="2561" y="0"/>
                  </a:moveTo>
                  <a:cubicBezTo>
                    <a:pt x="1143" y="0"/>
                    <a:pt x="1" y="1142"/>
                    <a:pt x="1" y="2561"/>
                  </a:cubicBezTo>
                  <a:cubicBezTo>
                    <a:pt x="1" y="3970"/>
                    <a:pt x="1143" y="5121"/>
                    <a:pt x="2561" y="5121"/>
                  </a:cubicBezTo>
                  <a:cubicBezTo>
                    <a:pt x="3971" y="5121"/>
                    <a:pt x="5121" y="3970"/>
                    <a:pt x="5121" y="2561"/>
                  </a:cubicBezTo>
                  <a:cubicBezTo>
                    <a:pt x="5121" y="1142"/>
                    <a:pt x="3971" y="0"/>
                    <a:pt x="256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1"/>
            <p:cNvSpPr/>
            <p:nvPr/>
          </p:nvSpPr>
          <p:spPr>
            <a:xfrm>
              <a:off x="211035" y="3111438"/>
              <a:ext cx="171662" cy="160221"/>
            </a:xfrm>
            <a:custGeom>
              <a:avLst/>
              <a:gdLst/>
              <a:ahLst/>
              <a:cxnLst/>
              <a:rect l="l" t="t" r="r" b="b"/>
              <a:pathLst>
                <a:path w="4426" h="4131" extrusionOk="0">
                  <a:moveTo>
                    <a:pt x="2213" y="0"/>
                  </a:moveTo>
                  <a:lnTo>
                    <a:pt x="1687" y="1606"/>
                  </a:lnTo>
                  <a:lnTo>
                    <a:pt x="1" y="1606"/>
                  </a:lnTo>
                  <a:lnTo>
                    <a:pt x="1366" y="2552"/>
                  </a:lnTo>
                  <a:lnTo>
                    <a:pt x="848" y="4113"/>
                  </a:lnTo>
                  <a:lnTo>
                    <a:pt x="2213" y="3132"/>
                  </a:lnTo>
                  <a:lnTo>
                    <a:pt x="3578" y="4131"/>
                  </a:lnTo>
                  <a:lnTo>
                    <a:pt x="3578" y="4131"/>
                  </a:lnTo>
                  <a:lnTo>
                    <a:pt x="3052" y="2552"/>
                  </a:lnTo>
                  <a:lnTo>
                    <a:pt x="4425" y="1606"/>
                  </a:lnTo>
                  <a:lnTo>
                    <a:pt x="2730" y="1606"/>
                  </a:lnTo>
                  <a:lnTo>
                    <a:pt x="221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2"/>
        <p:cNvGrpSpPr/>
        <p:nvPr/>
      </p:nvGrpSpPr>
      <p:grpSpPr>
        <a:xfrm>
          <a:off x="0" y="0"/>
          <a:ext cx="0" cy="0"/>
          <a:chOff x="0" y="0"/>
          <a:chExt cx="0" cy="0"/>
        </a:xfrm>
      </p:grpSpPr>
      <p:sp>
        <p:nvSpPr>
          <p:cNvPr id="303" name="Google Shape;303;p22"/>
          <p:cNvSpPr txBox="1">
            <a:spLocks noGrp="1"/>
          </p:cNvSpPr>
          <p:nvPr>
            <p:ph type="title"/>
          </p:nvPr>
        </p:nvSpPr>
        <p:spPr>
          <a:xfrm>
            <a:off x="2370600" y="1969938"/>
            <a:ext cx="44028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4500">
                <a:solidFill>
                  <a:schemeClr val="dk2"/>
                </a:solidFill>
              </a:defRPr>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304" name="Google Shape;304;p22"/>
          <p:cNvSpPr txBox="1">
            <a:spLocks noGrp="1"/>
          </p:cNvSpPr>
          <p:nvPr>
            <p:ph type="subTitle" idx="1"/>
          </p:nvPr>
        </p:nvSpPr>
        <p:spPr>
          <a:xfrm>
            <a:off x="2370600" y="2811738"/>
            <a:ext cx="4402800" cy="1059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05" name="Google Shape;305;p22"/>
          <p:cNvGrpSpPr/>
          <p:nvPr/>
        </p:nvGrpSpPr>
        <p:grpSpPr>
          <a:xfrm rot="655740">
            <a:off x="489399" y="725044"/>
            <a:ext cx="926457" cy="1097761"/>
            <a:chOff x="2533350" y="2668575"/>
            <a:chExt cx="447400" cy="530100"/>
          </a:xfrm>
        </p:grpSpPr>
        <p:sp>
          <p:nvSpPr>
            <p:cNvPr id="306" name="Google Shape;306;p22"/>
            <p:cNvSpPr/>
            <p:nvPr/>
          </p:nvSpPr>
          <p:spPr>
            <a:xfrm>
              <a:off x="2533350" y="2668575"/>
              <a:ext cx="447400" cy="530100"/>
            </a:xfrm>
            <a:custGeom>
              <a:avLst/>
              <a:gdLst/>
              <a:ahLst/>
              <a:cxnLst/>
              <a:rect l="l" t="t" r="r" b="b"/>
              <a:pathLst>
                <a:path w="17896" h="21204" extrusionOk="0">
                  <a:moveTo>
                    <a:pt x="4437" y="1"/>
                  </a:moveTo>
                  <a:cubicBezTo>
                    <a:pt x="4261" y="1"/>
                    <a:pt x="4086" y="51"/>
                    <a:pt x="3935" y="176"/>
                  </a:cubicBezTo>
                  <a:lnTo>
                    <a:pt x="1705" y="2006"/>
                  </a:lnTo>
                  <a:lnTo>
                    <a:pt x="1103" y="2507"/>
                  </a:lnTo>
                  <a:cubicBezTo>
                    <a:pt x="953" y="2632"/>
                    <a:pt x="828" y="2833"/>
                    <a:pt x="828" y="3058"/>
                  </a:cubicBezTo>
                  <a:cubicBezTo>
                    <a:pt x="803" y="3284"/>
                    <a:pt x="903" y="3484"/>
                    <a:pt x="1053" y="3635"/>
                  </a:cubicBezTo>
                  <a:lnTo>
                    <a:pt x="1580" y="4186"/>
                  </a:lnTo>
                  <a:cubicBezTo>
                    <a:pt x="1580" y="4211"/>
                    <a:pt x="2056" y="4763"/>
                    <a:pt x="2056" y="5765"/>
                  </a:cubicBezTo>
                  <a:cubicBezTo>
                    <a:pt x="2056" y="6191"/>
                    <a:pt x="1830" y="6642"/>
                    <a:pt x="1504" y="7269"/>
                  </a:cubicBezTo>
                  <a:cubicBezTo>
                    <a:pt x="1053" y="8171"/>
                    <a:pt x="427" y="9399"/>
                    <a:pt x="276" y="11154"/>
                  </a:cubicBezTo>
                  <a:cubicBezTo>
                    <a:pt x="1" y="14487"/>
                    <a:pt x="1229" y="17043"/>
                    <a:pt x="3760" y="18372"/>
                  </a:cubicBezTo>
                  <a:cubicBezTo>
                    <a:pt x="6793" y="19976"/>
                    <a:pt x="7394" y="20552"/>
                    <a:pt x="7519" y="20702"/>
                  </a:cubicBezTo>
                  <a:cubicBezTo>
                    <a:pt x="7645" y="21028"/>
                    <a:pt x="7945" y="21204"/>
                    <a:pt x="8246" y="21204"/>
                  </a:cubicBezTo>
                  <a:lnTo>
                    <a:pt x="9650" y="21204"/>
                  </a:lnTo>
                  <a:cubicBezTo>
                    <a:pt x="9976" y="21204"/>
                    <a:pt x="10251" y="21003"/>
                    <a:pt x="10377" y="20702"/>
                  </a:cubicBezTo>
                  <a:cubicBezTo>
                    <a:pt x="10502" y="20552"/>
                    <a:pt x="11128" y="19976"/>
                    <a:pt x="14161" y="18372"/>
                  </a:cubicBezTo>
                  <a:cubicBezTo>
                    <a:pt x="16667" y="17043"/>
                    <a:pt x="17895" y="14487"/>
                    <a:pt x="17620" y="11154"/>
                  </a:cubicBezTo>
                  <a:cubicBezTo>
                    <a:pt x="17494" y="9399"/>
                    <a:pt x="16868" y="8171"/>
                    <a:pt x="16392" y="7269"/>
                  </a:cubicBezTo>
                  <a:cubicBezTo>
                    <a:pt x="16066" y="6642"/>
                    <a:pt x="15840" y="6191"/>
                    <a:pt x="15840" y="5765"/>
                  </a:cubicBezTo>
                  <a:cubicBezTo>
                    <a:pt x="15840" y="4788"/>
                    <a:pt x="16266" y="4261"/>
                    <a:pt x="16316" y="4211"/>
                  </a:cubicBezTo>
                  <a:lnTo>
                    <a:pt x="16868" y="3660"/>
                  </a:lnTo>
                  <a:cubicBezTo>
                    <a:pt x="17018" y="3509"/>
                    <a:pt x="17118" y="3284"/>
                    <a:pt x="17093" y="3058"/>
                  </a:cubicBezTo>
                  <a:cubicBezTo>
                    <a:pt x="17093" y="2858"/>
                    <a:pt x="16968" y="2632"/>
                    <a:pt x="16818" y="2507"/>
                  </a:cubicBezTo>
                  <a:lnTo>
                    <a:pt x="13961" y="176"/>
                  </a:lnTo>
                  <a:cubicBezTo>
                    <a:pt x="13835" y="51"/>
                    <a:pt x="13660" y="1"/>
                    <a:pt x="13459" y="1"/>
                  </a:cubicBezTo>
                  <a:cubicBezTo>
                    <a:pt x="13409" y="1"/>
                    <a:pt x="13334" y="1"/>
                    <a:pt x="13259" y="26"/>
                  </a:cubicBezTo>
                  <a:cubicBezTo>
                    <a:pt x="13008" y="101"/>
                    <a:pt x="12808" y="276"/>
                    <a:pt x="12732" y="502"/>
                  </a:cubicBezTo>
                  <a:lnTo>
                    <a:pt x="12382" y="1454"/>
                  </a:lnTo>
                  <a:cubicBezTo>
                    <a:pt x="12357" y="1580"/>
                    <a:pt x="12231" y="1655"/>
                    <a:pt x="12106" y="1655"/>
                  </a:cubicBezTo>
                  <a:cubicBezTo>
                    <a:pt x="11956" y="1655"/>
                    <a:pt x="11855" y="1580"/>
                    <a:pt x="11805" y="1454"/>
                  </a:cubicBezTo>
                  <a:lnTo>
                    <a:pt x="11630" y="953"/>
                  </a:lnTo>
                  <a:cubicBezTo>
                    <a:pt x="11529" y="627"/>
                    <a:pt x="11229" y="427"/>
                    <a:pt x="10903" y="427"/>
                  </a:cubicBezTo>
                  <a:lnTo>
                    <a:pt x="7018" y="427"/>
                  </a:lnTo>
                  <a:cubicBezTo>
                    <a:pt x="6667" y="427"/>
                    <a:pt x="6367" y="627"/>
                    <a:pt x="6266" y="953"/>
                  </a:cubicBezTo>
                  <a:lnTo>
                    <a:pt x="6091" y="1429"/>
                  </a:lnTo>
                  <a:cubicBezTo>
                    <a:pt x="6066" y="1580"/>
                    <a:pt x="5940" y="1655"/>
                    <a:pt x="5815" y="1655"/>
                  </a:cubicBezTo>
                  <a:cubicBezTo>
                    <a:pt x="5690" y="1655"/>
                    <a:pt x="5565" y="1580"/>
                    <a:pt x="5514" y="1454"/>
                  </a:cubicBezTo>
                  <a:lnTo>
                    <a:pt x="5164" y="502"/>
                  </a:lnTo>
                  <a:cubicBezTo>
                    <a:pt x="5088" y="276"/>
                    <a:pt x="4888" y="101"/>
                    <a:pt x="4637" y="26"/>
                  </a:cubicBezTo>
                  <a:cubicBezTo>
                    <a:pt x="4587" y="1"/>
                    <a:pt x="4512" y="1"/>
                    <a:pt x="4437" y="1"/>
                  </a:cubicBezTo>
                  <a:close/>
                </a:path>
              </a:pathLst>
            </a:custGeom>
            <a:solidFill>
              <a:schemeClr val="accent2"/>
            </a:solidFill>
            <a:ln>
              <a:noFill/>
            </a:ln>
            <a:effectLst>
              <a:outerShdw dist="19050" dir="138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2"/>
            <p:cNvSpPr/>
            <p:nvPr/>
          </p:nvSpPr>
          <p:spPr>
            <a:xfrm>
              <a:off x="2553400" y="2688000"/>
              <a:ext cx="407300" cy="491250"/>
            </a:xfrm>
            <a:custGeom>
              <a:avLst/>
              <a:gdLst/>
              <a:ahLst/>
              <a:cxnLst/>
              <a:rect l="l" t="t" r="r" b="b"/>
              <a:pathLst>
                <a:path w="16292" h="19650" extrusionOk="0">
                  <a:moveTo>
                    <a:pt x="3635" y="1"/>
                  </a:moveTo>
                  <a:lnTo>
                    <a:pt x="1404" y="1830"/>
                  </a:lnTo>
                  <a:lnTo>
                    <a:pt x="803" y="2331"/>
                  </a:lnTo>
                  <a:lnTo>
                    <a:pt x="1329" y="2883"/>
                  </a:lnTo>
                  <a:cubicBezTo>
                    <a:pt x="1379" y="2908"/>
                    <a:pt x="2056" y="3635"/>
                    <a:pt x="2056" y="4988"/>
                  </a:cubicBezTo>
                  <a:cubicBezTo>
                    <a:pt x="2056" y="5590"/>
                    <a:pt x="1755" y="6141"/>
                    <a:pt x="1404" y="6843"/>
                  </a:cubicBezTo>
                  <a:cubicBezTo>
                    <a:pt x="953" y="7720"/>
                    <a:pt x="377" y="8823"/>
                    <a:pt x="251" y="10427"/>
                  </a:cubicBezTo>
                  <a:cubicBezTo>
                    <a:pt x="1" y="13434"/>
                    <a:pt x="1103" y="15715"/>
                    <a:pt x="3309" y="16893"/>
                  </a:cubicBezTo>
                  <a:cubicBezTo>
                    <a:pt x="4286" y="17419"/>
                    <a:pt x="7269" y="18998"/>
                    <a:pt x="7469" y="19650"/>
                  </a:cubicBezTo>
                  <a:lnTo>
                    <a:pt x="8848" y="19650"/>
                  </a:lnTo>
                  <a:cubicBezTo>
                    <a:pt x="9023" y="18998"/>
                    <a:pt x="12006" y="17419"/>
                    <a:pt x="12983" y="16893"/>
                  </a:cubicBezTo>
                  <a:cubicBezTo>
                    <a:pt x="15214" y="15715"/>
                    <a:pt x="16291" y="13434"/>
                    <a:pt x="16041" y="10427"/>
                  </a:cubicBezTo>
                  <a:cubicBezTo>
                    <a:pt x="15915" y="8823"/>
                    <a:pt x="15339" y="7720"/>
                    <a:pt x="14888" y="6843"/>
                  </a:cubicBezTo>
                  <a:cubicBezTo>
                    <a:pt x="14537" y="6141"/>
                    <a:pt x="14261" y="5590"/>
                    <a:pt x="14261" y="4988"/>
                  </a:cubicBezTo>
                  <a:cubicBezTo>
                    <a:pt x="14261" y="3635"/>
                    <a:pt x="14938" y="2908"/>
                    <a:pt x="14963" y="2883"/>
                  </a:cubicBezTo>
                  <a:lnTo>
                    <a:pt x="15514" y="2331"/>
                  </a:lnTo>
                  <a:lnTo>
                    <a:pt x="12657" y="1"/>
                  </a:lnTo>
                  <a:lnTo>
                    <a:pt x="12331" y="953"/>
                  </a:lnTo>
                  <a:cubicBezTo>
                    <a:pt x="12156" y="1379"/>
                    <a:pt x="11755" y="1655"/>
                    <a:pt x="11304" y="1655"/>
                  </a:cubicBezTo>
                  <a:cubicBezTo>
                    <a:pt x="10828" y="1655"/>
                    <a:pt x="10402" y="1354"/>
                    <a:pt x="10251" y="903"/>
                  </a:cubicBezTo>
                  <a:lnTo>
                    <a:pt x="10101" y="427"/>
                  </a:lnTo>
                  <a:lnTo>
                    <a:pt x="6216" y="427"/>
                  </a:lnTo>
                  <a:lnTo>
                    <a:pt x="6041" y="903"/>
                  </a:lnTo>
                  <a:cubicBezTo>
                    <a:pt x="5890" y="1354"/>
                    <a:pt x="5464" y="1655"/>
                    <a:pt x="5013" y="1655"/>
                  </a:cubicBezTo>
                  <a:cubicBezTo>
                    <a:pt x="4537" y="1655"/>
                    <a:pt x="4136" y="1379"/>
                    <a:pt x="3986" y="953"/>
                  </a:cubicBezTo>
                  <a:lnTo>
                    <a:pt x="36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2"/>
            <p:cNvSpPr/>
            <p:nvPr/>
          </p:nvSpPr>
          <p:spPr>
            <a:xfrm>
              <a:off x="2571575" y="2716200"/>
              <a:ext cx="370950" cy="459300"/>
            </a:xfrm>
            <a:custGeom>
              <a:avLst/>
              <a:gdLst/>
              <a:ahLst/>
              <a:cxnLst/>
              <a:rect l="l" t="t" r="r" b="b"/>
              <a:pathLst>
                <a:path w="14838" h="18372" extrusionOk="0">
                  <a:moveTo>
                    <a:pt x="5990" y="0"/>
                  </a:moveTo>
                  <a:cubicBezTo>
                    <a:pt x="5740" y="727"/>
                    <a:pt x="5063" y="1253"/>
                    <a:pt x="4286" y="1253"/>
                  </a:cubicBezTo>
                  <a:cubicBezTo>
                    <a:pt x="3509" y="1253"/>
                    <a:pt x="2832" y="752"/>
                    <a:pt x="2582" y="50"/>
                  </a:cubicBezTo>
                  <a:lnTo>
                    <a:pt x="1128" y="1253"/>
                  </a:lnTo>
                  <a:cubicBezTo>
                    <a:pt x="1128" y="1253"/>
                    <a:pt x="2030" y="2181"/>
                    <a:pt x="2030" y="3860"/>
                  </a:cubicBezTo>
                  <a:cubicBezTo>
                    <a:pt x="2030" y="5539"/>
                    <a:pt x="452" y="6642"/>
                    <a:pt x="226" y="9349"/>
                  </a:cubicBezTo>
                  <a:cubicBezTo>
                    <a:pt x="0" y="12081"/>
                    <a:pt x="928" y="14086"/>
                    <a:pt x="2908" y="15138"/>
                  </a:cubicBezTo>
                  <a:cubicBezTo>
                    <a:pt x="4913" y="16191"/>
                    <a:pt x="7218" y="17469"/>
                    <a:pt x="7419" y="18371"/>
                  </a:cubicBezTo>
                  <a:cubicBezTo>
                    <a:pt x="7619" y="17469"/>
                    <a:pt x="9950" y="16191"/>
                    <a:pt x="11930" y="15138"/>
                  </a:cubicBezTo>
                  <a:cubicBezTo>
                    <a:pt x="13910" y="14086"/>
                    <a:pt x="14838" y="12081"/>
                    <a:pt x="14612" y="9349"/>
                  </a:cubicBezTo>
                  <a:cubicBezTo>
                    <a:pt x="14386" y="6642"/>
                    <a:pt x="12807" y="5539"/>
                    <a:pt x="12807" y="3860"/>
                  </a:cubicBezTo>
                  <a:cubicBezTo>
                    <a:pt x="12807" y="2181"/>
                    <a:pt x="13735" y="1253"/>
                    <a:pt x="13735" y="1253"/>
                  </a:cubicBezTo>
                  <a:lnTo>
                    <a:pt x="12256" y="50"/>
                  </a:lnTo>
                  <a:cubicBezTo>
                    <a:pt x="12005" y="752"/>
                    <a:pt x="11354" y="1253"/>
                    <a:pt x="10577" y="1253"/>
                  </a:cubicBezTo>
                  <a:cubicBezTo>
                    <a:pt x="9775" y="1253"/>
                    <a:pt x="9098" y="727"/>
                    <a:pt x="884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2"/>
            <p:cNvSpPr/>
            <p:nvPr/>
          </p:nvSpPr>
          <p:spPr>
            <a:xfrm>
              <a:off x="2644875" y="2817700"/>
              <a:ext cx="224350" cy="256925"/>
            </a:xfrm>
            <a:custGeom>
              <a:avLst/>
              <a:gdLst/>
              <a:ahLst/>
              <a:cxnLst/>
              <a:rect l="l" t="t" r="r" b="b"/>
              <a:pathLst>
                <a:path w="8974" h="10277" extrusionOk="0">
                  <a:moveTo>
                    <a:pt x="4487" y="3735"/>
                  </a:moveTo>
                  <a:cubicBezTo>
                    <a:pt x="5264" y="3735"/>
                    <a:pt x="5890" y="4361"/>
                    <a:pt x="5890" y="5138"/>
                  </a:cubicBezTo>
                  <a:cubicBezTo>
                    <a:pt x="5890" y="5890"/>
                    <a:pt x="5264" y="6517"/>
                    <a:pt x="4487" y="6517"/>
                  </a:cubicBezTo>
                  <a:cubicBezTo>
                    <a:pt x="3735" y="6517"/>
                    <a:pt x="3109" y="5890"/>
                    <a:pt x="3109" y="5138"/>
                  </a:cubicBezTo>
                  <a:cubicBezTo>
                    <a:pt x="3109" y="4361"/>
                    <a:pt x="3735" y="3735"/>
                    <a:pt x="4487" y="3735"/>
                  </a:cubicBezTo>
                  <a:close/>
                  <a:moveTo>
                    <a:pt x="4487" y="1"/>
                  </a:moveTo>
                  <a:cubicBezTo>
                    <a:pt x="4312" y="1"/>
                    <a:pt x="4186" y="151"/>
                    <a:pt x="4186" y="326"/>
                  </a:cubicBezTo>
                  <a:cubicBezTo>
                    <a:pt x="4186" y="427"/>
                    <a:pt x="4236" y="527"/>
                    <a:pt x="4337" y="577"/>
                  </a:cubicBezTo>
                  <a:lnTo>
                    <a:pt x="3109" y="2732"/>
                  </a:lnTo>
                  <a:lnTo>
                    <a:pt x="627" y="2732"/>
                  </a:lnTo>
                  <a:cubicBezTo>
                    <a:pt x="627" y="2707"/>
                    <a:pt x="627" y="2707"/>
                    <a:pt x="627" y="2707"/>
                  </a:cubicBezTo>
                  <a:cubicBezTo>
                    <a:pt x="627" y="2532"/>
                    <a:pt x="502" y="2381"/>
                    <a:pt x="327" y="2381"/>
                  </a:cubicBezTo>
                  <a:cubicBezTo>
                    <a:pt x="151" y="2381"/>
                    <a:pt x="1" y="2532"/>
                    <a:pt x="1" y="2707"/>
                  </a:cubicBezTo>
                  <a:cubicBezTo>
                    <a:pt x="1" y="2883"/>
                    <a:pt x="151" y="3008"/>
                    <a:pt x="327" y="3008"/>
                  </a:cubicBezTo>
                  <a:cubicBezTo>
                    <a:pt x="377" y="3008"/>
                    <a:pt x="427" y="3008"/>
                    <a:pt x="452" y="2983"/>
                  </a:cubicBezTo>
                  <a:lnTo>
                    <a:pt x="1705" y="5138"/>
                  </a:lnTo>
                  <a:lnTo>
                    <a:pt x="477" y="7269"/>
                  </a:lnTo>
                  <a:cubicBezTo>
                    <a:pt x="427" y="7244"/>
                    <a:pt x="377" y="7219"/>
                    <a:pt x="327" y="7219"/>
                  </a:cubicBezTo>
                  <a:cubicBezTo>
                    <a:pt x="151" y="7219"/>
                    <a:pt x="1" y="7369"/>
                    <a:pt x="1" y="7544"/>
                  </a:cubicBezTo>
                  <a:cubicBezTo>
                    <a:pt x="1" y="7720"/>
                    <a:pt x="151" y="7845"/>
                    <a:pt x="327" y="7845"/>
                  </a:cubicBezTo>
                  <a:cubicBezTo>
                    <a:pt x="502" y="7845"/>
                    <a:pt x="627" y="7720"/>
                    <a:pt x="627" y="7544"/>
                  </a:cubicBezTo>
                  <a:lnTo>
                    <a:pt x="3109" y="7544"/>
                  </a:lnTo>
                  <a:lnTo>
                    <a:pt x="4337" y="9675"/>
                  </a:lnTo>
                  <a:cubicBezTo>
                    <a:pt x="4236" y="9725"/>
                    <a:pt x="4186" y="9825"/>
                    <a:pt x="4186" y="9950"/>
                  </a:cubicBezTo>
                  <a:cubicBezTo>
                    <a:pt x="4186" y="10126"/>
                    <a:pt x="4312" y="10276"/>
                    <a:pt x="4487" y="10276"/>
                  </a:cubicBezTo>
                  <a:cubicBezTo>
                    <a:pt x="4662" y="10276"/>
                    <a:pt x="4813" y="10126"/>
                    <a:pt x="4813" y="9950"/>
                  </a:cubicBezTo>
                  <a:cubicBezTo>
                    <a:pt x="4813" y="9825"/>
                    <a:pt x="4738" y="9725"/>
                    <a:pt x="4637" y="9675"/>
                  </a:cubicBezTo>
                  <a:lnTo>
                    <a:pt x="5890" y="7544"/>
                  </a:lnTo>
                  <a:lnTo>
                    <a:pt x="8347" y="7544"/>
                  </a:lnTo>
                  <a:cubicBezTo>
                    <a:pt x="8347" y="7720"/>
                    <a:pt x="8497" y="7845"/>
                    <a:pt x="8672" y="7845"/>
                  </a:cubicBezTo>
                  <a:cubicBezTo>
                    <a:pt x="8848" y="7845"/>
                    <a:pt x="8973" y="7720"/>
                    <a:pt x="8973" y="7544"/>
                  </a:cubicBezTo>
                  <a:cubicBezTo>
                    <a:pt x="8973" y="7369"/>
                    <a:pt x="8848" y="7219"/>
                    <a:pt x="8672" y="7219"/>
                  </a:cubicBezTo>
                  <a:cubicBezTo>
                    <a:pt x="8597" y="7219"/>
                    <a:pt x="8547" y="7244"/>
                    <a:pt x="8497" y="7269"/>
                  </a:cubicBezTo>
                  <a:lnTo>
                    <a:pt x="7269" y="5138"/>
                  </a:lnTo>
                  <a:lnTo>
                    <a:pt x="8522" y="2958"/>
                  </a:lnTo>
                  <a:cubicBezTo>
                    <a:pt x="8572" y="2958"/>
                    <a:pt x="8622" y="2983"/>
                    <a:pt x="8672" y="2983"/>
                  </a:cubicBezTo>
                  <a:cubicBezTo>
                    <a:pt x="8848" y="2983"/>
                    <a:pt x="8973" y="2833"/>
                    <a:pt x="8973" y="2657"/>
                  </a:cubicBezTo>
                  <a:cubicBezTo>
                    <a:pt x="8973" y="2482"/>
                    <a:pt x="8848" y="2356"/>
                    <a:pt x="8672" y="2356"/>
                  </a:cubicBezTo>
                  <a:cubicBezTo>
                    <a:pt x="8497" y="2356"/>
                    <a:pt x="8347" y="2482"/>
                    <a:pt x="8347" y="2657"/>
                  </a:cubicBezTo>
                  <a:cubicBezTo>
                    <a:pt x="8347" y="2682"/>
                    <a:pt x="8347" y="2707"/>
                    <a:pt x="8347" y="2732"/>
                  </a:cubicBezTo>
                  <a:lnTo>
                    <a:pt x="5890" y="2732"/>
                  </a:lnTo>
                  <a:lnTo>
                    <a:pt x="4637" y="577"/>
                  </a:lnTo>
                  <a:cubicBezTo>
                    <a:pt x="4738" y="527"/>
                    <a:pt x="4813" y="427"/>
                    <a:pt x="4813" y="326"/>
                  </a:cubicBezTo>
                  <a:cubicBezTo>
                    <a:pt x="4813" y="151"/>
                    <a:pt x="4662" y="1"/>
                    <a:pt x="448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0" name="Google Shape;310;p22"/>
          <p:cNvGrpSpPr/>
          <p:nvPr/>
        </p:nvGrpSpPr>
        <p:grpSpPr>
          <a:xfrm rot="2378097">
            <a:off x="433438" y="2785489"/>
            <a:ext cx="736904" cy="390023"/>
            <a:chOff x="6679875" y="343900"/>
            <a:chExt cx="738750" cy="391000"/>
          </a:xfrm>
        </p:grpSpPr>
        <p:sp>
          <p:nvSpPr>
            <p:cNvPr id="311" name="Google Shape;311;p22"/>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2"/>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2"/>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2"/>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2"/>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2"/>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2"/>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2"/>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2"/>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2"/>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1" name="Google Shape;321;p22"/>
          <p:cNvGrpSpPr/>
          <p:nvPr/>
        </p:nvGrpSpPr>
        <p:grpSpPr>
          <a:xfrm rot="1589412" flipH="1">
            <a:off x="7529582" y="3619209"/>
            <a:ext cx="1138291" cy="983812"/>
            <a:chOff x="3230725" y="1844650"/>
            <a:chExt cx="678600" cy="586475"/>
          </a:xfrm>
        </p:grpSpPr>
        <p:sp>
          <p:nvSpPr>
            <p:cNvPr id="322" name="Google Shape;322;p22"/>
            <p:cNvSpPr/>
            <p:nvPr/>
          </p:nvSpPr>
          <p:spPr>
            <a:xfrm>
              <a:off x="3230725" y="1844650"/>
              <a:ext cx="678600" cy="586475"/>
            </a:xfrm>
            <a:custGeom>
              <a:avLst/>
              <a:gdLst/>
              <a:ahLst/>
              <a:cxnLst/>
              <a:rect l="l" t="t" r="r" b="b"/>
              <a:pathLst>
                <a:path w="27144" h="23459" extrusionOk="0">
                  <a:moveTo>
                    <a:pt x="13259" y="0"/>
                  </a:moveTo>
                  <a:cubicBezTo>
                    <a:pt x="12106" y="0"/>
                    <a:pt x="11103" y="677"/>
                    <a:pt x="10652" y="1704"/>
                  </a:cubicBezTo>
                  <a:lnTo>
                    <a:pt x="4061" y="1704"/>
                  </a:lnTo>
                  <a:cubicBezTo>
                    <a:pt x="3660" y="1253"/>
                    <a:pt x="3083" y="1003"/>
                    <a:pt x="2482" y="1003"/>
                  </a:cubicBezTo>
                  <a:cubicBezTo>
                    <a:pt x="1279" y="1003"/>
                    <a:pt x="326" y="1955"/>
                    <a:pt x="326" y="3158"/>
                  </a:cubicBezTo>
                  <a:cubicBezTo>
                    <a:pt x="326" y="4336"/>
                    <a:pt x="1279" y="5313"/>
                    <a:pt x="2482" y="5313"/>
                  </a:cubicBezTo>
                  <a:cubicBezTo>
                    <a:pt x="2632" y="5313"/>
                    <a:pt x="2782" y="5288"/>
                    <a:pt x="2933" y="5263"/>
                  </a:cubicBezTo>
                  <a:lnTo>
                    <a:pt x="2933" y="5263"/>
                  </a:lnTo>
                  <a:lnTo>
                    <a:pt x="978" y="10602"/>
                  </a:lnTo>
                  <a:lnTo>
                    <a:pt x="777" y="10602"/>
                  </a:lnTo>
                  <a:cubicBezTo>
                    <a:pt x="351" y="10627"/>
                    <a:pt x="26" y="10952"/>
                    <a:pt x="26" y="11379"/>
                  </a:cubicBezTo>
                  <a:lnTo>
                    <a:pt x="26" y="11429"/>
                  </a:lnTo>
                  <a:cubicBezTo>
                    <a:pt x="0" y="11479"/>
                    <a:pt x="0" y="11554"/>
                    <a:pt x="0" y="11629"/>
                  </a:cubicBezTo>
                  <a:cubicBezTo>
                    <a:pt x="101" y="14060"/>
                    <a:pt x="2281" y="15990"/>
                    <a:pt x="4988" y="15990"/>
                  </a:cubicBezTo>
                  <a:lnTo>
                    <a:pt x="5188" y="15990"/>
                  </a:lnTo>
                  <a:cubicBezTo>
                    <a:pt x="7970" y="15890"/>
                    <a:pt x="10151" y="13785"/>
                    <a:pt x="10076" y="11278"/>
                  </a:cubicBezTo>
                  <a:cubicBezTo>
                    <a:pt x="10051" y="11203"/>
                    <a:pt x="10051" y="11153"/>
                    <a:pt x="10051" y="11078"/>
                  </a:cubicBezTo>
                  <a:lnTo>
                    <a:pt x="10051" y="11028"/>
                  </a:lnTo>
                  <a:cubicBezTo>
                    <a:pt x="10001" y="10627"/>
                    <a:pt x="9675" y="10326"/>
                    <a:pt x="9249" y="10326"/>
                  </a:cubicBezTo>
                  <a:lnTo>
                    <a:pt x="8998" y="10326"/>
                  </a:lnTo>
                  <a:lnTo>
                    <a:pt x="6918" y="4586"/>
                  </a:lnTo>
                  <a:lnTo>
                    <a:pt x="10978" y="4586"/>
                  </a:lnTo>
                  <a:cubicBezTo>
                    <a:pt x="11229" y="4912"/>
                    <a:pt x="11529" y="5188"/>
                    <a:pt x="11880" y="5363"/>
                  </a:cubicBezTo>
                  <a:lnTo>
                    <a:pt x="11880" y="18020"/>
                  </a:lnTo>
                  <a:cubicBezTo>
                    <a:pt x="10677" y="18496"/>
                    <a:pt x="9775" y="19574"/>
                    <a:pt x="9549" y="20877"/>
                  </a:cubicBezTo>
                  <a:cubicBezTo>
                    <a:pt x="9098" y="21078"/>
                    <a:pt x="8772" y="21554"/>
                    <a:pt x="8772" y="22105"/>
                  </a:cubicBezTo>
                  <a:cubicBezTo>
                    <a:pt x="8772" y="22832"/>
                    <a:pt x="9374" y="23459"/>
                    <a:pt x="10126" y="23459"/>
                  </a:cubicBezTo>
                  <a:lnTo>
                    <a:pt x="16366" y="23459"/>
                  </a:lnTo>
                  <a:cubicBezTo>
                    <a:pt x="17118" y="23459"/>
                    <a:pt x="17720" y="22832"/>
                    <a:pt x="17720" y="22105"/>
                  </a:cubicBezTo>
                  <a:cubicBezTo>
                    <a:pt x="17720" y="21554"/>
                    <a:pt x="17419" y="21078"/>
                    <a:pt x="16943" y="20877"/>
                  </a:cubicBezTo>
                  <a:cubicBezTo>
                    <a:pt x="16717" y="19574"/>
                    <a:pt x="15840" y="18496"/>
                    <a:pt x="14612" y="18020"/>
                  </a:cubicBezTo>
                  <a:lnTo>
                    <a:pt x="14612" y="5363"/>
                  </a:lnTo>
                  <a:cubicBezTo>
                    <a:pt x="14963" y="5188"/>
                    <a:pt x="15264" y="4912"/>
                    <a:pt x="15514" y="4586"/>
                  </a:cubicBezTo>
                  <a:lnTo>
                    <a:pt x="20201" y="4586"/>
                  </a:lnTo>
                  <a:lnTo>
                    <a:pt x="18046" y="10602"/>
                  </a:lnTo>
                  <a:lnTo>
                    <a:pt x="17820" y="10602"/>
                  </a:lnTo>
                  <a:cubicBezTo>
                    <a:pt x="17419" y="10627"/>
                    <a:pt x="17068" y="10952"/>
                    <a:pt x="17068" y="11379"/>
                  </a:cubicBezTo>
                  <a:lnTo>
                    <a:pt x="17068" y="11429"/>
                  </a:lnTo>
                  <a:cubicBezTo>
                    <a:pt x="17068" y="11479"/>
                    <a:pt x="17068" y="11554"/>
                    <a:pt x="17068" y="11629"/>
                  </a:cubicBezTo>
                  <a:cubicBezTo>
                    <a:pt x="17143" y="14060"/>
                    <a:pt x="19324" y="15990"/>
                    <a:pt x="22056" y="15990"/>
                  </a:cubicBezTo>
                  <a:lnTo>
                    <a:pt x="22231" y="15990"/>
                  </a:lnTo>
                  <a:cubicBezTo>
                    <a:pt x="23559" y="15940"/>
                    <a:pt x="24788" y="15439"/>
                    <a:pt x="25715" y="14561"/>
                  </a:cubicBezTo>
                  <a:cubicBezTo>
                    <a:pt x="26667" y="13684"/>
                    <a:pt x="27143" y="12506"/>
                    <a:pt x="27118" y="11278"/>
                  </a:cubicBezTo>
                  <a:cubicBezTo>
                    <a:pt x="27118" y="11203"/>
                    <a:pt x="27093" y="11153"/>
                    <a:pt x="27093" y="11078"/>
                  </a:cubicBezTo>
                  <a:lnTo>
                    <a:pt x="27093" y="11028"/>
                  </a:lnTo>
                  <a:cubicBezTo>
                    <a:pt x="27043" y="10627"/>
                    <a:pt x="26717" y="10326"/>
                    <a:pt x="26316" y="10326"/>
                  </a:cubicBezTo>
                  <a:lnTo>
                    <a:pt x="26041" y="10326"/>
                  </a:lnTo>
                  <a:lnTo>
                    <a:pt x="24186" y="5238"/>
                  </a:lnTo>
                  <a:lnTo>
                    <a:pt x="24186" y="5238"/>
                  </a:lnTo>
                  <a:cubicBezTo>
                    <a:pt x="24361" y="5288"/>
                    <a:pt x="24537" y="5313"/>
                    <a:pt x="24712" y="5313"/>
                  </a:cubicBezTo>
                  <a:cubicBezTo>
                    <a:pt x="25890" y="5313"/>
                    <a:pt x="26868" y="4336"/>
                    <a:pt x="26868" y="3158"/>
                  </a:cubicBezTo>
                  <a:cubicBezTo>
                    <a:pt x="26868" y="1955"/>
                    <a:pt x="25890" y="1003"/>
                    <a:pt x="24712" y="1003"/>
                  </a:cubicBezTo>
                  <a:cubicBezTo>
                    <a:pt x="24086" y="1003"/>
                    <a:pt x="23509" y="1253"/>
                    <a:pt x="23108" y="1704"/>
                  </a:cubicBezTo>
                  <a:lnTo>
                    <a:pt x="15865" y="1704"/>
                  </a:lnTo>
                  <a:cubicBezTo>
                    <a:pt x="15414" y="677"/>
                    <a:pt x="14412" y="0"/>
                    <a:pt x="13259" y="0"/>
                  </a:cubicBezTo>
                  <a:close/>
                </a:path>
              </a:pathLst>
            </a:custGeom>
            <a:solidFill>
              <a:schemeClr val="accent2"/>
            </a:solidFill>
            <a:ln>
              <a:noFill/>
            </a:ln>
            <a:effectLst>
              <a:outerShdw dist="28575"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2"/>
            <p:cNvSpPr/>
            <p:nvPr/>
          </p:nvSpPr>
          <p:spPr>
            <a:xfrm>
              <a:off x="3263300" y="1923575"/>
              <a:ext cx="93400" cy="225600"/>
            </a:xfrm>
            <a:custGeom>
              <a:avLst/>
              <a:gdLst/>
              <a:ahLst/>
              <a:cxnLst/>
              <a:rect l="l" t="t" r="r" b="b"/>
              <a:pathLst>
                <a:path w="3736" h="9024" extrusionOk="0">
                  <a:moveTo>
                    <a:pt x="3234" y="1"/>
                  </a:moveTo>
                  <a:lnTo>
                    <a:pt x="1" y="8848"/>
                  </a:lnTo>
                  <a:lnTo>
                    <a:pt x="527" y="9024"/>
                  </a:lnTo>
                  <a:lnTo>
                    <a:pt x="3735" y="176"/>
                  </a:lnTo>
                  <a:lnTo>
                    <a:pt x="323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2"/>
            <p:cNvSpPr/>
            <p:nvPr/>
          </p:nvSpPr>
          <p:spPr>
            <a:xfrm>
              <a:off x="3356675" y="1923575"/>
              <a:ext cx="93375" cy="225600"/>
            </a:xfrm>
            <a:custGeom>
              <a:avLst/>
              <a:gdLst/>
              <a:ahLst/>
              <a:cxnLst/>
              <a:rect l="l" t="t" r="r" b="b"/>
              <a:pathLst>
                <a:path w="3735" h="9024" extrusionOk="0">
                  <a:moveTo>
                    <a:pt x="501" y="1"/>
                  </a:moveTo>
                  <a:lnTo>
                    <a:pt x="0" y="176"/>
                  </a:lnTo>
                  <a:lnTo>
                    <a:pt x="3208" y="9024"/>
                  </a:lnTo>
                  <a:lnTo>
                    <a:pt x="3734" y="8848"/>
                  </a:lnTo>
                  <a:lnTo>
                    <a:pt x="5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2"/>
            <p:cNvSpPr/>
            <p:nvPr/>
          </p:nvSpPr>
          <p:spPr>
            <a:xfrm>
              <a:off x="3250775" y="2122200"/>
              <a:ext cx="213675" cy="102850"/>
            </a:xfrm>
            <a:custGeom>
              <a:avLst/>
              <a:gdLst/>
              <a:ahLst/>
              <a:cxnLst/>
              <a:rect l="l" t="t" r="r" b="b"/>
              <a:pathLst>
                <a:path w="8547" h="4114" extrusionOk="0">
                  <a:moveTo>
                    <a:pt x="8447" y="1"/>
                  </a:moveTo>
                  <a:lnTo>
                    <a:pt x="0" y="277"/>
                  </a:lnTo>
                  <a:cubicBezTo>
                    <a:pt x="0" y="352"/>
                    <a:pt x="0" y="427"/>
                    <a:pt x="0" y="502"/>
                  </a:cubicBezTo>
                  <a:cubicBezTo>
                    <a:pt x="74" y="2512"/>
                    <a:pt x="1945" y="4114"/>
                    <a:pt x="4206" y="4114"/>
                  </a:cubicBezTo>
                  <a:cubicBezTo>
                    <a:pt x="4258" y="4114"/>
                    <a:pt x="4310" y="4113"/>
                    <a:pt x="4361" y="4111"/>
                  </a:cubicBezTo>
                  <a:cubicBezTo>
                    <a:pt x="6717" y="4011"/>
                    <a:pt x="8547" y="2282"/>
                    <a:pt x="8472" y="201"/>
                  </a:cubicBezTo>
                  <a:cubicBezTo>
                    <a:pt x="8472" y="126"/>
                    <a:pt x="8472" y="76"/>
                    <a:pt x="84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2"/>
            <p:cNvSpPr/>
            <p:nvPr/>
          </p:nvSpPr>
          <p:spPr>
            <a:xfrm>
              <a:off x="3690000" y="1923575"/>
              <a:ext cx="92750" cy="225600"/>
            </a:xfrm>
            <a:custGeom>
              <a:avLst/>
              <a:gdLst/>
              <a:ahLst/>
              <a:cxnLst/>
              <a:rect l="l" t="t" r="r" b="b"/>
              <a:pathLst>
                <a:path w="3710" h="9024" extrusionOk="0">
                  <a:moveTo>
                    <a:pt x="3209" y="1"/>
                  </a:moveTo>
                  <a:lnTo>
                    <a:pt x="0" y="8848"/>
                  </a:lnTo>
                  <a:lnTo>
                    <a:pt x="502" y="9024"/>
                  </a:lnTo>
                  <a:lnTo>
                    <a:pt x="3710" y="176"/>
                  </a:lnTo>
                  <a:lnTo>
                    <a:pt x="320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2"/>
            <p:cNvSpPr/>
            <p:nvPr/>
          </p:nvSpPr>
          <p:spPr>
            <a:xfrm>
              <a:off x="3782725" y="1923575"/>
              <a:ext cx="93400" cy="225600"/>
            </a:xfrm>
            <a:custGeom>
              <a:avLst/>
              <a:gdLst/>
              <a:ahLst/>
              <a:cxnLst/>
              <a:rect l="l" t="t" r="r" b="b"/>
              <a:pathLst>
                <a:path w="3736" h="9024" extrusionOk="0">
                  <a:moveTo>
                    <a:pt x="527" y="1"/>
                  </a:moveTo>
                  <a:lnTo>
                    <a:pt x="1" y="176"/>
                  </a:lnTo>
                  <a:lnTo>
                    <a:pt x="3209" y="9024"/>
                  </a:lnTo>
                  <a:lnTo>
                    <a:pt x="3735" y="8848"/>
                  </a:lnTo>
                  <a:lnTo>
                    <a:pt x="52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2"/>
            <p:cNvSpPr/>
            <p:nvPr/>
          </p:nvSpPr>
          <p:spPr>
            <a:xfrm>
              <a:off x="3676850" y="2122200"/>
              <a:ext cx="213675" cy="102850"/>
            </a:xfrm>
            <a:custGeom>
              <a:avLst/>
              <a:gdLst/>
              <a:ahLst/>
              <a:cxnLst/>
              <a:rect l="l" t="t" r="r" b="b"/>
              <a:pathLst>
                <a:path w="8547" h="4114" extrusionOk="0">
                  <a:moveTo>
                    <a:pt x="8471" y="1"/>
                  </a:moveTo>
                  <a:lnTo>
                    <a:pt x="0" y="277"/>
                  </a:lnTo>
                  <a:cubicBezTo>
                    <a:pt x="0" y="352"/>
                    <a:pt x="0" y="427"/>
                    <a:pt x="0" y="502"/>
                  </a:cubicBezTo>
                  <a:cubicBezTo>
                    <a:pt x="74" y="2512"/>
                    <a:pt x="1944" y="4114"/>
                    <a:pt x="4206" y="4114"/>
                  </a:cubicBezTo>
                  <a:cubicBezTo>
                    <a:pt x="4258" y="4114"/>
                    <a:pt x="4309" y="4113"/>
                    <a:pt x="4361" y="4111"/>
                  </a:cubicBezTo>
                  <a:cubicBezTo>
                    <a:pt x="6717" y="4011"/>
                    <a:pt x="8547" y="2282"/>
                    <a:pt x="8471" y="201"/>
                  </a:cubicBezTo>
                  <a:cubicBezTo>
                    <a:pt x="8471" y="126"/>
                    <a:pt x="8471" y="76"/>
                    <a:pt x="847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2"/>
            <p:cNvSpPr/>
            <p:nvPr/>
          </p:nvSpPr>
          <p:spPr>
            <a:xfrm>
              <a:off x="3292750" y="1906675"/>
              <a:ext cx="538875" cy="33225"/>
            </a:xfrm>
            <a:custGeom>
              <a:avLst/>
              <a:gdLst/>
              <a:ahLst/>
              <a:cxnLst/>
              <a:rect l="l" t="t" r="r" b="b"/>
              <a:pathLst>
                <a:path w="21555" h="1329" extrusionOk="0">
                  <a:moveTo>
                    <a:pt x="1" y="0"/>
                  </a:moveTo>
                  <a:lnTo>
                    <a:pt x="1" y="1329"/>
                  </a:lnTo>
                  <a:lnTo>
                    <a:pt x="21555" y="1329"/>
                  </a:lnTo>
                  <a:lnTo>
                    <a:pt x="2155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2"/>
            <p:cNvSpPr/>
            <p:nvPr/>
          </p:nvSpPr>
          <p:spPr>
            <a:xfrm>
              <a:off x="3258300" y="1889125"/>
              <a:ext cx="68325" cy="68325"/>
            </a:xfrm>
            <a:custGeom>
              <a:avLst/>
              <a:gdLst/>
              <a:ahLst/>
              <a:cxnLst/>
              <a:rect l="l" t="t" r="r" b="b"/>
              <a:pathLst>
                <a:path w="2733" h="2733" extrusionOk="0">
                  <a:moveTo>
                    <a:pt x="1379" y="0"/>
                  </a:moveTo>
                  <a:cubicBezTo>
                    <a:pt x="627" y="0"/>
                    <a:pt x="0" y="602"/>
                    <a:pt x="0" y="1379"/>
                  </a:cubicBezTo>
                  <a:cubicBezTo>
                    <a:pt x="0" y="2131"/>
                    <a:pt x="627" y="2732"/>
                    <a:pt x="1379" y="2732"/>
                  </a:cubicBezTo>
                  <a:cubicBezTo>
                    <a:pt x="2131" y="2732"/>
                    <a:pt x="2732" y="2131"/>
                    <a:pt x="2732" y="1379"/>
                  </a:cubicBezTo>
                  <a:cubicBezTo>
                    <a:pt x="2732" y="602"/>
                    <a:pt x="2131" y="0"/>
                    <a:pt x="13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2"/>
            <p:cNvSpPr/>
            <p:nvPr/>
          </p:nvSpPr>
          <p:spPr>
            <a:xfrm>
              <a:off x="3814050" y="1889125"/>
              <a:ext cx="68950" cy="68325"/>
            </a:xfrm>
            <a:custGeom>
              <a:avLst/>
              <a:gdLst/>
              <a:ahLst/>
              <a:cxnLst/>
              <a:rect l="l" t="t" r="r" b="b"/>
              <a:pathLst>
                <a:path w="2758" h="2733" extrusionOk="0">
                  <a:moveTo>
                    <a:pt x="1379" y="0"/>
                  </a:moveTo>
                  <a:cubicBezTo>
                    <a:pt x="627" y="0"/>
                    <a:pt x="1" y="602"/>
                    <a:pt x="1" y="1379"/>
                  </a:cubicBezTo>
                  <a:cubicBezTo>
                    <a:pt x="1" y="2131"/>
                    <a:pt x="627" y="2732"/>
                    <a:pt x="1379" y="2732"/>
                  </a:cubicBezTo>
                  <a:cubicBezTo>
                    <a:pt x="2131" y="2732"/>
                    <a:pt x="2758" y="2131"/>
                    <a:pt x="2758" y="1379"/>
                  </a:cubicBezTo>
                  <a:cubicBezTo>
                    <a:pt x="2758" y="602"/>
                    <a:pt x="2131" y="0"/>
                    <a:pt x="13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2"/>
            <p:cNvSpPr/>
            <p:nvPr/>
          </p:nvSpPr>
          <p:spPr>
            <a:xfrm>
              <a:off x="3547775" y="1923575"/>
              <a:ext cx="28850" cy="432375"/>
            </a:xfrm>
            <a:custGeom>
              <a:avLst/>
              <a:gdLst/>
              <a:ahLst/>
              <a:cxnLst/>
              <a:rect l="l" t="t" r="r" b="b"/>
              <a:pathLst>
                <a:path w="1154" h="17295" extrusionOk="0">
                  <a:moveTo>
                    <a:pt x="0" y="1"/>
                  </a:moveTo>
                  <a:lnTo>
                    <a:pt x="0" y="17294"/>
                  </a:lnTo>
                  <a:lnTo>
                    <a:pt x="1153" y="17294"/>
                  </a:lnTo>
                  <a:lnTo>
                    <a:pt x="115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2"/>
            <p:cNvSpPr/>
            <p:nvPr/>
          </p:nvSpPr>
          <p:spPr>
            <a:xfrm>
              <a:off x="3510175" y="1864050"/>
              <a:ext cx="103400" cy="104050"/>
            </a:xfrm>
            <a:custGeom>
              <a:avLst/>
              <a:gdLst/>
              <a:ahLst/>
              <a:cxnLst/>
              <a:rect l="l" t="t" r="r" b="b"/>
              <a:pathLst>
                <a:path w="4136" h="4162" extrusionOk="0">
                  <a:moveTo>
                    <a:pt x="2081" y="1"/>
                  </a:moveTo>
                  <a:cubicBezTo>
                    <a:pt x="928" y="1"/>
                    <a:pt x="0" y="928"/>
                    <a:pt x="0" y="2081"/>
                  </a:cubicBezTo>
                  <a:cubicBezTo>
                    <a:pt x="0" y="3234"/>
                    <a:pt x="928" y="4161"/>
                    <a:pt x="2081" y="4161"/>
                  </a:cubicBezTo>
                  <a:cubicBezTo>
                    <a:pt x="3208" y="4161"/>
                    <a:pt x="4136" y="3234"/>
                    <a:pt x="4136" y="2081"/>
                  </a:cubicBezTo>
                  <a:cubicBezTo>
                    <a:pt x="4136" y="928"/>
                    <a:pt x="3208" y="1"/>
                    <a:pt x="20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2"/>
            <p:cNvSpPr/>
            <p:nvPr/>
          </p:nvSpPr>
          <p:spPr>
            <a:xfrm>
              <a:off x="3487625" y="2308300"/>
              <a:ext cx="148525" cy="74575"/>
            </a:xfrm>
            <a:custGeom>
              <a:avLst/>
              <a:gdLst/>
              <a:ahLst/>
              <a:cxnLst/>
              <a:rect l="l" t="t" r="r" b="b"/>
              <a:pathLst>
                <a:path w="5941" h="2983" extrusionOk="0">
                  <a:moveTo>
                    <a:pt x="2983" y="0"/>
                  </a:moveTo>
                  <a:cubicBezTo>
                    <a:pt x="1329" y="0"/>
                    <a:pt x="0" y="1329"/>
                    <a:pt x="0" y="2983"/>
                  </a:cubicBezTo>
                  <a:lnTo>
                    <a:pt x="5940" y="2983"/>
                  </a:lnTo>
                  <a:cubicBezTo>
                    <a:pt x="5940" y="1329"/>
                    <a:pt x="4612" y="0"/>
                    <a:pt x="298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2"/>
            <p:cNvSpPr/>
            <p:nvPr/>
          </p:nvSpPr>
          <p:spPr>
            <a:xfrm>
              <a:off x="3470075" y="2382850"/>
              <a:ext cx="184225" cy="28225"/>
            </a:xfrm>
            <a:custGeom>
              <a:avLst/>
              <a:gdLst/>
              <a:ahLst/>
              <a:cxnLst/>
              <a:rect l="l" t="t" r="r" b="b"/>
              <a:pathLst>
                <a:path w="7369" h="1129" extrusionOk="0">
                  <a:moveTo>
                    <a:pt x="552" y="1"/>
                  </a:moveTo>
                  <a:cubicBezTo>
                    <a:pt x="251" y="1"/>
                    <a:pt x="0" y="252"/>
                    <a:pt x="0" y="577"/>
                  </a:cubicBezTo>
                  <a:cubicBezTo>
                    <a:pt x="0" y="878"/>
                    <a:pt x="251" y="1129"/>
                    <a:pt x="552" y="1129"/>
                  </a:cubicBezTo>
                  <a:lnTo>
                    <a:pt x="6792" y="1129"/>
                  </a:lnTo>
                  <a:cubicBezTo>
                    <a:pt x="7118" y="1129"/>
                    <a:pt x="7369" y="878"/>
                    <a:pt x="7369" y="577"/>
                  </a:cubicBezTo>
                  <a:cubicBezTo>
                    <a:pt x="7369" y="252"/>
                    <a:pt x="7118" y="1"/>
                    <a:pt x="67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2"/>
            <p:cNvSpPr/>
            <p:nvPr/>
          </p:nvSpPr>
          <p:spPr>
            <a:xfrm>
              <a:off x="3532100" y="1886000"/>
              <a:ext cx="60175" cy="60175"/>
            </a:xfrm>
            <a:custGeom>
              <a:avLst/>
              <a:gdLst/>
              <a:ahLst/>
              <a:cxnLst/>
              <a:rect l="l" t="t" r="r" b="b"/>
              <a:pathLst>
                <a:path w="2407" h="2407" extrusionOk="0">
                  <a:moveTo>
                    <a:pt x="1204" y="0"/>
                  </a:moveTo>
                  <a:cubicBezTo>
                    <a:pt x="527" y="0"/>
                    <a:pt x="1" y="552"/>
                    <a:pt x="1" y="1203"/>
                  </a:cubicBezTo>
                  <a:cubicBezTo>
                    <a:pt x="1" y="1880"/>
                    <a:pt x="527" y="2406"/>
                    <a:pt x="1204" y="2406"/>
                  </a:cubicBezTo>
                  <a:cubicBezTo>
                    <a:pt x="1855" y="2406"/>
                    <a:pt x="2407" y="1880"/>
                    <a:pt x="2407" y="1203"/>
                  </a:cubicBezTo>
                  <a:cubicBezTo>
                    <a:pt x="2407" y="552"/>
                    <a:pt x="1855" y="0"/>
                    <a:pt x="12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7" name="Google Shape;337;p22"/>
          <p:cNvGrpSpPr/>
          <p:nvPr/>
        </p:nvGrpSpPr>
        <p:grpSpPr>
          <a:xfrm rot="-1800288">
            <a:off x="7625466" y="1902431"/>
            <a:ext cx="803939" cy="425469"/>
            <a:chOff x="6679875" y="343900"/>
            <a:chExt cx="738750" cy="391000"/>
          </a:xfrm>
        </p:grpSpPr>
        <p:sp>
          <p:nvSpPr>
            <p:cNvPr id="338" name="Google Shape;338;p22"/>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2"/>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2"/>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22"/>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22"/>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22"/>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22"/>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22"/>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22"/>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2"/>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1">
  <p:cSld name="CUSTOM_15">
    <p:spTree>
      <p:nvGrpSpPr>
        <p:cNvPr id="1" name="Shape 348"/>
        <p:cNvGrpSpPr/>
        <p:nvPr/>
      </p:nvGrpSpPr>
      <p:grpSpPr>
        <a:xfrm>
          <a:off x="0" y="0"/>
          <a:ext cx="0" cy="0"/>
          <a:chOff x="0" y="0"/>
          <a:chExt cx="0" cy="0"/>
        </a:xfrm>
      </p:grpSpPr>
      <p:sp>
        <p:nvSpPr>
          <p:cNvPr id="349" name="Google Shape;349;p23"/>
          <p:cNvSpPr txBox="1">
            <a:spLocks noGrp="1"/>
          </p:cNvSpPr>
          <p:nvPr>
            <p:ph type="title"/>
          </p:nvPr>
        </p:nvSpPr>
        <p:spPr>
          <a:xfrm flipH="1">
            <a:off x="4226398" y="1620900"/>
            <a:ext cx="4204500" cy="841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3600"/>
              <a:buNone/>
              <a:defRPr sz="4500">
                <a:solidFill>
                  <a:schemeClr val="dk2"/>
                </a:solidFill>
              </a:defRPr>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350" name="Google Shape;350;p23"/>
          <p:cNvSpPr txBox="1">
            <a:spLocks noGrp="1"/>
          </p:cNvSpPr>
          <p:nvPr>
            <p:ph type="subTitle" idx="1"/>
          </p:nvPr>
        </p:nvSpPr>
        <p:spPr>
          <a:xfrm flipH="1">
            <a:off x="4226398" y="2462700"/>
            <a:ext cx="4204500" cy="10599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1" name="Google Shape;351;p23"/>
          <p:cNvSpPr>
            <a:spLocks noGrp="1"/>
          </p:cNvSpPr>
          <p:nvPr>
            <p:ph type="pic" idx="2"/>
          </p:nvPr>
        </p:nvSpPr>
        <p:spPr>
          <a:xfrm flipH="1">
            <a:off x="712998" y="527075"/>
            <a:ext cx="3137100" cy="4077000"/>
          </a:xfrm>
          <a:prstGeom prst="rect">
            <a:avLst/>
          </a:prstGeom>
          <a:noFill/>
          <a:ln w="19050" cap="flat" cmpd="sng">
            <a:solidFill>
              <a:schemeClr val="dk1"/>
            </a:solidFill>
            <a:prstDash val="solid"/>
            <a:round/>
            <a:headEnd type="none" w="sm" len="sm"/>
            <a:tailEnd type="none" w="sm" len="sm"/>
          </a:ln>
          <a:effectLst>
            <a:outerShdw dist="38100" dir="2400001" algn="bl" rotWithShape="0">
              <a:schemeClr val="dk1">
                <a:alpha val="18820"/>
              </a:schemeClr>
            </a:outerShdw>
          </a:effectLst>
        </p:spPr>
      </p:sp>
      <p:grpSp>
        <p:nvGrpSpPr>
          <p:cNvPr id="352" name="Google Shape;352;p23"/>
          <p:cNvGrpSpPr/>
          <p:nvPr/>
        </p:nvGrpSpPr>
        <p:grpSpPr>
          <a:xfrm rot="3053344">
            <a:off x="7440345" y="145171"/>
            <a:ext cx="1407649" cy="1432691"/>
            <a:chOff x="6155601" y="855275"/>
            <a:chExt cx="1801173" cy="1833216"/>
          </a:xfrm>
        </p:grpSpPr>
        <p:sp>
          <p:nvSpPr>
            <p:cNvPr id="353" name="Google Shape;353;p23"/>
            <p:cNvSpPr/>
            <p:nvPr/>
          </p:nvSpPr>
          <p:spPr>
            <a:xfrm rot="1996545">
              <a:off x="6427928" y="1087815"/>
              <a:ext cx="1256519" cy="1368136"/>
            </a:xfrm>
            <a:custGeom>
              <a:avLst/>
              <a:gdLst/>
              <a:ahLst/>
              <a:cxnLst/>
              <a:rect l="l" t="t" r="r" b="b"/>
              <a:pathLst>
                <a:path w="16059" h="17486" extrusionOk="0">
                  <a:moveTo>
                    <a:pt x="11340" y="2802"/>
                  </a:moveTo>
                  <a:cubicBezTo>
                    <a:pt x="12169" y="2802"/>
                    <a:pt x="12874" y="3364"/>
                    <a:pt x="13061" y="4158"/>
                  </a:cubicBezTo>
                  <a:cubicBezTo>
                    <a:pt x="13026" y="4381"/>
                    <a:pt x="13035" y="4577"/>
                    <a:pt x="13061" y="4729"/>
                  </a:cubicBezTo>
                  <a:cubicBezTo>
                    <a:pt x="13061" y="4836"/>
                    <a:pt x="13008" y="5282"/>
                    <a:pt x="12722" y="5683"/>
                  </a:cubicBezTo>
                  <a:cubicBezTo>
                    <a:pt x="12428" y="6049"/>
                    <a:pt x="12009" y="6281"/>
                    <a:pt x="11545" y="6334"/>
                  </a:cubicBezTo>
                  <a:lnTo>
                    <a:pt x="11500" y="6334"/>
                  </a:lnTo>
                  <a:cubicBezTo>
                    <a:pt x="11491" y="6334"/>
                    <a:pt x="11438" y="6343"/>
                    <a:pt x="11429" y="6343"/>
                  </a:cubicBezTo>
                  <a:cubicBezTo>
                    <a:pt x="11126" y="6343"/>
                    <a:pt x="10804" y="6263"/>
                    <a:pt x="10465" y="6111"/>
                  </a:cubicBezTo>
                  <a:cubicBezTo>
                    <a:pt x="10126" y="5924"/>
                    <a:pt x="9859" y="5621"/>
                    <a:pt x="9707" y="5255"/>
                  </a:cubicBezTo>
                  <a:lnTo>
                    <a:pt x="9707" y="3890"/>
                  </a:lnTo>
                  <a:cubicBezTo>
                    <a:pt x="9984" y="3239"/>
                    <a:pt x="10626" y="2802"/>
                    <a:pt x="11340" y="2802"/>
                  </a:cubicBezTo>
                  <a:close/>
                  <a:moveTo>
                    <a:pt x="5336" y="11241"/>
                  </a:moveTo>
                  <a:cubicBezTo>
                    <a:pt x="5996" y="11518"/>
                    <a:pt x="6433" y="12160"/>
                    <a:pt x="6433" y="12874"/>
                  </a:cubicBezTo>
                  <a:cubicBezTo>
                    <a:pt x="6433" y="13703"/>
                    <a:pt x="5871" y="14408"/>
                    <a:pt x="5077" y="14595"/>
                  </a:cubicBezTo>
                  <a:cubicBezTo>
                    <a:pt x="4988" y="14586"/>
                    <a:pt x="4890" y="14577"/>
                    <a:pt x="4801" y="14577"/>
                  </a:cubicBezTo>
                  <a:cubicBezTo>
                    <a:pt x="4702" y="14577"/>
                    <a:pt x="4604" y="14586"/>
                    <a:pt x="4506" y="14595"/>
                  </a:cubicBezTo>
                  <a:cubicBezTo>
                    <a:pt x="4354" y="14595"/>
                    <a:pt x="3908" y="14533"/>
                    <a:pt x="3507" y="14221"/>
                  </a:cubicBezTo>
                  <a:cubicBezTo>
                    <a:pt x="3114" y="13882"/>
                    <a:pt x="2882" y="13400"/>
                    <a:pt x="2882" y="12874"/>
                  </a:cubicBezTo>
                  <a:cubicBezTo>
                    <a:pt x="2882" y="12722"/>
                    <a:pt x="2909" y="12570"/>
                    <a:pt x="2954" y="12410"/>
                  </a:cubicBezTo>
                  <a:cubicBezTo>
                    <a:pt x="2990" y="12303"/>
                    <a:pt x="3034" y="12187"/>
                    <a:pt x="3088" y="12062"/>
                  </a:cubicBezTo>
                  <a:cubicBezTo>
                    <a:pt x="3284" y="11696"/>
                    <a:pt x="3605" y="11402"/>
                    <a:pt x="3980" y="11241"/>
                  </a:cubicBezTo>
                  <a:close/>
                  <a:moveTo>
                    <a:pt x="11340" y="1"/>
                  </a:moveTo>
                  <a:cubicBezTo>
                    <a:pt x="9957" y="1"/>
                    <a:pt x="8663" y="625"/>
                    <a:pt x="7789" y="1687"/>
                  </a:cubicBezTo>
                  <a:lnTo>
                    <a:pt x="7200" y="1687"/>
                  </a:lnTo>
                  <a:cubicBezTo>
                    <a:pt x="6620" y="1687"/>
                    <a:pt x="6157" y="2150"/>
                    <a:pt x="6157" y="2730"/>
                  </a:cubicBezTo>
                  <a:lnTo>
                    <a:pt x="6157" y="2918"/>
                  </a:lnTo>
                  <a:cubicBezTo>
                    <a:pt x="6094" y="2980"/>
                    <a:pt x="6032" y="3043"/>
                    <a:pt x="5987" y="3105"/>
                  </a:cubicBezTo>
                  <a:cubicBezTo>
                    <a:pt x="5826" y="3043"/>
                    <a:pt x="5648" y="3007"/>
                    <a:pt x="5470" y="3007"/>
                  </a:cubicBezTo>
                  <a:lnTo>
                    <a:pt x="4809" y="3007"/>
                  </a:lnTo>
                  <a:cubicBezTo>
                    <a:pt x="4033" y="3007"/>
                    <a:pt x="3400" y="3640"/>
                    <a:pt x="3400" y="4425"/>
                  </a:cubicBezTo>
                  <a:lnTo>
                    <a:pt x="3400" y="4506"/>
                  </a:lnTo>
                  <a:cubicBezTo>
                    <a:pt x="3400" y="4916"/>
                    <a:pt x="3569" y="5291"/>
                    <a:pt x="3864" y="5549"/>
                  </a:cubicBezTo>
                  <a:lnTo>
                    <a:pt x="3864" y="5585"/>
                  </a:lnTo>
                  <a:cubicBezTo>
                    <a:pt x="3587" y="5853"/>
                    <a:pt x="3427" y="6218"/>
                    <a:pt x="3427" y="6602"/>
                  </a:cubicBezTo>
                  <a:lnTo>
                    <a:pt x="3427" y="7262"/>
                  </a:lnTo>
                  <a:cubicBezTo>
                    <a:pt x="3427" y="7316"/>
                    <a:pt x="3427" y="7369"/>
                    <a:pt x="3436" y="7414"/>
                  </a:cubicBezTo>
                  <a:cubicBezTo>
                    <a:pt x="3302" y="7476"/>
                    <a:pt x="3177" y="7557"/>
                    <a:pt x="3070" y="7664"/>
                  </a:cubicBezTo>
                  <a:cubicBezTo>
                    <a:pt x="3070" y="7664"/>
                    <a:pt x="3061" y="7673"/>
                    <a:pt x="3034" y="7690"/>
                  </a:cubicBezTo>
                  <a:lnTo>
                    <a:pt x="2936" y="7690"/>
                  </a:lnTo>
                  <a:cubicBezTo>
                    <a:pt x="2356" y="7690"/>
                    <a:pt x="1892" y="8163"/>
                    <a:pt x="1892" y="8734"/>
                  </a:cubicBezTo>
                  <a:lnTo>
                    <a:pt x="1892" y="9234"/>
                  </a:lnTo>
                  <a:cubicBezTo>
                    <a:pt x="1669" y="9403"/>
                    <a:pt x="1473" y="9582"/>
                    <a:pt x="1286" y="9787"/>
                  </a:cubicBezTo>
                  <a:cubicBezTo>
                    <a:pt x="1063" y="10010"/>
                    <a:pt x="875" y="10251"/>
                    <a:pt x="733" y="10483"/>
                  </a:cubicBezTo>
                  <a:cubicBezTo>
                    <a:pt x="581" y="10741"/>
                    <a:pt x="447" y="11045"/>
                    <a:pt x="331" y="11384"/>
                  </a:cubicBezTo>
                  <a:cubicBezTo>
                    <a:pt x="233" y="11678"/>
                    <a:pt x="162" y="11981"/>
                    <a:pt x="117" y="12294"/>
                  </a:cubicBezTo>
                  <a:cubicBezTo>
                    <a:pt x="37" y="12865"/>
                    <a:pt x="1" y="13703"/>
                    <a:pt x="304" y="14479"/>
                  </a:cubicBezTo>
                  <a:cubicBezTo>
                    <a:pt x="447" y="14836"/>
                    <a:pt x="679" y="15220"/>
                    <a:pt x="982" y="15594"/>
                  </a:cubicBezTo>
                  <a:cubicBezTo>
                    <a:pt x="1205" y="15898"/>
                    <a:pt x="1464" y="16174"/>
                    <a:pt x="1758" y="16415"/>
                  </a:cubicBezTo>
                  <a:cubicBezTo>
                    <a:pt x="2026" y="16647"/>
                    <a:pt x="2419" y="16959"/>
                    <a:pt x="2802" y="17111"/>
                  </a:cubicBezTo>
                  <a:cubicBezTo>
                    <a:pt x="3266" y="17298"/>
                    <a:pt x="3989" y="17486"/>
                    <a:pt x="4577" y="17486"/>
                  </a:cubicBezTo>
                  <a:cubicBezTo>
                    <a:pt x="4729" y="17486"/>
                    <a:pt x="4872" y="17468"/>
                    <a:pt x="4997" y="17441"/>
                  </a:cubicBezTo>
                  <a:cubicBezTo>
                    <a:pt x="7379" y="17272"/>
                    <a:pt x="9234" y="15273"/>
                    <a:pt x="9234" y="12874"/>
                  </a:cubicBezTo>
                  <a:cubicBezTo>
                    <a:pt x="9234" y="11491"/>
                    <a:pt x="8610" y="10197"/>
                    <a:pt x="7548" y="9332"/>
                  </a:cubicBezTo>
                  <a:lnTo>
                    <a:pt x="7548" y="8734"/>
                  </a:lnTo>
                  <a:cubicBezTo>
                    <a:pt x="7548" y="8163"/>
                    <a:pt x="7084" y="7690"/>
                    <a:pt x="6504" y="7690"/>
                  </a:cubicBezTo>
                  <a:lnTo>
                    <a:pt x="6344" y="7690"/>
                  </a:lnTo>
                  <a:cubicBezTo>
                    <a:pt x="6326" y="7673"/>
                    <a:pt x="6299" y="7655"/>
                    <a:pt x="6281" y="7637"/>
                  </a:cubicBezTo>
                  <a:cubicBezTo>
                    <a:pt x="6317" y="7512"/>
                    <a:pt x="6335" y="7387"/>
                    <a:pt x="6335" y="7262"/>
                  </a:cubicBezTo>
                  <a:lnTo>
                    <a:pt x="6335" y="6879"/>
                  </a:lnTo>
                  <a:cubicBezTo>
                    <a:pt x="6522" y="7155"/>
                    <a:pt x="6835" y="7342"/>
                    <a:pt x="7200" y="7342"/>
                  </a:cubicBezTo>
                  <a:lnTo>
                    <a:pt x="7700" y="7342"/>
                  </a:lnTo>
                  <a:cubicBezTo>
                    <a:pt x="7700" y="7351"/>
                    <a:pt x="7709" y="7351"/>
                    <a:pt x="7709" y="7360"/>
                  </a:cubicBezTo>
                  <a:cubicBezTo>
                    <a:pt x="8057" y="7833"/>
                    <a:pt x="8485" y="8226"/>
                    <a:pt x="8958" y="8511"/>
                  </a:cubicBezTo>
                  <a:cubicBezTo>
                    <a:pt x="9502" y="8823"/>
                    <a:pt x="10367" y="9198"/>
                    <a:pt x="11420" y="9198"/>
                  </a:cubicBezTo>
                  <a:cubicBezTo>
                    <a:pt x="11928" y="9198"/>
                    <a:pt x="12437" y="9109"/>
                    <a:pt x="12919" y="8930"/>
                  </a:cubicBezTo>
                  <a:cubicBezTo>
                    <a:pt x="14159" y="8475"/>
                    <a:pt x="15211" y="7307"/>
                    <a:pt x="15577" y="6433"/>
                  </a:cubicBezTo>
                  <a:cubicBezTo>
                    <a:pt x="15845" y="5781"/>
                    <a:pt x="16059" y="4880"/>
                    <a:pt x="15907" y="4220"/>
                  </a:cubicBezTo>
                  <a:cubicBezTo>
                    <a:pt x="15720" y="1847"/>
                    <a:pt x="13730" y="1"/>
                    <a:pt x="11340" y="1"/>
                  </a:cubicBezTo>
                  <a:close/>
                </a:path>
              </a:pathLst>
            </a:custGeom>
            <a:solidFill>
              <a:schemeClr val="dk1"/>
            </a:solidFill>
            <a:ln>
              <a:noFill/>
            </a:ln>
            <a:effectLst>
              <a:outerShdw dist="19050" dir="2400000" algn="bl" rotWithShape="0">
                <a:schemeClr val="dk1">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3"/>
            <p:cNvSpPr/>
            <p:nvPr/>
          </p:nvSpPr>
          <p:spPr>
            <a:xfrm rot="1996545">
              <a:off x="6872117" y="1440020"/>
              <a:ext cx="111732" cy="156484"/>
            </a:xfrm>
            <a:custGeom>
              <a:avLst/>
              <a:gdLst/>
              <a:ahLst/>
              <a:cxnLst/>
              <a:rect l="l" t="t" r="r" b="b"/>
              <a:pathLst>
                <a:path w="1428" h="2000" extrusionOk="0">
                  <a:moveTo>
                    <a:pt x="758" y="376"/>
                  </a:moveTo>
                  <a:cubicBezTo>
                    <a:pt x="919" y="376"/>
                    <a:pt x="1053" y="509"/>
                    <a:pt x="1053" y="670"/>
                  </a:cubicBezTo>
                  <a:lnTo>
                    <a:pt x="1053" y="1330"/>
                  </a:lnTo>
                  <a:cubicBezTo>
                    <a:pt x="1053" y="1500"/>
                    <a:pt x="919" y="1634"/>
                    <a:pt x="758" y="1634"/>
                  </a:cubicBezTo>
                  <a:lnTo>
                    <a:pt x="669" y="1634"/>
                  </a:lnTo>
                  <a:cubicBezTo>
                    <a:pt x="509" y="1634"/>
                    <a:pt x="375" y="1500"/>
                    <a:pt x="375" y="1330"/>
                  </a:cubicBezTo>
                  <a:lnTo>
                    <a:pt x="375" y="670"/>
                  </a:lnTo>
                  <a:cubicBezTo>
                    <a:pt x="375" y="509"/>
                    <a:pt x="509" y="376"/>
                    <a:pt x="669" y="376"/>
                  </a:cubicBezTo>
                  <a:close/>
                  <a:moveTo>
                    <a:pt x="669" y="1"/>
                  </a:moveTo>
                  <a:cubicBezTo>
                    <a:pt x="303" y="1"/>
                    <a:pt x="0" y="304"/>
                    <a:pt x="0" y="670"/>
                  </a:cubicBezTo>
                  <a:lnTo>
                    <a:pt x="0" y="1330"/>
                  </a:lnTo>
                  <a:cubicBezTo>
                    <a:pt x="0" y="1705"/>
                    <a:pt x="303" y="1999"/>
                    <a:pt x="669" y="1999"/>
                  </a:cubicBezTo>
                  <a:lnTo>
                    <a:pt x="758" y="1999"/>
                  </a:lnTo>
                  <a:cubicBezTo>
                    <a:pt x="1124" y="1999"/>
                    <a:pt x="1427" y="1705"/>
                    <a:pt x="1427" y="1330"/>
                  </a:cubicBezTo>
                  <a:lnTo>
                    <a:pt x="1427" y="670"/>
                  </a:lnTo>
                  <a:cubicBezTo>
                    <a:pt x="1427" y="304"/>
                    <a:pt x="1124" y="1"/>
                    <a:pt x="75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23"/>
            <p:cNvSpPr/>
            <p:nvPr/>
          </p:nvSpPr>
          <p:spPr>
            <a:xfrm rot="1996545">
              <a:off x="6972575" y="1312507"/>
              <a:ext cx="156410" cy="111025"/>
            </a:xfrm>
            <a:custGeom>
              <a:avLst/>
              <a:gdLst/>
              <a:ahLst/>
              <a:cxnLst/>
              <a:rect l="l" t="t" r="r" b="b"/>
              <a:pathLst>
                <a:path w="1999" h="1419" extrusionOk="0">
                  <a:moveTo>
                    <a:pt x="1330" y="366"/>
                  </a:moveTo>
                  <a:cubicBezTo>
                    <a:pt x="1490" y="366"/>
                    <a:pt x="1624" y="500"/>
                    <a:pt x="1624" y="669"/>
                  </a:cubicBezTo>
                  <a:lnTo>
                    <a:pt x="1624" y="750"/>
                  </a:lnTo>
                  <a:cubicBezTo>
                    <a:pt x="1624" y="910"/>
                    <a:pt x="1490" y="1044"/>
                    <a:pt x="1330" y="1044"/>
                  </a:cubicBezTo>
                  <a:lnTo>
                    <a:pt x="669" y="1044"/>
                  </a:lnTo>
                  <a:cubicBezTo>
                    <a:pt x="509" y="1044"/>
                    <a:pt x="375" y="910"/>
                    <a:pt x="375" y="750"/>
                  </a:cubicBezTo>
                  <a:lnTo>
                    <a:pt x="375" y="669"/>
                  </a:lnTo>
                  <a:cubicBezTo>
                    <a:pt x="375" y="500"/>
                    <a:pt x="509" y="366"/>
                    <a:pt x="669" y="366"/>
                  </a:cubicBezTo>
                  <a:close/>
                  <a:moveTo>
                    <a:pt x="669" y="0"/>
                  </a:moveTo>
                  <a:cubicBezTo>
                    <a:pt x="304" y="0"/>
                    <a:pt x="0" y="295"/>
                    <a:pt x="0" y="669"/>
                  </a:cubicBezTo>
                  <a:lnTo>
                    <a:pt x="0" y="750"/>
                  </a:lnTo>
                  <a:cubicBezTo>
                    <a:pt x="0" y="1115"/>
                    <a:pt x="304" y="1419"/>
                    <a:pt x="669" y="1419"/>
                  </a:cubicBezTo>
                  <a:lnTo>
                    <a:pt x="1330" y="1419"/>
                  </a:lnTo>
                  <a:cubicBezTo>
                    <a:pt x="1695" y="1419"/>
                    <a:pt x="1999" y="1115"/>
                    <a:pt x="1999" y="750"/>
                  </a:cubicBezTo>
                  <a:lnTo>
                    <a:pt x="1999" y="669"/>
                  </a:lnTo>
                  <a:cubicBezTo>
                    <a:pt x="1999" y="295"/>
                    <a:pt x="1695" y="0"/>
                    <a:pt x="133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23"/>
            <p:cNvSpPr/>
            <p:nvPr/>
          </p:nvSpPr>
          <p:spPr>
            <a:xfrm rot="1996545">
              <a:off x="6966720" y="1342559"/>
              <a:ext cx="41939" cy="166890"/>
            </a:xfrm>
            <a:custGeom>
              <a:avLst/>
              <a:gdLst/>
              <a:ahLst/>
              <a:cxnLst/>
              <a:rect l="l" t="t" r="r" b="b"/>
              <a:pathLst>
                <a:path w="536" h="2133" extrusionOk="0">
                  <a:moveTo>
                    <a:pt x="259" y="0"/>
                  </a:moveTo>
                  <a:cubicBezTo>
                    <a:pt x="116" y="0"/>
                    <a:pt x="0" y="116"/>
                    <a:pt x="0" y="259"/>
                  </a:cubicBezTo>
                  <a:lnTo>
                    <a:pt x="0" y="1873"/>
                  </a:lnTo>
                  <a:cubicBezTo>
                    <a:pt x="0" y="2016"/>
                    <a:pt x="116" y="2132"/>
                    <a:pt x="259" y="2132"/>
                  </a:cubicBezTo>
                  <a:lnTo>
                    <a:pt x="277" y="2132"/>
                  </a:lnTo>
                  <a:cubicBezTo>
                    <a:pt x="420" y="2132"/>
                    <a:pt x="536" y="2016"/>
                    <a:pt x="536" y="1873"/>
                  </a:cubicBezTo>
                  <a:lnTo>
                    <a:pt x="536" y="259"/>
                  </a:lnTo>
                  <a:cubicBezTo>
                    <a:pt x="536" y="116"/>
                    <a:pt x="420" y="0"/>
                    <a:pt x="2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23"/>
            <p:cNvSpPr/>
            <p:nvPr/>
          </p:nvSpPr>
          <p:spPr>
            <a:xfrm rot="1996545">
              <a:off x="6852476" y="1533550"/>
              <a:ext cx="57353" cy="86614"/>
            </a:xfrm>
            <a:custGeom>
              <a:avLst/>
              <a:gdLst/>
              <a:ahLst/>
              <a:cxnLst/>
              <a:rect l="l" t="t" r="r" b="b"/>
              <a:pathLst>
                <a:path w="733" h="1107" extrusionOk="0">
                  <a:moveTo>
                    <a:pt x="376" y="206"/>
                  </a:moveTo>
                  <a:cubicBezTo>
                    <a:pt x="456" y="206"/>
                    <a:pt x="518" y="277"/>
                    <a:pt x="518" y="357"/>
                  </a:cubicBezTo>
                  <a:lnTo>
                    <a:pt x="518" y="750"/>
                  </a:lnTo>
                  <a:cubicBezTo>
                    <a:pt x="518" y="830"/>
                    <a:pt x="456" y="893"/>
                    <a:pt x="376" y="893"/>
                  </a:cubicBezTo>
                  <a:lnTo>
                    <a:pt x="358" y="893"/>
                  </a:lnTo>
                  <a:cubicBezTo>
                    <a:pt x="277" y="893"/>
                    <a:pt x="215" y="830"/>
                    <a:pt x="215" y="750"/>
                  </a:cubicBezTo>
                  <a:lnTo>
                    <a:pt x="215" y="357"/>
                  </a:lnTo>
                  <a:cubicBezTo>
                    <a:pt x="215" y="277"/>
                    <a:pt x="277" y="206"/>
                    <a:pt x="358" y="206"/>
                  </a:cubicBezTo>
                  <a:close/>
                  <a:moveTo>
                    <a:pt x="358" y="1"/>
                  </a:moveTo>
                  <a:cubicBezTo>
                    <a:pt x="161" y="1"/>
                    <a:pt x="1" y="161"/>
                    <a:pt x="1" y="357"/>
                  </a:cubicBezTo>
                  <a:lnTo>
                    <a:pt x="1" y="750"/>
                  </a:lnTo>
                  <a:cubicBezTo>
                    <a:pt x="1" y="946"/>
                    <a:pt x="161" y="1107"/>
                    <a:pt x="358" y="1107"/>
                  </a:cubicBezTo>
                  <a:lnTo>
                    <a:pt x="376" y="1107"/>
                  </a:lnTo>
                  <a:cubicBezTo>
                    <a:pt x="572" y="1107"/>
                    <a:pt x="732" y="946"/>
                    <a:pt x="732" y="750"/>
                  </a:cubicBezTo>
                  <a:lnTo>
                    <a:pt x="732" y="357"/>
                  </a:lnTo>
                  <a:cubicBezTo>
                    <a:pt x="732" y="161"/>
                    <a:pt x="572" y="1"/>
                    <a:pt x="37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23"/>
            <p:cNvSpPr/>
            <p:nvPr/>
          </p:nvSpPr>
          <p:spPr>
            <a:xfrm rot="1996545">
              <a:off x="7088452" y="1392718"/>
              <a:ext cx="85912" cy="57273"/>
            </a:xfrm>
            <a:custGeom>
              <a:avLst/>
              <a:gdLst/>
              <a:ahLst/>
              <a:cxnLst/>
              <a:rect l="l" t="t" r="r" b="b"/>
              <a:pathLst>
                <a:path w="1098" h="732" extrusionOk="0">
                  <a:moveTo>
                    <a:pt x="750" y="214"/>
                  </a:moveTo>
                  <a:cubicBezTo>
                    <a:pt x="830" y="214"/>
                    <a:pt x="893" y="277"/>
                    <a:pt x="893" y="357"/>
                  </a:cubicBezTo>
                  <a:lnTo>
                    <a:pt x="893" y="375"/>
                  </a:lnTo>
                  <a:cubicBezTo>
                    <a:pt x="893" y="455"/>
                    <a:pt x="830" y="518"/>
                    <a:pt x="750" y="518"/>
                  </a:cubicBezTo>
                  <a:lnTo>
                    <a:pt x="357" y="518"/>
                  </a:lnTo>
                  <a:cubicBezTo>
                    <a:pt x="277" y="518"/>
                    <a:pt x="206" y="455"/>
                    <a:pt x="206" y="375"/>
                  </a:cubicBezTo>
                  <a:lnTo>
                    <a:pt x="206" y="357"/>
                  </a:lnTo>
                  <a:cubicBezTo>
                    <a:pt x="206" y="277"/>
                    <a:pt x="277" y="214"/>
                    <a:pt x="357" y="214"/>
                  </a:cubicBezTo>
                  <a:close/>
                  <a:moveTo>
                    <a:pt x="357" y="0"/>
                  </a:moveTo>
                  <a:cubicBezTo>
                    <a:pt x="161" y="0"/>
                    <a:pt x="0" y="161"/>
                    <a:pt x="0" y="357"/>
                  </a:cubicBezTo>
                  <a:lnTo>
                    <a:pt x="0" y="375"/>
                  </a:lnTo>
                  <a:cubicBezTo>
                    <a:pt x="0" y="571"/>
                    <a:pt x="161" y="732"/>
                    <a:pt x="357" y="732"/>
                  </a:cubicBezTo>
                  <a:lnTo>
                    <a:pt x="750" y="732"/>
                  </a:lnTo>
                  <a:cubicBezTo>
                    <a:pt x="946" y="732"/>
                    <a:pt x="1098" y="571"/>
                    <a:pt x="1098" y="375"/>
                  </a:cubicBezTo>
                  <a:lnTo>
                    <a:pt x="1098" y="357"/>
                  </a:lnTo>
                  <a:cubicBezTo>
                    <a:pt x="1098" y="161"/>
                    <a:pt x="946" y="0"/>
                    <a:pt x="75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23"/>
            <p:cNvSpPr/>
            <p:nvPr/>
          </p:nvSpPr>
          <p:spPr>
            <a:xfrm rot="1996545">
              <a:off x="6357916" y="1597785"/>
              <a:ext cx="600365" cy="599645"/>
            </a:xfrm>
            <a:custGeom>
              <a:avLst/>
              <a:gdLst/>
              <a:ahLst/>
              <a:cxnLst/>
              <a:rect l="l" t="t" r="r" b="b"/>
              <a:pathLst>
                <a:path w="7673" h="7664" extrusionOk="0">
                  <a:moveTo>
                    <a:pt x="3837" y="1312"/>
                  </a:moveTo>
                  <a:cubicBezTo>
                    <a:pt x="5228" y="1312"/>
                    <a:pt x="6353" y="2445"/>
                    <a:pt x="6353" y="3828"/>
                  </a:cubicBezTo>
                  <a:cubicBezTo>
                    <a:pt x="6353" y="5219"/>
                    <a:pt x="5228" y="6343"/>
                    <a:pt x="3837" y="6343"/>
                  </a:cubicBezTo>
                  <a:cubicBezTo>
                    <a:pt x="2454" y="6343"/>
                    <a:pt x="1321" y="5219"/>
                    <a:pt x="1321" y="3828"/>
                  </a:cubicBezTo>
                  <a:cubicBezTo>
                    <a:pt x="1321" y="2445"/>
                    <a:pt x="2454" y="1312"/>
                    <a:pt x="3837" y="1312"/>
                  </a:cubicBezTo>
                  <a:close/>
                  <a:moveTo>
                    <a:pt x="3837" y="0"/>
                  </a:moveTo>
                  <a:cubicBezTo>
                    <a:pt x="1722" y="0"/>
                    <a:pt x="1" y="1713"/>
                    <a:pt x="1" y="3828"/>
                  </a:cubicBezTo>
                  <a:cubicBezTo>
                    <a:pt x="1" y="5942"/>
                    <a:pt x="1722" y="7664"/>
                    <a:pt x="3837" y="7664"/>
                  </a:cubicBezTo>
                  <a:cubicBezTo>
                    <a:pt x="5951" y="7664"/>
                    <a:pt x="7673" y="5942"/>
                    <a:pt x="7673" y="3828"/>
                  </a:cubicBezTo>
                  <a:cubicBezTo>
                    <a:pt x="7673" y="1713"/>
                    <a:pt x="5951" y="0"/>
                    <a:pt x="383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3"/>
            <p:cNvSpPr/>
            <p:nvPr/>
          </p:nvSpPr>
          <p:spPr>
            <a:xfrm rot="1996545">
              <a:off x="6347711" y="1566561"/>
              <a:ext cx="389576" cy="561463"/>
            </a:xfrm>
            <a:custGeom>
              <a:avLst/>
              <a:gdLst/>
              <a:ahLst/>
              <a:cxnLst/>
              <a:rect l="l" t="t" r="r" b="b"/>
              <a:pathLst>
                <a:path w="4979" h="7176" extrusionOk="0">
                  <a:moveTo>
                    <a:pt x="2195" y="1"/>
                  </a:moveTo>
                  <a:cubicBezTo>
                    <a:pt x="2195" y="1"/>
                    <a:pt x="1277" y="509"/>
                    <a:pt x="786" y="1312"/>
                  </a:cubicBezTo>
                  <a:cubicBezTo>
                    <a:pt x="313" y="2088"/>
                    <a:pt x="1" y="3587"/>
                    <a:pt x="420" y="4640"/>
                  </a:cubicBezTo>
                  <a:cubicBezTo>
                    <a:pt x="804" y="5621"/>
                    <a:pt x="1919" y="6629"/>
                    <a:pt x="2499" y="6861"/>
                  </a:cubicBezTo>
                  <a:cubicBezTo>
                    <a:pt x="2929" y="7033"/>
                    <a:pt x="3557" y="7176"/>
                    <a:pt x="3997" y="7176"/>
                  </a:cubicBezTo>
                  <a:cubicBezTo>
                    <a:pt x="4150" y="7176"/>
                    <a:pt x="4280" y="7159"/>
                    <a:pt x="4372" y="7120"/>
                  </a:cubicBezTo>
                  <a:cubicBezTo>
                    <a:pt x="4845" y="6906"/>
                    <a:pt x="4979" y="6486"/>
                    <a:pt x="4827" y="6121"/>
                  </a:cubicBezTo>
                  <a:cubicBezTo>
                    <a:pt x="4711" y="5833"/>
                    <a:pt x="4452" y="5755"/>
                    <a:pt x="4220" y="5755"/>
                  </a:cubicBezTo>
                  <a:cubicBezTo>
                    <a:pt x="4151" y="5755"/>
                    <a:pt x="4084" y="5762"/>
                    <a:pt x="4024" y="5773"/>
                  </a:cubicBezTo>
                  <a:cubicBezTo>
                    <a:pt x="4000" y="5777"/>
                    <a:pt x="3966" y="5780"/>
                    <a:pt x="3923" y="5780"/>
                  </a:cubicBezTo>
                  <a:cubicBezTo>
                    <a:pt x="3522" y="5780"/>
                    <a:pt x="2376" y="5556"/>
                    <a:pt x="1812" y="4452"/>
                  </a:cubicBezTo>
                  <a:cubicBezTo>
                    <a:pt x="1277" y="3409"/>
                    <a:pt x="1642" y="2561"/>
                    <a:pt x="1946" y="1955"/>
                  </a:cubicBezTo>
                  <a:cubicBezTo>
                    <a:pt x="2249" y="1357"/>
                    <a:pt x="3123" y="938"/>
                    <a:pt x="3123" y="938"/>
                  </a:cubicBezTo>
                  <a:lnTo>
                    <a:pt x="219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3"/>
            <p:cNvSpPr/>
            <p:nvPr/>
          </p:nvSpPr>
          <p:spPr>
            <a:xfrm rot="1996545">
              <a:off x="6645122" y="1596700"/>
              <a:ext cx="326747" cy="161335"/>
            </a:xfrm>
            <a:custGeom>
              <a:avLst/>
              <a:gdLst/>
              <a:ahLst/>
              <a:cxnLst/>
              <a:rect l="l" t="t" r="r" b="b"/>
              <a:pathLst>
                <a:path w="4176" h="2062" extrusionOk="0">
                  <a:moveTo>
                    <a:pt x="304" y="1"/>
                  </a:moveTo>
                  <a:cubicBezTo>
                    <a:pt x="135" y="1"/>
                    <a:pt x="1" y="135"/>
                    <a:pt x="1" y="295"/>
                  </a:cubicBezTo>
                  <a:lnTo>
                    <a:pt x="1" y="1767"/>
                  </a:lnTo>
                  <a:cubicBezTo>
                    <a:pt x="1" y="1928"/>
                    <a:pt x="135" y="2062"/>
                    <a:pt x="304" y="2062"/>
                  </a:cubicBezTo>
                  <a:lnTo>
                    <a:pt x="3872" y="2062"/>
                  </a:lnTo>
                  <a:cubicBezTo>
                    <a:pt x="4042" y="2062"/>
                    <a:pt x="4176" y="1928"/>
                    <a:pt x="4176" y="1767"/>
                  </a:cubicBezTo>
                  <a:lnTo>
                    <a:pt x="4176" y="295"/>
                  </a:lnTo>
                  <a:cubicBezTo>
                    <a:pt x="4176" y="135"/>
                    <a:pt x="4042" y="1"/>
                    <a:pt x="387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23"/>
            <p:cNvSpPr/>
            <p:nvPr/>
          </p:nvSpPr>
          <p:spPr>
            <a:xfrm rot="1996545">
              <a:off x="6733218" y="1571571"/>
              <a:ext cx="228316" cy="40920"/>
            </a:xfrm>
            <a:custGeom>
              <a:avLst/>
              <a:gdLst/>
              <a:ahLst/>
              <a:cxnLst/>
              <a:rect l="l" t="t" r="r" b="b"/>
              <a:pathLst>
                <a:path w="2918" h="523" extrusionOk="0">
                  <a:moveTo>
                    <a:pt x="2379" y="1"/>
                  </a:moveTo>
                  <a:cubicBezTo>
                    <a:pt x="2304" y="1"/>
                    <a:pt x="2233" y="20"/>
                    <a:pt x="2169" y="41"/>
                  </a:cubicBezTo>
                  <a:cubicBezTo>
                    <a:pt x="2032" y="89"/>
                    <a:pt x="1839" y="124"/>
                    <a:pt x="1621" y="124"/>
                  </a:cubicBezTo>
                  <a:cubicBezTo>
                    <a:pt x="1511" y="124"/>
                    <a:pt x="1395" y="115"/>
                    <a:pt x="1276" y="95"/>
                  </a:cubicBezTo>
                  <a:cubicBezTo>
                    <a:pt x="1105" y="69"/>
                    <a:pt x="964" y="43"/>
                    <a:pt x="845" y="43"/>
                  </a:cubicBezTo>
                  <a:cubicBezTo>
                    <a:pt x="716" y="43"/>
                    <a:pt x="611" y="73"/>
                    <a:pt x="518" y="166"/>
                  </a:cubicBezTo>
                  <a:cubicBezTo>
                    <a:pt x="349" y="335"/>
                    <a:pt x="1" y="523"/>
                    <a:pt x="1" y="523"/>
                  </a:cubicBezTo>
                  <a:lnTo>
                    <a:pt x="2918" y="523"/>
                  </a:lnTo>
                  <a:cubicBezTo>
                    <a:pt x="2749" y="104"/>
                    <a:pt x="2554" y="1"/>
                    <a:pt x="237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23"/>
            <p:cNvSpPr/>
            <p:nvPr/>
          </p:nvSpPr>
          <p:spPr>
            <a:xfrm rot="1996545">
              <a:off x="6697470" y="1596822"/>
              <a:ext cx="30046" cy="30123"/>
            </a:xfrm>
            <a:custGeom>
              <a:avLst/>
              <a:gdLst/>
              <a:ahLst/>
              <a:cxnLst/>
              <a:rect l="l" t="t" r="r" b="b"/>
              <a:pathLst>
                <a:path w="384" h="385" extrusionOk="0">
                  <a:moveTo>
                    <a:pt x="196" y="1"/>
                  </a:moveTo>
                  <a:cubicBezTo>
                    <a:pt x="89" y="1"/>
                    <a:pt x="0" y="90"/>
                    <a:pt x="0" y="188"/>
                  </a:cubicBezTo>
                  <a:cubicBezTo>
                    <a:pt x="0" y="295"/>
                    <a:pt x="89" y="384"/>
                    <a:pt x="196" y="384"/>
                  </a:cubicBezTo>
                  <a:cubicBezTo>
                    <a:pt x="294" y="384"/>
                    <a:pt x="384" y="295"/>
                    <a:pt x="384" y="188"/>
                  </a:cubicBezTo>
                  <a:cubicBezTo>
                    <a:pt x="384" y="90"/>
                    <a:pt x="294" y="1"/>
                    <a:pt x="1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3"/>
            <p:cNvSpPr/>
            <p:nvPr/>
          </p:nvSpPr>
          <p:spPr>
            <a:xfrm rot="1996545">
              <a:off x="6517275" y="2088867"/>
              <a:ext cx="30124" cy="30123"/>
            </a:xfrm>
            <a:custGeom>
              <a:avLst/>
              <a:gdLst/>
              <a:ahLst/>
              <a:cxnLst/>
              <a:rect l="l" t="t" r="r" b="b"/>
              <a:pathLst>
                <a:path w="385" h="385" extrusionOk="0">
                  <a:moveTo>
                    <a:pt x="197" y="1"/>
                  </a:moveTo>
                  <a:cubicBezTo>
                    <a:pt x="90" y="1"/>
                    <a:pt x="1" y="90"/>
                    <a:pt x="1" y="197"/>
                  </a:cubicBezTo>
                  <a:cubicBezTo>
                    <a:pt x="1" y="295"/>
                    <a:pt x="90" y="384"/>
                    <a:pt x="197" y="384"/>
                  </a:cubicBezTo>
                  <a:cubicBezTo>
                    <a:pt x="304" y="384"/>
                    <a:pt x="384" y="295"/>
                    <a:pt x="384" y="197"/>
                  </a:cubicBezTo>
                  <a:cubicBezTo>
                    <a:pt x="384" y="90"/>
                    <a:pt x="304" y="1"/>
                    <a:pt x="19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23"/>
            <p:cNvSpPr/>
            <p:nvPr/>
          </p:nvSpPr>
          <p:spPr>
            <a:xfrm rot="1996545">
              <a:off x="6906333" y="1733919"/>
              <a:ext cx="30124" cy="30123"/>
            </a:xfrm>
            <a:custGeom>
              <a:avLst/>
              <a:gdLst/>
              <a:ahLst/>
              <a:cxnLst/>
              <a:rect l="l" t="t" r="r" b="b"/>
              <a:pathLst>
                <a:path w="385" h="385" extrusionOk="0">
                  <a:moveTo>
                    <a:pt x="188" y="1"/>
                  </a:moveTo>
                  <a:cubicBezTo>
                    <a:pt x="90" y="1"/>
                    <a:pt x="1" y="90"/>
                    <a:pt x="1" y="188"/>
                  </a:cubicBezTo>
                  <a:cubicBezTo>
                    <a:pt x="1" y="295"/>
                    <a:pt x="90" y="384"/>
                    <a:pt x="188" y="384"/>
                  </a:cubicBezTo>
                  <a:cubicBezTo>
                    <a:pt x="295" y="384"/>
                    <a:pt x="384" y="295"/>
                    <a:pt x="384" y="188"/>
                  </a:cubicBezTo>
                  <a:cubicBezTo>
                    <a:pt x="384" y="90"/>
                    <a:pt x="295" y="1"/>
                    <a:pt x="18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23"/>
            <p:cNvSpPr/>
            <p:nvPr/>
          </p:nvSpPr>
          <p:spPr>
            <a:xfrm rot="1996605">
              <a:off x="6794446" y="1572001"/>
              <a:ext cx="20343" cy="20343"/>
            </a:xfrm>
            <a:custGeom>
              <a:avLst/>
              <a:gdLst/>
              <a:ahLst/>
              <a:cxnLst/>
              <a:rect l="l" t="t" r="r" b="b"/>
              <a:pathLst>
                <a:path w="260" h="260" extrusionOk="0">
                  <a:moveTo>
                    <a:pt x="126" y="1"/>
                  </a:moveTo>
                  <a:cubicBezTo>
                    <a:pt x="54" y="1"/>
                    <a:pt x="1" y="54"/>
                    <a:pt x="1" y="125"/>
                  </a:cubicBezTo>
                  <a:cubicBezTo>
                    <a:pt x="1" y="206"/>
                    <a:pt x="54" y="259"/>
                    <a:pt x="126" y="259"/>
                  </a:cubicBezTo>
                  <a:cubicBezTo>
                    <a:pt x="197" y="259"/>
                    <a:pt x="259" y="206"/>
                    <a:pt x="259" y="125"/>
                  </a:cubicBezTo>
                  <a:cubicBezTo>
                    <a:pt x="259" y="54"/>
                    <a:pt x="197" y="1"/>
                    <a:pt x="1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3"/>
            <p:cNvSpPr/>
            <p:nvPr/>
          </p:nvSpPr>
          <p:spPr>
            <a:xfrm rot="1996605">
              <a:off x="6884915" y="1631373"/>
              <a:ext cx="20343" cy="20343"/>
            </a:xfrm>
            <a:custGeom>
              <a:avLst/>
              <a:gdLst/>
              <a:ahLst/>
              <a:cxnLst/>
              <a:rect l="l" t="t" r="r" b="b"/>
              <a:pathLst>
                <a:path w="260" h="260" extrusionOk="0">
                  <a:moveTo>
                    <a:pt x="134" y="1"/>
                  </a:moveTo>
                  <a:cubicBezTo>
                    <a:pt x="63" y="1"/>
                    <a:pt x="0" y="54"/>
                    <a:pt x="0" y="125"/>
                  </a:cubicBezTo>
                  <a:cubicBezTo>
                    <a:pt x="0" y="206"/>
                    <a:pt x="63" y="259"/>
                    <a:pt x="134" y="259"/>
                  </a:cubicBezTo>
                  <a:cubicBezTo>
                    <a:pt x="206" y="259"/>
                    <a:pt x="259" y="206"/>
                    <a:pt x="259" y="125"/>
                  </a:cubicBezTo>
                  <a:cubicBezTo>
                    <a:pt x="259" y="54"/>
                    <a:pt x="206" y="1"/>
                    <a:pt x="13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3"/>
            <p:cNvSpPr/>
            <p:nvPr/>
          </p:nvSpPr>
          <p:spPr>
            <a:xfrm rot="1996545">
              <a:off x="6863310" y="1696838"/>
              <a:ext cx="32862" cy="32862"/>
            </a:xfrm>
            <a:custGeom>
              <a:avLst/>
              <a:gdLst/>
              <a:ahLst/>
              <a:cxnLst/>
              <a:rect l="l" t="t" r="r" b="b"/>
              <a:pathLst>
                <a:path w="420" h="420" extrusionOk="0">
                  <a:moveTo>
                    <a:pt x="214" y="1"/>
                  </a:moveTo>
                  <a:cubicBezTo>
                    <a:pt x="98" y="1"/>
                    <a:pt x="0" y="99"/>
                    <a:pt x="0" y="215"/>
                  </a:cubicBezTo>
                  <a:cubicBezTo>
                    <a:pt x="0" y="331"/>
                    <a:pt x="98" y="420"/>
                    <a:pt x="214" y="420"/>
                  </a:cubicBezTo>
                  <a:cubicBezTo>
                    <a:pt x="330" y="420"/>
                    <a:pt x="419" y="331"/>
                    <a:pt x="419" y="215"/>
                  </a:cubicBezTo>
                  <a:cubicBezTo>
                    <a:pt x="419" y="99"/>
                    <a:pt x="330" y="1"/>
                    <a:pt x="2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23"/>
            <p:cNvSpPr/>
            <p:nvPr/>
          </p:nvSpPr>
          <p:spPr>
            <a:xfrm rot="1996545">
              <a:off x="6862667" y="1707445"/>
              <a:ext cx="16118" cy="39121"/>
            </a:xfrm>
            <a:custGeom>
              <a:avLst/>
              <a:gdLst/>
              <a:ahLst/>
              <a:cxnLst/>
              <a:rect l="l" t="t" r="r" b="b"/>
              <a:pathLst>
                <a:path w="206" h="500" extrusionOk="0">
                  <a:moveTo>
                    <a:pt x="89" y="0"/>
                  </a:moveTo>
                  <a:cubicBezTo>
                    <a:pt x="45" y="0"/>
                    <a:pt x="0" y="45"/>
                    <a:pt x="0" y="89"/>
                  </a:cubicBezTo>
                  <a:lnTo>
                    <a:pt x="0" y="410"/>
                  </a:lnTo>
                  <a:cubicBezTo>
                    <a:pt x="0" y="464"/>
                    <a:pt x="45" y="500"/>
                    <a:pt x="89" y="500"/>
                  </a:cubicBezTo>
                  <a:lnTo>
                    <a:pt x="116" y="500"/>
                  </a:lnTo>
                  <a:cubicBezTo>
                    <a:pt x="170" y="500"/>
                    <a:pt x="205" y="464"/>
                    <a:pt x="205" y="410"/>
                  </a:cubicBezTo>
                  <a:lnTo>
                    <a:pt x="205" y="89"/>
                  </a:lnTo>
                  <a:cubicBezTo>
                    <a:pt x="205" y="45"/>
                    <a:pt x="170" y="0"/>
                    <a:pt x="11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23"/>
            <p:cNvSpPr/>
            <p:nvPr/>
          </p:nvSpPr>
          <p:spPr>
            <a:xfrm rot="1996545">
              <a:off x="7151380" y="1341263"/>
              <a:ext cx="600365" cy="600428"/>
            </a:xfrm>
            <a:custGeom>
              <a:avLst/>
              <a:gdLst/>
              <a:ahLst/>
              <a:cxnLst/>
              <a:rect l="l" t="t" r="r" b="b"/>
              <a:pathLst>
                <a:path w="7673" h="7674" extrusionOk="0">
                  <a:moveTo>
                    <a:pt x="3837" y="1321"/>
                  </a:moveTo>
                  <a:cubicBezTo>
                    <a:pt x="5228" y="1321"/>
                    <a:pt x="6352" y="2445"/>
                    <a:pt x="6352" y="3837"/>
                  </a:cubicBezTo>
                  <a:cubicBezTo>
                    <a:pt x="6352" y="5220"/>
                    <a:pt x="5228" y="6353"/>
                    <a:pt x="3837" y="6353"/>
                  </a:cubicBezTo>
                  <a:cubicBezTo>
                    <a:pt x="2454" y="6353"/>
                    <a:pt x="1321" y="5220"/>
                    <a:pt x="1321" y="3837"/>
                  </a:cubicBezTo>
                  <a:cubicBezTo>
                    <a:pt x="1321" y="2445"/>
                    <a:pt x="2454" y="1321"/>
                    <a:pt x="3837" y="1321"/>
                  </a:cubicBezTo>
                  <a:close/>
                  <a:moveTo>
                    <a:pt x="3837" y="1"/>
                  </a:moveTo>
                  <a:cubicBezTo>
                    <a:pt x="1722" y="1"/>
                    <a:pt x="1" y="1723"/>
                    <a:pt x="1" y="3837"/>
                  </a:cubicBezTo>
                  <a:cubicBezTo>
                    <a:pt x="1" y="5951"/>
                    <a:pt x="1722" y="7673"/>
                    <a:pt x="3837" y="7673"/>
                  </a:cubicBezTo>
                  <a:cubicBezTo>
                    <a:pt x="5951" y="7673"/>
                    <a:pt x="7673" y="5951"/>
                    <a:pt x="7673" y="3837"/>
                  </a:cubicBezTo>
                  <a:cubicBezTo>
                    <a:pt x="7673" y="1723"/>
                    <a:pt x="5951" y="1"/>
                    <a:pt x="383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3"/>
            <p:cNvSpPr/>
            <p:nvPr/>
          </p:nvSpPr>
          <p:spPr>
            <a:xfrm rot="1996545">
              <a:off x="7122507" y="1572317"/>
              <a:ext cx="568990" cy="366954"/>
            </a:xfrm>
            <a:custGeom>
              <a:avLst/>
              <a:gdLst/>
              <a:ahLst/>
              <a:cxnLst/>
              <a:rect l="l" t="t" r="r" b="b"/>
              <a:pathLst>
                <a:path w="7272" h="4690" extrusionOk="0">
                  <a:moveTo>
                    <a:pt x="6417" y="1"/>
                  </a:moveTo>
                  <a:cubicBezTo>
                    <a:pt x="6318" y="1"/>
                    <a:pt x="6217" y="22"/>
                    <a:pt x="6121" y="62"/>
                  </a:cubicBezTo>
                  <a:cubicBezTo>
                    <a:pt x="5737" y="213"/>
                    <a:pt x="5719" y="606"/>
                    <a:pt x="5773" y="865"/>
                  </a:cubicBezTo>
                  <a:cubicBezTo>
                    <a:pt x="5817" y="1114"/>
                    <a:pt x="5657" y="2363"/>
                    <a:pt x="4613" y="2988"/>
                  </a:cubicBezTo>
                  <a:cubicBezTo>
                    <a:pt x="4199" y="3229"/>
                    <a:pt x="3784" y="3318"/>
                    <a:pt x="3396" y="3318"/>
                  </a:cubicBezTo>
                  <a:cubicBezTo>
                    <a:pt x="2823" y="3318"/>
                    <a:pt x="2311" y="3124"/>
                    <a:pt x="1955" y="2943"/>
                  </a:cubicBezTo>
                  <a:cubicBezTo>
                    <a:pt x="1348" y="2640"/>
                    <a:pt x="938" y="1766"/>
                    <a:pt x="938" y="1766"/>
                  </a:cubicBezTo>
                  <a:lnTo>
                    <a:pt x="1" y="2684"/>
                  </a:lnTo>
                  <a:cubicBezTo>
                    <a:pt x="1" y="2684"/>
                    <a:pt x="393" y="3568"/>
                    <a:pt x="1303" y="4103"/>
                  </a:cubicBezTo>
                  <a:cubicBezTo>
                    <a:pt x="1834" y="4410"/>
                    <a:pt x="2564" y="4689"/>
                    <a:pt x="3391" y="4689"/>
                  </a:cubicBezTo>
                  <a:cubicBezTo>
                    <a:pt x="3789" y="4689"/>
                    <a:pt x="4209" y="4625"/>
                    <a:pt x="4640" y="4469"/>
                  </a:cubicBezTo>
                  <a:cubicBezTo>
                    <a:pt x="5621" y="4112"/>
                    <a:pt x="6549" y="3130"/>
                    <a:pt x="6861" y="2390"/>
                  </a:cubicBezTo>
                  <a:cubicBezTo>
                    <a:pt x="7165" y="1650"/>
                    <a:pt x="7272" y="873"/>
                    <a:pt x="7111" y="517"/>
                  </a:cubicBezTo>
                  <a:cubicBezTo>
                    <a:pt x="6960" y="162"/>
                    <a:pt x="6693" y="1"/>
                    <a:pt x="641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3"/>
            <p:cNvSpPr/>
            <p:nvPr/>
          </p:nvSpPr>
          <p:spPr>
            <a:xfrm rot="1996545">
              <a:off x="7150271" y="1327748"/>
              <a:ext cx="162043" cy="326738"/>
            </a:xfrm>
            <a:custGeom>
              <a:avLst/>
              <a:gdLst/>
              <a:ahLst/>
              <a:cxnLst/>
              <a:rect l="l" t="t" r="r" b="b"/>
              <a:pathLst>
                <a:path w="2071" h="4176" extrusionOk="0">
                  <a:moveTo>
                    <a:pt x="304" y="0"/>
                  </a:moveTo>
                  <a:cubicBezTo>
                    <a:pt x="135" y="0"/>
                    <a:pt x="1" y="134"/>
                    <a:pt x="1" y="303"/>
                  </a:cubicBezTo>
                  <a:lnTo>
                    <a:pt x="1" y="3872"/>
                  </a:lnTo>
                  <a:cubicBezTo>
                    <a:pt x="1" y="4041"/>
                    <a:pt x="135" y="4175"/>
                    <a:pt x="304" y="4175"/>
                  </a:cubicBezTo>
                  <a:lnTo>
                    <a:pt x="1767" y="4175"/>
                  </a:lnTo>
                  <a:cubicBezTo>
                    <a:pt x="1937" y="4175"/>
                    <a:pt x="2071" y="4041"/>
                    <a:pt x="2071" y="3872"/>
                  </a:cubicBezTo>
                  <a:lnTo>
                    <a:pt x="2071" y="303"/>
                  </a:lnTo>
                  <a:cubicBezTo>
                    <a:pt x="2071" y="134"/>
                    <a:pt x="1937" y="0"/>
                    <a:pt x="17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23"/>
            <p:cNvSpPr/>
            <p:nvPr/>
          </p:nvSpPr>
          <p:spPr>
            <a:xfrm rot="1996545">
              <a:off x="7121619" y="1337374"/>
              <a:ext cx="46790" cy="228310"/>
            </a:xfrm>
            <a:custGeom>
              <a:avLst/>
              <a:gdLst/>
              <a:ahLst/>
              <a:cxnLst/>
              <a:rect l="l" t="t" r="r" b="b"/>
              <a:pathLst>
                <a:path w="598" h="2918" extrusionOk="0">
                  <a:moveTo>
                    <a:pt x="598" y="1"/>
                  </a:moveTo>
                  <a:cubicBezTo>
                    <a:pt x="0" y="242"/>
                    <a:pt x="36" y="536"/>
                    <a:pt x="107" y="750"/>
                  </a:cubicBezTo>
                  <a:cubicBezTo>
                    <a:pt x="178" y="955"/>
                    <a:pt x="214" y="1285"/>
                    <a:pt x="161" y="1642"/>
                  </a:cubicBezTo>
                  <a:cubicBezTo>
                    <a:pt x="98" y="1999"/>
                    <a:pt x="54" y="2222"/>
                    <a:pt x="232" y="2392"/>
                  </a:cubicBezTo>
                  <a:cubicBezTo>
                    <a:pt x="402" y="2570"/>
                    <a:pt x="598" y="2918"/>
                    <a:pt x="598" y="2918"/>
                  </a:cubicBezTo>
                  <a:lnTo>
                    <a:pt x="59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23"/>
            <p:cNvSpPr/>
            <p:nvPr/>
          </p:nvSpPr>
          <p:spPr>
            <a:xfrm rot="1996545">
              <a:off x="7151042" y="1572290"/>
              <a:ext cx="30124" cy="30045"/>
            </a:xfrm>
            <a:custGeom>
              <a:avLst/>
              <a:gdLst/>
              <a:ahLst/>
              <a:cxnLst/>
              <a:rect l="l" t="t" r="r" b="b"/>
              <a:pathLst>
                <a:path w="385" h="384" extrusionOk="0">
                  <a:moveTo>
                    <a:pt x="188" y="0"/>
                  </a:moveTo>
                  <a:cubicBezTo>
                    <a:pt x="81" y="0"/>
                    <a:pt x="1" y="80"/>
                    <a:pt x="1" y="187"/>
                  </a:cubicBezTo>
                  <a:cubicBezTo>
                    <a:pt x="1" y="294"/>
                    <a:pt x="81" y="384"/>
                    <a:pt x="188" y="384"/>
                  </a:cubicBezTo>
                  <a:cubicBezTo>
                    <a:pt x="295" y="384"/>
                    <a:pt x="384" y="294"/>
                    <a:pt x="384" y="187"/>
                  </a:cubicBezTo>
                  <a:cubicBezTo>
                    <a:pt x="384" y="80"/>
                    <a:pt x="295" y="0"/>
                    <a:pt x="18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23"/>
            <p:cNvSpPr/>
            <p:nvPr/>
          </p:nvSpPr>
          <p:spPr>
            <a:xfrm rot="1996545">
              <a:off x="7643296" y="1752468"/>
              <a:ext cx="30124" cy="29419"/>
            </a:xfrm>
            <a:custGeom>
              <a:avLst/>
              <a:gdLst/>
              <a:ahLst/>
              <a:cxnLst/>
              <a:rect l="l" t="t" r="r" b="b"/>
              <a:pathLst>
                <a:path w="385" h="376" extrusionOk="0">
                  <a:moveTo>
                    <a:pt x="188" y="1"/>
                  </a:moveTo>
                  <a:cubicBezTo>
                    <a:pt x="81" y="1"/>
                    <a:pt x="1" y="81"/>
                    <a:pt x="1" y="188"/>
                  </a:cubicBezTo>
                  <a:cubicBezTo>
                    <a:pt x="1" y="295"/>
                    <a:pt x="81" y="375"/>
                    <a:pt x="188" y="375"/>
                  </a:cubicBezTo>
                  <a:cubicBezTo>
                    <a:pt x="295" y="375"/>
                    <a:pt x="385" y="295"/>
                    <a:pt x="385" y="188"/>
                  </a:cubicBezTo>
                  <a:cubicBezTo>
                    <a:pt x="385" y="81"/>
                    <a:pt x="295" y="1"/>
                    <a:pt x="18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23"/>
            <p:cNvSpPr/>
            <p:nvPr/>
          </p:nvSpPr>
          <p:spPr>
            <a:xfrm rot="1996545">
              <a:off x="7288161" y="1363362"/>
              <a:ext cx="30124" cy="30045"/>
            </a:xfrm>
            <a:custGeom>
              <a:avLst/>
              <a:gdLst/>
              <a:ahLst/>
              <a:cxnLst/>
              <a:rect l="l" t="t" r="r" b="b"/>
              <a:pathLst>
                <a:path w="385" h="384" extrusionOk="0">
                  <a:moveTo>
                    <a:pt x="188" y="0"/>
                  </a:moveTo>
                  <a:cubicBezTo>
                    <a:pt x="81" y="0"/>
                    <a:pt x="1" y="90"/>
                    <a:pt x="1" y="188"/>
                  </a:cubicBezTo>
                  <a:cubicBezTo>
                    <a:pt x="1" y="295"/>
                    <a:pt x="81" y="384"/>
                    <a:pt x="188" y="384"/>
                  </a:cubicBezTo>
                  <a:cubicBezTo>
                    <a:pt x="295" y="384"/>
                    <a:pt x="384" y="295"/>
                    <a:pt x="384" y="188"/>
                  </a:cubicBezTo>
                  <a:cubicBezTo>
                    <a:pt x="384" y="90"/>
                    <a:pt x="295" y="0"/>
                    <a:pt x="18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23"/>
            <p:cNvSpPr/>
            <p:nvPr/>
          </p:nvSpPr>
          <p:spPr>
            <a:xfrm rot="1996605">
              <a:off x="7126219" y="1485017"/>
              <a:ext cx="20343" cy="20343"/>
            </a:xfrm>
            <a:custGeom>
              <a:avLst/>
              <a:gdLst/>
              <a:ahLst/>
              <a:cxnLst/>
              <a:rect l="l" t="t" r="r" b="b"/>
              <a:pathLst>
                <a:path w="260" h="260" extrusionOk="0">
                  <a:moveTo>
                    <a:pt x="126" y="0"/>
                  </a:moveTo>
                  <a:cubicBezTo>
                    <a:pt x="54" y="0"/>
                    <a:pt x="1" y="63"/>
                    <a:pt x="1" y="134"/>
                  </a:cubicBezTo>
                  <a:cubicBezTo>
                    <a:pt x="1" y="206"/>
                    <a:pt x="54" y="259"/>
                    <a:pt x="126" y="259"/>
                  </a:cubicBezTo>
                  <a:cubicBezTo>
                    <a:pt x="197" y="259"/>
                    <a:pt x="259" y="206"/>
                    <a:pt x="259" y="134"/>
                  </a:cubicBezTo>
                  <a:cubicBezTo>
                    <a:pt x="259" y="63"/>
                    <a:pt x="197" y="0"/>
                    <a:pt x="1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23"/>
            <p:cNvSpPr/>
            <p:nvPr/>
          </p:nvSpPr>
          <p:spPr>
            <a:xfrm rot="1996605">
              <a:off x="7185591" y="1394552"/>
              <a:ext cx="20343" cy="20343"/>
            </a:xfrm>
            <a:custGeom>
              <a:avLst/>
              <a:gdLst/>
              <a:ahLst/>
              <a:cxnLst/>
              <a:rect l="l" t="t" r="r" b="b"/>
              <a:pathLst>
                <a:path w="260" h="260" extrusionOk="0">
                  <a:moveTo>
                    <a:pt x="126" y="1"/>
                  </a:moveTo>
                  <a:cubicBezTo>
                    <a:pt x="54" y="1"/>
                    <a:pt x="1" y="54"/>
                    <a:pt x="1" y="126"/>
                  </a:cubicBezTo>
                  <a:cubicBezTo>
                    <a:pt x="1" y="197"/>
                    <a:pt x="54" y="259"/>
                    <a:pt x="126" y="259"/>
                  </a:cubicBezTo>
                  <a:cubicBezTo>
                    <a:pt x="197" y="259"/>
                    <a:pt x="259" y="197"/>
                    <a:pt x="259" y="126"/>
                  </a:cubicBezTo>
                  <a:cubicBezTo>
                    <a:pt x="259" y="54"/>
                    <a:pt x="197" y="1"/>
                    <a:pt x="1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23"/>
            <p:cNvSpPr/>
            <p:nvPr/>
          </p:nvSpPr>
          <p:spPr>
            <a:xfrm rot="1996545">
              <a:off x="7251058" y="1403639"/>
              <a:ext cx="32862" cy="32862"/>
            </a:xfrm>
            <a:custGeom>
              <a:avLst/>
              <a:gdLst/>
              <a:ahLst/>
              <a:cxnLst/>
              <a:rect l="l" t="t" r="r" b="b"/>
              <a:pathLst>
                <a:path w="420" h="420" extrusionOk="0">
                  <a:moveTo>
                    <a:pt x="206" y="0"/>
                  </a:moveTo>
                  <a:cubicBezTo>
                    <a:pt x="99" y="0"/>
                    <a:pt x="1" y="90"/>
                    <a:pt x="1" y="206"/>
                  </a:cubicBezTo>
                  <a:cubicBezTo>
                    <a:pt x="1" y="322"/>
                    <a:pt x="99" y="420"/>
                    <a:pt x="206" y="420"/>
                  </a:cubicBezTo>
                  <a:cubicBezTo>
                    <a:pt x="322" y="420"/>
                    <a:pt x="420" y="322"/>
                    <a:pt x="420" y="206"/>
                  </a:cubicBezTo>
                  <a:cubicBezTo>
                    <a:pt x="420" y="90"/>
                    <a:pt x="322" y="0"/>
                    <a:pt x="20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23"/>
            <p:cNvSpPr/>
            <p:nvPr/>
          </p:nvSpPr>
          <p:spPr>
            <a:xfrm rot="1996545">
              <a:off x="7261665" y="1421026"/>
              <a:ext cx="39122" cy="16118"/>
            </a:xfrm>
            <a:custGeom>
              <a:avLst/>
              <a:gdLst/>
              <a:ahLst/>
              <a:cxnLst/>
              <a:rect l="l" t="t" r="r" b="b"/>
              <a:pathLst>
                <a:path w="500" h="206" extrusionOk="0">
                  <a:moveTo>
                    <a:pt x="89" y="0"/>
                  </a:moveTo>
                  <a:cubicBezTo>
                    <a:pt x="36" y="0"/>
                    <a:pt x="0" y="36"/>
                    <a:pt x="0" y="90"/>
                  </a:cubicBezTo>
                  <a:lnTo>
                    <a:pt x="0" y="107"/>
                  </a:lnTo>
                  <a:cubicBezTo>
                    <a:pt x="0" y="161"/>
                    <a:pt x="36" y="206"/>
                    <a:pt x="89" y="206"/>
                  </a:cubicBezTo>
                  <a:lnTo>
                    <a:pt x="402" y="206"/>
                  </a:lnTo>
                  <a:cubicBezTo>
                    <a:pt x="455" y="206"/>
                    <a:pt x="500" y="161"/>
                    <a:pt x="500" y="107"/>
                  </a:cubicBezTo>
                  <a:lnTo>
                    <a:pt x="500" y="90"/>
                  </a:lnTo>
                  <a:cubicBezTo>
                    <a:pt x="500" y="36"/>
                    <a:pt x="455" y="0"/>
                    <a:pt x="40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1" name="Google Shape;381;p23"/>
          <p:cNvGrpSpPr/>
          <p:nvPr/>
        </p:nvGrpSpPr>
        <p:grpSpPr>
          <a:xfrm rot="-702810">
            <a:off x="7704189" y="4058459"/>
            <a:ext cx="1140059" cy="688489"/>
            <a:chOff x="626850" y="1285250"/>
            <a:chExt cx="440275" cy="265875"/>
          </a:xfrm>
        </p:grpSpPr>
        <p:sp>
          <p:nvSpPr>
            <p:cNvPr id="382" name="Google Shape;382;p23"/>
            <p:cNvSpPr/>
            <p:nvPr/>
          </p:nvSpPr>
          <p:spPr>
            <a:xfrm>
              <a:off x="626850" y="1285250"/>
              <a:ext cx="440275" cy="265875"/>
            </a:xfrm>
            <a:custGeom>
              <a:avLst/>
              <a:gdLst/>
              <a:ahLst/>
              <a:cxnLst/>
              <a:rect l="l" t="t" r="r" b="b"/>
              <a:pathLst>
                <a:path w="17611" h="10635" extrusionOk="0">
                  <a:moveTo>
                    <a:pt x="15639" y="1"/>
                  </a:moveTo>
                  <a:cubicBezTo>
                    <a:pt x="15166" y="1"/>
                    <a:pt x="14854" y="188"/>
                    <a:pt x="14684" y="420"/>
                  </a:cubicBezTo>
                  <a:lnTo>
                    <a:pt x="14649" y="420"/>
                  </a:lnTo>
                  <a:cubicBezTo>
                    <a:pt x="14533" y="420"/>
                    <a:pt x="14417" y="420"/>
                    <a:pt x="14301" y="411"/>
                  </a:cubicBezTo>
                  <a:lnTo>
                    <a:pt x="14185" y="411"/>
                  </a:lnTo>
                  <a:cubicBezTo>
                    <a:pt x="13694" y="411"/>
                    <a:pt x="13409" y="572"/>
                    <a:pt x="13248" y="732"/>
                  </a:cubicBezTo>
                  <a:lnTo>
                    <a:pt x="13230" y="741"/>
                  </a:lnTo>
                  <a:lnTo>
                    <a:pt x="12847" y="741"/>
                  </a:lnTo>
                  <a:cubicBezTo>
                    <a:pt x="12740" y="697"/>
                    <a:pt x="12633" y="670"/>
                    <a:pt x="12517" y="670"/>
                  </a:cubicBezTo>
                  <a:cubicBezTo>
                    <a:pt x="12410" y="670"/>
                    <a:pt x="12294" y="697"/>
                    <a:pt x="12195" y="741"/>
                  </a:cubicBezTo>
                  <a:lnTo>
                    <a:pt x="7565" y="741"/>
                  </a:lnTo>
                  <a:cubicBezTo>
                    <a:pt x="7414" y="652"/>
                    <a:pt x="7218" y="599"/>
                    <a:pt x="6968" y="599"/>
                  </a:cubicBezTo>
                  <a:cubicBezTo>
                    <a:pt x="6789" y="599"/>
                    <a:pt x="6602" y="625"/>
                    <a:pt x="6415" y="679"/>
                  </a:cubicBezTo>
                  <a:cubicBezTo>
                    <a:pt x="6156" y="750"/>
                    <a:pt x="5844" y="947"/>
                    <a:pt x="5710" y="1464"/>
                  </a:cubicBezTo>
                  <a:cubicBezTo>
                    <a:pt x="5692" y="1509"/>
                    <a:pt x="5683" y="1553"/>
                    <a:pt x="5665" y="1598"/>
                  </a:cubicBezTo>
                  <a:cubicBezTo>
                    <a:pt x="5514" y="1562"/>
                    <a:pt x="5353" y="1544"/>
                    <a:pt x="5192" y="1544"/>
                  </a:cubicBezTo>
                  <a:cubicBezTo>
                    <a:pt x="4969" y="1544"/>
                    <a:pt x="4648" y="1580"/>
                    <a:pt x="4372" y="1749"/>
                  </a:cubicBezTo>
                  <a:cubicBezTo>
                    <a:pt x="3667" y="2196"/>
                    <a:pt x="3560" y="2677"/>
                    <a:pt x="3604" y="2998"/>
                  </a:cubicBezTo>
                  <a:cubicBezTo>
                    <a:pt x="3604" y="3016"/>
                    <a:pt x="3613" y="3034"/>
                    <a:pt x="3613" y="3052"/>
                  </a:cubicBezTo>
                  <a:cubicBezTo>
                    <a:pt x="3604" y="3052"/>
                    <a:pt x="3587" y="3052"/>
                    <a:pt x="3578" y="3061"/>
                  </a:cubicBezTo>
                  <a:cubicBezTo>
                    <a:pt x="3417" y="3088"/>
                    <a:pt x="2882" y="3221"/>
                    <a:pt x="2668" y="3703"/>
                  </a:cubicBezTo>
                  <a:cubicBezTo>
                    <a:pt x="2534" y="3998"/>
                    <a:pt x="2561" y="4345"/>
                    <a:pt x="2730" y="4649"/>
                  </a:cubicBezTo>
                  <a:cubicBezTo>
                    <a:pt x="2757" y="4738"/>
                    <a:pt x="2712" y="5077"/>
                    <a:pt x="2445" y="5389"/>
                  </a:cubicBezTo>
                  <a:cubicBezTo>
                    <a:pt x="1972" y="5907"/>
                    <a:pt x="892" y="7280"/>
                    <a:pt x="848" y="7343"/>
                  </a:cubicBezTo>
                  <a:cubicBezTo>
                    <a:pt x="830" y="7361"/>
                    <a:pt x="812" y="7388"/>
                    <a:pt x="794" y="7414"/>
                  </a:cubicBezTo>
                  <a:cubicBezTo>
                    <a:pt x="607" y="7744"/>
                    <a:pt x="0" y="8877"/>
                    <a:pt x="518" y="9689"/>
                  </a:cubicBezTo>
                  <a:cubicBezTo>
                    <a:pt x="1044" y="10528"/>
                    <a:pt x="2061" y="10635"/>
                    <a:pt x="2891" y="10635"/>
                  </a:cubicBezTo>
                  <a:cubicBezTo>
                    <a:pt x="2971" y="10635"/>
                    <a:pt x="3051" y="10635"/>
                    <a:pt x="3132" y="10626"/>
                  </a:cubicBezTo>
                  <a:lnTo>
                    <a:pt x="3515" y="10626"/>
                  </a:lnTo>
                  <a:cubicBezTo>
                    <a:pt x="4443" y="10608"/>
                    <a:pt x="5317" y="10599"/>
                    <a:pt x="5808" y="9868"/>
                  </a:cubicBezTo>
                  <a:cubicBezTo>
                    <a:pt x="6201" y="9279"/>
                    <a:pt x="6334" y="8529"/>
                    <a:pt x="6415" y="7798"/>
                  </a:cubicBezTo>
                  <a:cubicBezTo>
                    <a:pt x="6441" y="7593"/>
                    <a:pt x="6557" y="7280"/>
                    <a:pt x="6647" y="7182"/>
                  </a:cubicBezTo>
                  <a:cubicBezTo>
                    <a:pt x="6691" y="7173"/>
                    <a:pt x="6736" y="7173"/>
                    <a:pt x="6780" y="7165"/>
                  </a:cubicBezTo>
                  <a:cubicBezTo>
                    <a:pt x="6914" y="7156"/>
                    <a:pt x="7084" y="7147"/>
                    <a:pt x="7262" y="7093"/>
                  </a:cubicBezTo>
                  <a:cubicBezTo>
                    <a:pt x="7512" y="7263"/>
                    <a:pt x="7806" y="7370"/>
                    <a:pt x="8145" y="7405"/>
                  </a:cubicBezTo>
                  <a:cubicBezTo>
                    <a:pt x="8288" y="7432"/>
                    <a:pt x="8431" y="7441"/>
                    <a:pt x="8565" y="7441"/>
                  </a:cubicBezTo>
                  <a:cubicBezTo>
                    <a:pt x="9689" y="7441"/>
                    <a:pt x="10224" y="6790"/>
                    <a:pt x="10536" y="6406"/>
                  </a:cubicBezTo>
                  <a:cubicBezTo>
                    <a:pt x="10750" y="6148"/>
                    <a:pt x="10893" y="5826"/>
                    <a:pt x="10991" y="5505"/>
                  </a:cubicBezTo>
                  <a:lnTo>
                    <a:pt x="12285" y="5505"/>
                  </a:lnTo>
                  <a:cubicBezTo>
                    <a:pt x="12365" y="5532"/>
                    <a:pt x="12454" y="5541"/>
                    <a:pt x="12534" y="5541"/>
                  </a:cubicBezTo>
                  <a:cubicBezTo>
                    <a:pt x="12615" y="5541"/>
                    <a:pt x="12695" y="5532"/>
                    <a:pt x="12766" y="5505"/>
                  </a:cubicBezTo>
                  <a:lnTo>
                    <a:pt x="16094" y="5505"/>
                  </a:lnTo>
                  <a:cubicBezTo>
                    <a:pt x="16558" y="5505"/>
                    <a:pt x="16897" y="5202"/>
                    <a:pt x="17057" y="4916"/>
                  </a:cubicBezTo>
                  <a:cubicBezTo>
                    <a:pt x="17129" y="4800"/>
                    <a:pt x="17164" y="4676"/>
                    <a:pt x="17164" y="4542"/>
                  </a:cubicBezTo>
                  <a:lnTo>
                    <a:pt x="17164" y="4408"/>
                  </a:lnTo>
                  <a:cubicBezTo>
                    <a:pt x="17379" y="4256"/>
                    <a:pt x="17512" y="4042"/>
                    <a:pt x="17575" y="3864"/>
                  </a:cubicBezTo>
                  <a:cubicBezTo>
                    <a:pt x="17593" y="3792"/>
                    <a:pt x="17611" y="3712"/>
                    <a:pt x="17611" y="3641"/>
                  </a:cubicBezTo>
                  <a:lnTo>
                    <a:pt x="17611" y="2383"/>
                  </a:lnTo>
                  <a:cubicBezTo>
                    <a:pt x="17611" y="2356"/>
                    <a:pt x="17611" y="2329"/>
                    <a:pt x="17602" y="2303"/>
                  </a:cubicBezTo>
                  <a:cubicBezTo>
                    <a:pt x="17602" y="2294"/>
                    <a:pt x="17602" y="2276"/>
                    <a:pt x="17602" y="2258"/>
                  </a:cubicBezTo>
                  <a:cubicBezTo>
                    <a:pt x="17602" y="2204"/>
                    <a:pt x="17611" y="2160"/>
                    <a:pt x="17611" y="2133"/>
                  </a:cubicBezTo>
                  <a:lnTo>
                    <a:pt x="17611" y="1607"/>
                  </a:lnTo>
                  <a:cubicBezTo>
                    <a:pt x="17611" y="1419"/>
                    <a:pt x="17530" y="1161"/>
                    <a:pt x="17307" y="973"/>
                  </a:cubicBezTo>
                  <a:lnTo>
                    <a:pt x="17307" y="911"/>
                  </a:lnTo>
                  <a:cubicBezTo>
                    <a:pt x="17307" y="447"/>
                    <a:pt x="16941" y="72"/>
                    <a:pt x="16406" y="10"/>
                  </a:cubicBezTo>
                  <a:cubicBezTo>
                    <a:pt x="16379" y="1"/>
                    <a:pt x="16344" y="1"/>
                    <a:pt x="16317" y="1"/>
                  </a:cubicBezTo>
                  <a:close/>
                </a:path>
              </a:pathLst>
            </a:custGeom>
            <a:solidFill>
              <a:schemeClr val="dk1"/>
            </a:solidFill>
            <a:ln>
              <a:noFill/>
            </a:ln>
            <a:effectLst>
              <a:outerShdw dist="38100" dir="264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3"/>
            <p:cNvSpPr/>
            <p:nvPr/>
          </p:nvSpPr>
          <p:spPr>
            <a:xfrm>
              <a:off x="734800" y="1342475"/>
              <a:ext cx="58450" cy="32475"/>
            </a:xfrm>
            <a:custGeom>
              <a:avLst/>
              <a:gdLst/>
              <a:ahLst/>
              <a:cxnLst/>
              <a:rect l="l" t="t" r="r" b="b"/>
              <a:pathLst>
                <a:path w="2338" h="1299" extrusionOk="0">
                  <a:moveTo>
                    <a:pt x="876" y="0"/>
                  </a:moveTo>
                  <a:cubicBezTo>
                    <a:pt x="709" y="0"/>
                    <a:pt x="553" y="31"/>
                    <a:pt x="455" y="94"/>
                  </a:cubicBezTo>
                  <a:cubicBezTo>
                    <a:pt x="250" y="219"/>
                    <a:pt x="0" y="424"/>
                    <a:pt x="27" y="620"/>
                  </a:cubicBezTo>
                  <a:cubicBezTo>
                    <a:pt x="36" y="690"/>
                    <a:pt x="68" y="714"/>
                    <a:pt x="132" y="714"/>
                  </a:cubicBezTo>
                  <a:cubicBezTo>
                    <a:pt x="248" y="714"/>
                    <a:pt x="473" y="637"/>
                    <a:pt x="874" y="620"/>
                  </a:cubicBezTo>
                  <a:cubicBezTo>
                    <a:pt x="886" y="620"/>
                    <a:pt x="898" y="619"/>
                    <a:pt x="909" y="619"/>
                  </a:cubicBezTo>
                  <a:cubicBezTo>
                    <a:pt x="1509" y="619"/>
                    <a:pt x="1552" y="1298"/>
                    <a:pt x="1552" y="1298"/>
                  </a:cubicBezTo>
                  <a:cubicBezTo>
                    <a:pt x="2337" y="772"/>
                    <a:pt x="2061" y="121"/>
                    <a:pt x="2061" y="121"/>
                  </a:cubicBezTo>
                  <a:lnTo>
                    <a:pt x="2061" y="121"/>
                  </a:lnTo>
                  <a:cubicBezTo>
                    <a:pt x="2007" y="186"/>
                    <a:pt x="1921" y="213"/>
                    <a:pt x="1817" y="213"/>
                  </a:cubicBezTo>
                  <a:cubicBezTo>
                    <a:pt x="1680" y="213"/>
                    <a:pt x="1514" y="165"/>
                    <a:pt x="1356" y="94"/>
                  </a:cubicBezTo>
                  <a:cubicBezTo>
                    <a:pt x="1218" y="31"/>
                    <a:pt x="1042" y="0"/>
                    <a:pt x="8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3"/>
            <p:cNvSpPr/>
            <p:nvPr/>
          </p:nvSpPr>
          <p:spPr>
            <a:xfrm>
              <a:off x="801250" y="1400575"/>
              <a:ext cx="86125" cy="52075"/>
            </a:xfrm>
            <a:custGeom>
              <a:avLst/>
              <a:gdLst/>
              <a:ahLst/>
              <a:cxnLst/>
              <a:rect l="l" t="t" r="r" b="b"/>
              <a:pathLst>
                <a:path w="3445" h="2083" extrusionOk="0">
                  <a:moveTo>
                    <a:pt x="2891" y="0"/>
                  </a:moveTo>
                  <a:cubicBezTo>
                    <a:pt x="2891" y="0"/>
                    <a:pt x="2864" y="1320"/>
                    <a:pt x="1838" y="1526"/>
                  </a:cubicBezTo>
                  <a:cubicBezTo>
                    <a:pt x="1753" y="1542"/>
                    <a:pt x="1673" y="1550"/>
                    <a:pt x="1598" y="1550"/>
                  </a:cubicBezTo>
                  <a:cubicBezTo>
                    <a:pt x="823" y="1550"/>
                    <a:pt x="607" y="741"/>
                    <a:pt x="607" y="741"/>
                  </a:cubicBezTo>
                  <a:lnTo>
                    <a:pt x="1" y="741"/>
                  </a:lnTo>
                  <a:cubicBezTo>
                    <a:pt x="179" y="1035"/>
                    <a:pt x="250" y="1936"/>
                    <a:pt x="1259" y="2061"/>
                  </a:cubicBezTo>
                  <a:cubicBezTo>
                    <a:pt x="1377" y="2076"/>
                    <a:pt x="1486" y="2083"/>
                    <a:pt x="1588" y="2083"/>
                  </a:cubicBezTo>
                  <a:cubicBezTo>
                    <a:pt x="2348" y="2083"/>
                    <a:pt x="2682" y="1698"/>
                    <a:pt x="2989" y="1320"/>
                  </a:cubicBezTo>
                  <a:cubicBezTo>
                    <a:pt x="3337" y="892"/>
                    <a:pt x="3444" y="0"/>
                    <a:pt x="344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23"/>
            <p:cNvSpPr/>
            <p:nvPr/>
          </p:nvSpPr>
          <p:spPr>
            <a:xfrm>
              <a:off x="832700" y="1397200"/>
              <a:ext cx="28350" cy="27525"/>
            </a:xfrm>
            <a:custGeom>
              <a:avLst/>
              <a:gdLst/>
              <a:ahLst/>
              <a:cxnLst/>
              <a:rect l="l" t="t" r="r" b="b"/>
              <a:pathLst>
                <a:path w="1134" h="1101" extrusionOk="0">
                  <a:moveTo>
                    <a:pt x="520" y="0"/>
                  </a:moveTo>
                  <a:cubicBezTo>
                    <a:pt x="379" y="0"/>
                    <a:pt x="208" y="18"/>
                    <a:pt x="1" y="64"/>
                  </a:cubicBezTo>
                  <a:cubicBezTo>
                    <a:pt x="1" y="64"/>
                    <a:pt x="1" y="617"/>
                    <a:pt x="125" y="893"/>
                  </a:cubicBezTo>
                  <a:cubicBezTo>
                    <a:pt x="188" y="1032"/>
                    <a:pt x="232" y="1101"/>
                    <a:pt x="282" y="1101"/>
                  </a:cubicBezTo>
                  <a:cubicBezTo>
                    <a:pt x="331" y="1101"/>
                    <a:pt x="384" y="1032"/>
                    <a:pt x="464" y="893"/>
                  </a:cubicBezTo>
                  <a:cubicBezTo>
                    <a:pt x="625" y="617"/>
                    <a:pt x="1133" y="215"/>
                    <a:pt x="1133" y="215"/>
                  </a:cubicBezTo>
                  <a:cubicBezTo>
                    <a:pt x="1133" y="215"/>
                    <a:pt x="1010" y="0"/>
                    <a:pt x="52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23"/>
            <p:cNvSpPr/>
            <p:nvPr/>
          </p:nvSpPr>
          <p:spPr>
            <a:xfrm>
              <a:off x="963175" y="1314025"/>
              <a:ext cx="44400" cy="9400"/>
            </a:xfrm>
            <a:custGeom>
              <a:avLst/>
              <a:gdLst/>
              <a:ahLst/>
              <a:cxnLst/>
              <a:rect l="l" t="t" r="r" b="b"/>
              <a:pathLst>
                <a:path w="1776" h="376" extrusionOk="0">
                  <a:moveTo>
                    <a:pt x="1776" y="1"/>
                  </a:moveTo>
                  <a:cubicBezTo>
                    <a:pt x="1776" y="1"/>
                    <a:pt x="1480" y="16"/>
                    <a:pt x="1147" y="16"/>
                  </a:cubicBezTo>
                  <a:cubicBezTo>
                    <a:pt x="1036" y="16"/>
                    <a:pt x="921" y="14"/>
                    <a:pt x="812" y="10"/>
                  </a:cubicBezTo>
                  <a:cubicBezTo>
                    <a:pt x="785" y="9"/>
                    <a:pt x="760" y="8"/>
                    <a:pt x="736" y="8"/>
                  </a:cubicBezTo>
                  <a:cubicBezTo>
                    <a:pt x="374" y="8"/>
                    <a:pt x="304" y="126"/>
                    <a:pt x="304" y="126"/>
                  </a:cubicBezTo>
                  <a:lnTo>
                    <a:pt x="0" y="358"/>
                  </a:lnTo>
                  <a:lnTo>
                    <a:pt x="1776" y="375"/>
                  </a:lnTo>
                  <a:lnTo>
                    <a:pt x="17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3"/>
            <p:cNvSpPr/>
            <p:nvPr/>
          </p:nvSpPr>
          <p:spPr>
            <a:xfrm>
              <a:off x="997075" y="1303775"/>
              <a:ext cx="43950" cy="18750"/>
            </a:xfrm>
            <a:custGeom>
              <a:avLst/>
              <a:gdLst/>
              <a:ahLst/>
              <a:cxnLst/>
              <a:rect l="l" t="t" r="r" b="b"/>
              <a:pathLst>
                <a:path w="1758" h="750" extrusionOk="0">
                  <a:moveTo>
                    <a:pt x="830" y="0"/>
                  </a:moveTo>
                  <a:cubicBezTo>
                    <a:pt x="509" y="0"/>
                    <a:pt x="455" y="161"/>
                    <a:pt x="455" y="161"/>
                  </a:cubicBezTo>
                  <a:lnTo>
                    <a:pt x="0" y="750"/>
                  </a:lnTo>
                  <a:lnTo>
                    <a:pt x="1758" y="750"/>
                  </a:lnTo>
                  <a:lnTo>
                    <a:pt x="1758" y="170"/>
                  </a:lnTo>
                  <a:cubicBezTo>
                    <a:pt x="1758" y="36"/>
                    <a:pt x="1508" y="0"/>
                    <a:pt x="15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3"/>
            <p:cNvSpPr/>
            <p:nvPr/>
          </p:nvSpPr>
          <p:spPr>
            <a:xfrm>
              <a:off x="730200" y="1318750"/>
              <a:ext cx="318200" cy="104150"/>
            </a:xfrm>
            <a:custGeom>
              <a:avLst/>
              <a:gdLst/>
              <a:ahLst/>
              <a:cxnLst/>
              <a:rect l="l" t="t" r="r" b="b"/>
              <a:pathLst>
                <a:path w="12728" h="4166" extrusionOk="0">
                  <a:moveTo>
                    <a:pt x="2828" y="0"/>
                  </a:moveTo>
                  <a:cubicBezTo>
                    <a:pt x="2728" y="0"/>
                    <a:pt x="2611" y="17"/>
                    <a:pt x="2486" y="53"/>
                  </a:cubicBezTo>
                  <a:cubicBezTo>
                    <a:pt x="2129" y="160"/>
                    <a:pt x="2316" y="1168"/>
                    <a:pt x="2165" y="1596"/>
                  </a:cubicBezTo>
                  <a:cubicBezTo>
                    <a:pt x="2029" y="2002"/>
                    <a:pt x="1292" y="2456"/>
                    <a:pt x="683" y="2456"/>
                  </a:cubicBezTo>
                  <a:cubicBezTo>
                    <a:pt x="650" y="2456"/>
                    <a:pt x="618" y="2455"/>
                    <a:pt x="586" y="2452"/>
                  </a:cubicBezTo>
                  <a:cubicBezTo>
                    <a:pt x="504" y="2444"/>
                    <a:pt x="436" y="2441"/>
                    <a:pt x="378" y="2441"/>
                  </a:cubicBezTo>
                  <a:cubicBezTo>
                    <a:pt x="1" y="2441"/>
                    <a:pt x="95" y="2595"/>
                    <a:pt x="95" y="2595"/>
                  </a:cubicBezTo>
                  <a:lnTo>
                    <a:pt x="95" y="3050"/>
                  </a:lnTo>
                  <a:lnTo>
                    <a:pt x="95" y="4165"/>
                  </a:lnTo>
                  <a:lnTo>
                    <a:pt x="3521" y="4165"/>
                  </a:lnTo>
                  <a:cubicBezTo>
                    <a:pt x="3521" y="4165"/>
                    <a:pt x="3449" y="4067"/>
                    <a:pt x="3646" y="3764"/>
                  </a:cubicBezTo>
                  <a:cubicBezTo>
                    <a:pt x="3851" y="3460"/>
                    <a:pt x="5100" y="3416"/>
                    <a:pt x="5100" y="3416"/>
                  </a:cubicBezTo>
                  <a:lnTo>
                    <a:pt x="11960" y="3416"/>
                  </a:lnTo>
                  <a:cubicBezTo>
                    <a:pt x="12156" y="3416"/>
                    <a:pt x="12281" y="3202"/>
                    <a:pt x="12281" y="3202"/>
                  </a:cubicBezTo>
                  <a:lnTo>
                    <a:pt x="12281" y="2524"/>
                  </a:lnTo>
                  <a:lnTo>
                    <a:pt x="12361" y="2524"/>
                  </a:lnTo>
                  <a:cubicBezTo>
                    <a:pt x="12656" y="2524"/>
                    <a:pt x="12727" y="2301"/>
                    <a:pt x="12727" y="2301"/>
                  </a:cubicBezTo>
                  <a:lnTo>
                    <a:pt x="12727" y="1043"/>
                  </a:lnTo>
                  <a:cubicBezTo>
                    <a:pt x="12727" y="989"/>
                    <a:pt x="12708" y="970"/>
                    <a:pt x="12684" y="968"/>
                  </a:cubicBezTo>
                  <a:lnTo>
                    <a:pt x="12684" y="968"/>
                  </a:lnTo>
                  <a:cubicBezTo>
                    <a:pt x="12727" y="902"/>
                    <a:pt x="12727" y="793"/>
                    <a:pt x="12727" y="793"/>
                  </a:cubicBezTo>
                  <a:lnTo>
                    <a:pt x="12727" y="267"/>
                  </a:lnTo>
                  <a:cubicBezTo>
                    <a:pt x="12727" y="164"/>
                    <a:pt x="12546" y="147"/>
                    <a:pt x="12429" y="147"/>
                  </a:cubicBezTo>
                  <a:cubicBezTo>
                    <a:pt x="12375" y="147"/>
                    <a:pt x="12335" y="151"/>
                    <a:pt x="12335" y="151"/>
                  </a:cubicBezTo>
                  <a:lnTo>
                    <a:pt x="3146" y="151"/>
                  </a:lnTo>
                  <a:cubicBezTo>
                    <a:pt x="3129" y="54"/>
                    <a:pt x="3006" y="0"/>
                    <a:pt x="282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3"/>
            <p:cNvSpPr/>
            <p:nvPr/>
          </p:nvSpPr>
          <p:spPr>
            <a:xfrm>
              <a:off x="743500" y="1329200"/>
              <a:ext cx="48850" cy="51250"/>
            </a:xfrm>
            <a:custGeom>
              <a:avLst/>
              <a:gdLst/>
              <a:ahLst/>
              <a:cxnLst/>
              <a:rect l="l" t="t" r="r" b="b"/>
              <a:pathLst>
                <a:path w="1954" h="2050" extrusionOk="0">
                  <a:moveTo>
                    <a:pt x="1731" y="0"/>
                  </a:moveTo>
                  <a:cubicBezTo>
                    <a:pt x="1731" y="0"/>
                    <a:pt x="1704" y="268"/>
                    <a:pt x="1686" y="527"/>
                  </a:cubicBezTo>
                  <a:cubicBezTo>
                    <a:pt x="1650" y="973"/>
                    <a:pt x="1419" y="1365"/>
                    <a:pt x="1240" y="1553"/>
                  </a:cubicBezTo>
                  <a:cubicBezTo>
                    <a:pt x="785" y="2017"/>
                    <a:pt x="0" y="2034"/>
                    <a:pt x="0" y="2034"/>
                  </a:cubicBezTo>
                  <a:cubicBezTo>
                    <a:pt x="104" y="2045"/>
                    <a:pt x="203" y="2050"/>
                    <a:pt x="297" y="2050"/>
                  </a:cubicBezTo>
                  <a:cubicBezTo>
                    <a:pt x="1508" y="2050"/>
                    <a:pt x="1954" y="1241"/>
                    <a:pt x="1954" y="678"/>
                  </a:cubicBezTo>
                  <a:cubicBezTo>
                    <a:pt x="1954" y="214"/>
                    <a:pt x="1731" y="0"/>
                    <a:pt x="173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3"/>
            <p:cNvSpPr/>
            <p:nvPr/>
          </p:nvSpPr>
          <p:spPr>
            <a:xfrm>
              <a:off x="818425" y="1338575"/>
              <a:ext cx="14525" cy="49300"/>
            </a:xfrm>
            <a:custGeom>
              <a:avLst/>
              <a:gdLst/>
              <a:ahLst/>
              <a:cxnLst/>
              <a:rect l="l" t="t" r="r" b="b"/>
              <a:pathLst>
                <a:path w="581" h="1972" extrusionOk="0">
                  <a:moveTo>
                    <a:pt x="580" y="0"/>
                  </a:moveTo>
                  <a:cubicBezTo>
                    <a:pt x="580" y="0"/>
                    <a:pt x="1" y="241"/>
                    <a:pt x="1" y="1008"/>
                  </a:cubicBezTo>
                  <a:cubicBezTo>
                    <a:pt x="1" y="1633"/>
                    <a:pt x="580" y="1954"/>
                    <a:pt x="580" y="1972"/>
                  </a:cubicBezTo>
                  <a:lnTo>
                    <a:pt x="58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3"/>
            <p:cNvSpPr/>
            <p:nvPr/>
          </p:nvSpPr>
          <p:spPr>
            <a:xfrm>
              <a:off x="888675" y="1344800"/>
              <a:ext cx="52000" cy="3600"/>
            </a:xfrm>
            <a:custGeom>
              <a:avLst/>
              <a:gdLst/>
              <a:ahLst/>
              <a:cxnLst/>
              <a:rect l="l" t="t" r="r" b="b"/>
              <a:pathLst>
                <a:path w="2080" h="144" extrusionOk="0">
                  <a:moveTo>
                    <a:pt x="1" y="1"/>
                  </a:moveTo>
                  <a:lnTo>
                    <a:pt x="1" y="144"/>
                  </a:lnTo>
                  <a:lnTo>
                    <a:pt x="2079" y="144"/>
                  </a:lnTo>
                  <a:lnTo>
                    <a:pt x="207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23"/>
            <p:cNvSpPr/>
            <p:nvPr/>
          </p:nvSpPr>
          <p:spPr>
            <a:xfrm>
              <a:off x="888675" y="1374475"/>
              <a:ext cx="52000" cy="3800"/>
            </a:xfrm>
            <a:custGeom>
              <a:avLst/>
              <a:gdLst/>
              <a:ahLst/>
              <a:cxnLst/>
              <a:rect l="l" t="t" r="r" b="b"/>
              <a:pathLst>
                <a:path w="2080" h="152" extrusionOk="0">
                  <a:moveTo>
                    <a:pt x="1" y="0"/>
                  </a:moveTo>
                  <a:lnTo>
                    <a:pt x="1" y="152"/>
                  </a:lnTo>
                  <a:lnTo>
                    <a:pt x="2079" y="152"/>
                  </a:lnTo>
                  <a:lnTo>
                    <a:pt x="207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23"/>
            <p:cNvSpPr/>
            <p:nvPr/>
          </p:nvSpPr>
          <p:spPr>
            <a:xfrm>
              <a:off x="940650" y="1344800"/>
              <a:ext cx="107750" cy="3600"/>
            </a:xfrm>
            <a:custGeom>
              <a:avLst/>
              <a:gdLst/>
              <a:ahLst/>
              <a:cxnLst/>
              <a:rect l="l" t="t" r="r" b="b"/>
              <a:pathLst>
                <a:path w="4310" h="144" extrusionOk="0">
                  <a:moveTo>
                    <a:pt x="0" y="1"/>
                  </a:moveTo>
                  <a:lnTo>
                    <a:pt x="0" y="144"/>
                  </a:lnTo>
                  <a:lnTo>
                    <a:pt x="4309" y="144"/>
                  </a:lnTo>
                  <a:lnTo>
                    <a:pt x="430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23"/>
            <p:cNvSpPr/>
            <p:nvPr/>
          </p:nvSpPr>
          <p:spPr>
            <a:xfrm>
              <a:off x="940650" y="1378250"/>
              <a:ext cx="96600" cy="3600"/>
            </a:xfrm>
            <a:custGeom>
              <a:avLst/>
              <a:gdLst/>
              <a:ahLst/>
              <a:cxnLst/>
              <a:rect l="l" t="t" r="r" b="b"/>
              <a:pathLst>
                <a:path w="3864" h="144" extrusionOk="0">
                  <a:moveTo>
                    <a:pt x="0" y="1"/>
                  </a:moveTo>
                  <a:lnTo>
                    <a:pt x="0" y="144"/>
                  </a:lnTo>
                  <a:lnTo>
                    <a:pt x="3863" y="144"/>
                  </a:lnTo>
                  <a:lnTo>
                    <a:pt x="386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23"/>
            <p:cNvSpPr/>
            <p:nvPr/>
          </p:nvSpPr>
          <p:spPr>
            <a:xfrm>
              <a:off x="1011350" y="1348375"/>
              <a:ext cx="3575" cy="33475"/>
            </a:xfrm>
            <a:custGeom>
              <a:avLst/>
              <a:gdLst/>
              <a:ahLst/>
              <a:cxnLst/>
              <a:rect l="l" t="t" r="r" b="b"/>
              <a:pathLst>
                <a:path w="143" h="1339" extrusionOk="0">
                  <a:moveTo>
                    <a:pt x="0" y="1"/>
                  </a:moveTo>
                  <a:lnTo>
                    <a:pt x="0" y="1339"/>
                  </a:lnTo>
                  <a:lnTo>
                    <a:pt x="143" y="1339"/>
                  </a:lnTo>
                  <a:lnTo>
                    <a:pt x="14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23"/>
            <p:cNvSpPr/>
            <p:nvPr/>
          </p:nvSpPr>
          <p:spPr>
            <a:xfrm>
              <a:off x="1022500" y="1348375"/>
              <a:ext cx="3600" cy="33475"/>
            </a:xfrm>
            <a:custGeom>
              <a:avLst/>
              <a:gdLst/>
              <a:ahLst/>
              <a:cxnLst/>
              <a:rect l="l" t="t" r="r" b="b"/>
              <a:pathLst>
                <a:path w="144" h="1339" extrusionOk="0">
                  <a:moveTo>
                    <a:pt x="0" y="1"/>
                  </a:moveTo>
                  <a:lnTo>
                    <a:pt x="0" y="1339"/>
                  </a:lnTo>
                  <a:lnTo>
                    <a:pt x="143" y="1339"/>
                  </a:lnTo>
                  <a:lnTo>
                    <a:pt x="14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23"/>
            <p:cNvSpPr/>
            <p:nvPr/>
          </p:nvSpPr>
          <p:spPr>
            <a:xfrm>
              <a:off x="1037225" y="1348375"/>
              <a:ext cx="3800" cy="33475"/>
            </a:xfrm>
            <a:custGeom>
              <a:avLst/>
              <a:gdLst/>
              <a:ahLst/>
              <a:cxnLst/>
              <a:rect l="l" t="t" r="r" b="b"/>
              <a:pathLst>
                <a:path w="152" h="1339" extrusionOk="0">
                  <a:moveTo>
                    <a:pt x="0" y="1"/>
                  </a:moveTo>
                  <a:lnTo>
                    <a:pt x="0" y="1339"/>
                  </a:lnTo>
                  <a:lnTo>
                    <a:pt x="152" y="1339"/>
                  </a:lnTo>
                  <a:lnTo>
                    <a:pt x="1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23"/>
            <p:cNvSpPr/>
            <p:nvPr/>
          </p:nvSpPr>
          <p:spPr>
            <a:xfrm>
              <a:off x="940650" y="1391200"/>
              <a:ext cx="96600" cy="25"/>
            </a:xfrm>
            <a:custGeom>
              <a:avLst/>
              <a:gdLst/>
              <a:ahLst/>
              <a:cxnLst/>
              <a:rect l="l" t="t" r="r" b="b"/>
              <a:pathLst>
                <a:path w="3864" h="1" extrusionOk="0">
                  <a:moveTo>
                    <a:pt x="3863" y="0"/>
                  </a:moveTo>
                  <a:lnTo>
                    <a:pt x="0" y="0"/>
                  </a:lnTo>
                </a:path>
              </a:pathLst>
            </a:custGeom>
            <a:solidFill>
              <a:srgbClr val="A7A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23"/>
            <p:cNvSpPr/>
            <p:nvPr/>
          </p:nvSpPr>
          <p:spPr>
            <a:xfrm>
              <a:off x="940650" y="1389425"/>
              <a:ext cx="96600" cy="3575"/>
            </a:xfrm>
            <a:custGeom>
              <a:avLst/>
              <a:gdLst/>
              <a:ahLst/>
              <a:cxnLst/>
              <a:rect l="l" t="t" r="r" b="b"/>
              <a:pathLst>
                <a:path w="3864" h="143" extrusionOk="0">
                  <a:moveTo>
                    <a:pt x="0" y="0"/>
                  </a:moveTo>
                  <a:lnTo>
                    <a:pt x="0" y="143"/>
                  </a:lnTo>
                  <a:lnTo>
                    <a:pt x="3863" y="143"/>
                  </a:lnTo>
                  <a:lnTo>
                    <a:pt x="386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23"/>
            <p:cNvSpPr/>
            <p:nvPr/>
          </p:nvSpPr>
          <p:spPr>
            <a:xfrm>
              <a:off x="937075" y="1320500"/>
              <a:ext cx="13175" cy="24775"/>
            </a:xfrm>
            <a:custGeom>
              <a:avLst/>
              <a:gdLst/>
              <a:ahLst/>
              <a:cxnLst/>
              <a:rect l="l" t="t" r="r" b="b"/>
              <a:pathLst>
                <a:path w="527" h="991" extrusionOk="0">
                  <a:moveTo>
                    <a:pt x="108" y="0"/>
                  </a:moveTo>
                  <a:lnTo>
                    <a:pt x="9" y="116"/>
                  </a:lnTo>
                  <a:cubicBezTo>
                    <a:pt x="18" y="125"/>
                    <a:pt x="322" y="420"/>
                    <a:pt x="1" y="901"/>
                  </a:cubicBezTo>
                  <a:lnTo>
                    <a:pt x="125" y="991"/>
                  </a:lnTo>
                  <a:cubicBezTo>
                    <a:pt x="527" y="402"/>
                    <a:pt x="117" y="9"/>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23"/>
            <p:cNvSpPr/>
            <p:nvPr/>
          </p:nvSpPr>
          <p:spPr>
            <a:xfrm>
              <a:off x="936850" y="1343025"/>
              <a:ext cx="13175" cy="32150"/>
            </a:xfrm>
            <a:custGeom>
              <a:avLst/>
              <a:gdLst/>
              <a:ahLst/>
              <a:cxnLst/>
              <a:rect l="l" t="t" r="r" b="b"/>
              <a:pathLst>
                <a:path w="527" h="1286" extrusionOk="0">
                  <a:moveTo>
                    <a:pt x="126" y="0"/>
                  </a:moveTo>
                  <a:lnTo>
                    <a:pt x="10" y="90"/>
                  </a:lnTo>
                  <a:cubicBezTo>
                    <a:pt x="27" y="108"/>
                    <a:pt x="349" y="536"/>
                    <a:pt x="1" y="1214"/>
                  </a:cubicBezTo>
                  <a:lnTo>
                    <a:pt x="134" y="1285"/>
                  </a:lnTo>
                  <a:cubicBezTo>
                    <a:pt x="527" y="518"/>
                    <a:pt x="143" y="18"/>
                    <a:pt x="1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23"/>
            <p:cNvSpPr/>
            <p:nvPr/>
          </p:nvSpPr>
          <p:spPr>
            <a:xfrm>
              <a:off x="936850" y="1373125"/>
              <a:ext cx="13175" cy="32150"/>
            </a:xfrm>
            <a:custGeom>
              <a:avLst/>
              <a:gdLst/>
              <a:ahLst/>
              <a:cxnLst/>
              <a:rect l="l" t="t" r="r" b="b"/>
              <a:pathLst>
                <a:path w="527" h="1286" extrusionOk="0">
                  <a:moveTo>
                    <a:pt x="126" y="1"/>
                  </a:moveTo>
                  <a:lnTo>
                    <a:pt x="10" y="90"/>
                  </a:lnTo>
                  <a:cubicBezTo>
                    <a:pt x="27" y="108"/>
                    <a:pt x="349" y="536"/>
                    <a:pt x="1" y="1223"/>
                  </a:cubicBezTo>
                  <a:lnTo>
                    <a:pt x="134" y="1285"/>
                  </a:lnTo>
                  <a:cubicBezTo>
                    <a:pt x="527" y="518"/>
                    <a:pt x="143" y="19"/>
                    <a:pt x="1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23"/>
            <p:cNvSpPr/>
            <p:nvPr/>
          </p:nvSpPr>
          <p:spPr>
            <a:xfrm>
              <a:off x="835150" y="1336100"/>
              <a:ext cx="57575" cy="51325"/>
            </a:xfrm>
            <a:custGeom>
              <a:avLst/>
              <a:gdLst/>
              <a:ahLst/>
              <a:cxnLst/>
              <a:rect l="l" t="t" r="r" b="b"/>
              <a:pathLst>
                <a:path w="2303" h="2053" extrusionOk="0">
                  <a:moveTo>
                    <a:pt x="1" y="1"/>
                  </a:moveTo>
                  <a:lnTo>
                    <a:pt x="1" y="2053"/>
                  </a:lnTo>
                  <a:lnTo>
                    <a:pt x="2302" y="2053"/>
                  </a:lnTo>
                  <a:lnTo>
                    <a:pt x="230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23"/>
            <p:cNvSpPr/>
            <p:nvPr/>
          </p:nvSpPr>
          <p:spPr>
            <a:xfrm>
              <a:off x="835150" y="1336100"/>
              <a:ext cx="59125" cy="11175"/>
            </a:xfrm>
            <a:custGeom>
              <a:avLst/>
              <a:gdLst/>
              <a:ahLst/>
              <a:cxnLst/>
              <a:rect l="l" t="t" r="r" b="b"/>
              <a:pathLst>
                <a:path w="2365" h="447" extrusionOk="0">
                  <a:moveTo>
                    <a:pt x="72" y="1"/>
                  </a:moveTo>
                  <a:cubicBezTo>
                    <a:pt x="36" y="1"/>
                    <a:pt x="1" y="28"/>
                    <a:pt x="1" y="72"/>
                  </a:cubicBezTo>
                  <a:lnTo>
                    <a:pt x="1" y="376"/>
                  </a:lnTo>
                  <a:cubicBezTo>
                    <a:pt x="1" y="420"/>
                    <a:pt x="36" y="447"/>
                    <a:pt x="72" y="447"/>
                  </a:cubicBezTo>
                  <a:lnTo>
                    <a:pt x="2284" y="447"/>
                  </a:lnTo>
                  <a:cubicBezTo>
                    <a:pt x="2329" y="447"/>
                    <a:pt x="2365" y="420"/>
                    <a:pt x="2365" y="376"/>
                  </a:cubicBezTo>
                  <a:lnTo>
                    <a:pt x="2365" y="72"/>
                  </a:lnTo>
                  <a:cubicBezTo>
                    <a:pt x="2365" y="28"/>
                    <a:pt x="2329" y="1"/>
                    <a:pt x="228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23"/>
            <p:cNvSpPr/>
            <p:nvPr/>
          </p:nvSpPr>
          <p:spPr>
            <a:xfrm>
              <a:off x="835150" y="1357075"/>
              <a:ext cx="59125" cy="10950"/>
            </a:xfrm>
            <a:custGeom>
              <a:avLst/>
              <a:gdLst/>
              <a:ahLst/>
              <a:cxnLst/>
              <a:rect l="l" t="t" r="r" b="b"/>
              <a:pathLst>
                <a:path w="2365" h="438" extrusionOk="0">
                  <a:moveTo>
                    <a:pt x="72" y="1"/>
                  </a:moveTo>
                  <a:cubicBezTo>
                    <a:pt x="36" y="1"/>
                    <a:pt x="1" y="36"/>
                    <a:pt x="1" y="81"/>
                  </a:cubicBezTo>
                  <a:lnTo>
                    <a:pt x="1" y="366"/>
                  </a:lnTo>
                  <a:cubicBezTo>
                    <a:pt x="1" y="402"/>
                    <a:pt x="36" y="438"/>
                    <a:pt x="72" y="438"/>
                  </a:cubicBezTo>
                  <a:lnTo>
                    <a:pt x="2284" y="438"/>
                  </a:lnTo>
                  <a:cubicBezTo>
                    <a:pt x="2329" y="438"/>
                    <a:pt x="2365" y="402"/>
                    <a:pt x="2365" y="366"/>
                  </a:cubicBezTo>
                  <a:lnTo>
                    <a:pt x="2365" y="81"/>
                  </a:lnTo>
                  <a:cubicBezTo>
                    <a:pt x="2365" y="36"/>
                    <a:pt x="2329" y="1"/>
                    <a:pt x="228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23"/>
            <p:cNvSpPr/>
            <p:nvPr/>
          </p:nvSpPr>
          <p:spPr>
            <a:xfrm>
              <a:off x="835150" y="1377150"/>
              <a:ext cx="59125" cy="13625"/>
            </a:xfrm>
            <a:custGeom>
              <a:avLst/>
              <a:gdLst/>
              <a:ahLst/>
              <a:cxnLst/>
              <a:rect l="l" t="t" r="r" b="b"/>
              <a:pathLst>
                <a:path w="2365" h="545" extrusionOk="0">
                  <a:moveTo>
                    <a:pt x="72" y="0"/>
                  </a:moveTo>
                  <a:cubicBezTo>
                    <a:pt x="36" y="0"/>
                    <a:pt x="1" y="36"/>
                    <a:pt x="1" y="81"/>
                  </a:cubicBezTo>
                  <a:lnTo>
                    <a:pt x="1" y="473"/>
                  </a:lnTo>
                  <a:cubicBezTo>
                    <a:pt x="1" y="509"/>
                    <a:pt x="36" y="545"/>
                    <a:pt x="72" y="545"/>
                  </a:cubicBezTo>
                  <a:lnTo>
                    <a:pt x="2284" y="545"/>
                  </a:lnTo>
                  <a:cubicBezTo>
                    <a:pt x="2329" y="545"/>
                    <a:pt x="2365" y="509"/>
                    <a:pt x="2365" y="473"/>
                  </a:cubicBezTo>
                  <a:lnTo>
                    <a:pt x="2365" y="81"/>
                  </a:lnTo>
                  <a:cubicBezTo>
                    <a:pt x="2365" y="36"/>
                    <a:pt x="2329" y="0"/>
                    <a:pt x="228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23"/>
            <p:cNvSpPr/>
            <p:nvPr/>
          </p:nvSpPr>
          <p:spPr>
            <a:xfrm>
              <a:off x="845625" y="1368000"/>
              <a:ext cx="60925" cy="9850"/>
            </a:xfrm>
            <a:custGeom>
              <a:avLst/>
              <a:gdLst/>
              <a:ahLst/>
              <a:cxnLst/>
              <a:rect l="l" t="t" r="r" b="b"/>
              <a:pathLst>
                <a:path w="2437" h="394" extrusionOk="0">
                  <a:moveTo>
                    <a:pt x="188" y="1"/>
                  </a:moveTo>
                  <a:cubicBezTo>
                    <a:pt x="81" y="1"/>
                    <a:pt x="1" y="90"/>
                    <a:pt x="1" y="197"/>
                  </a:cubicBezTo>
                  <a:cubicBezTo>
                    <a:pt x="1" y="304"/>
                    <a:pt x="81" y="393"/>
                    <a:pt x="188" y="393"/>
                  </a:cubicBezTo>
                  <a:lnTo>
                    <a:pt x="2240" y="393"/>
                  </a:lnTo>
                  <a:cubicBezTo>
                    <a:pt x="2347" y="393"/>
                    <a:pt x="2436" y="304"/>
                    <a:pt x="2436" y="197"/>
                  </a:cubicBezTo>
                  <a:cubicBezTo>
                    <a:pt x="2436" y="90"/>
                    <a:pt x="2347" y="1"/>
                    <a:pt x="22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23"/>
            <p:cNvSpPr/>
            <p:nvPr/>
          </p:nvSpPr>
          <p:spPr>
            <a:xfrm>
              <a:off x="845625" y="1347250"/>
              <a:ext cx="60925" cy="9850"/>
            </a:xfrm>
            <a:custGeom>
              <a:avLst/>
              <a:gdLst/>
              <a:ahLst/>
              <a:cxnLst/>
              <a:rect l="l" t="t" r="r" b="b"/>
              <a:pathLst>
                <a:path w="2437" h="394" extrusionOk="0">
                  <a:moveTo>
                    <a:pt x="188" y="1"/>
                  </a:moveTo>
                  <a:cubicBezTo>
                    <a:pt x="81" y="1"/>
                    <a:pt x="1" y="90"/>
                    <a:pt x="1" y="197"/>
                  </a:cubicBezTo>
                  <a:cubicBezTo>
                    <a:pt x="1" y="304"/>
                    <a:pt x="81" y="394"/>
                    <a:pt x="188" y="394"/>
                  </a:cubicBezTo>
                  <a:lnTo>
                    <a:pt x="2240" y="394"/>
                  </a:lnTo>
                  <a:cubicBezTo>
                    <a:pt x="2347" y="394"/>
                    <a:pt x="2436" y="304"/>
                    <a:pt x="2436" y="197"/>
                  </a:cubicBezTo>
                  <a:cubicBezTo>
                    <a:pt x="2436" y="90"/>
                    <a:pt x="2347" y="1"/>
                    <a:pt x="22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23"/>
            <p:cNvSpPr/>
            <p:nvPr/>
          </p:nvSpPr>
          <p:spPr>
            <a:xfrm>
              <a:off x="805050" y="1357300"/>
              <a:ext cx="5375" cy="5375"/>
            </a:xfrm>
            <a:custGeom>
              <a:avLst/>
              <a:gdLst/>
              <a:ahLst/>
              <a:cxnLst/>
              <a:rect l="l" t="t" r="r" b="b"/>
              <a:pathLst>
                <a:path w="215" h="215" extrusionOk="0">
                  <a:moveTo>
                    <a:pt x="107" y="0"/>
                  </a:moveTo>
                  <a:cubicBezTo>
                    <a:pt x="45" y="0"/>
                    <a:pt x="0" y="45"/>
                    <a:pt x="0" y="107"/>
                  </a:cubicBezTo>
                  <a:cubicBezTo>
                    <a:pt x="0" y="161"/>
                    <a:pt x="45" y="215"/>
                    <a:pt x="107" y="215"/>
                  </a:cubicBezTo>
                  <a:cubicBezTo>
                    <a:pt x="170" y="215"/>
                    <a:pt x="214" y="161"/>
                    <a:pt x="214" y="107"/>
                  </a:cubicBezTo>
                  <a:cubicBezTo>
                    <a:pt x="214" y="45"/>
                    <a:pt x="170" y="0"/>
                    <a:pt x="10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23"/>
            <p:cNvSpPr/>
            <p:nvPr/>
          </p:nvSpPr>
          <p:spPr>
            <a:xfrm>
              <a:off x="647800" y="1379850"/>
              <a:ext cx="165750" cy="153450"/>
            </a:xfrm>
            <a:custGeom>
              <a:avLst/>
              <a:gdLst/>
              <a:ahLst/>
              <a:cxnLst/>
              <a:rect l="l" t="t" r="r" b="b"/>
              <a:pathLst>
                <a:path w="6630" h="6138" extrusionOk="0">
                  <a:moveTo>
                    <a:pt x="3859" y="0"/>
                  </a:moveTo>
                  <a:cubicBezTo>
                    <a:pt x="3429" y="0"/>
                    <a:pt x="2874" y="8"/>
                    <a:pt x="2874" y="8"/>
                  </a:cubicBezTo>
                  <a:cubicBezTo>
                    <a:pt x="2874" y="8"/>
                    <a:pt x="2312" y="106"/>
                    <a:pt x="2543" y="490"/>
                  </a:cubicBezTo>
                  <a:cubicBezTo>
                    <a:pt x="2766" y="874"/>
                    <a:pt x="2615" y="1587"/>
                    <a:pt x="2160" y="2096"/>
                  </a:cubicBezTo>
                  <a:cubicBezTo>
                    <a:pt x="1696" y="2613"/>
                    <a:pt x="599" y="4014"/>
                    <a:pt x="599" y="4014"/>
                  </a:cubicBezTo>
                  <a:cubicBezTo>
                    <a:pt x="599" y="4014"/>
                    <a:pt x="1" y="5022"/>
                    <a:pt x="304" y="5504"/>
                  </a:cubicBezTo>
                  <a:cubicBezTo>
                    <a:pt x="583" y="5955"/>
                    <a:pt x="1158" y="6105"/>
                    <a:pt x="2040" y="6105"/>
                  </a:cubicBezTo>
                  <a:cubicBezTo>
                    <a:pt x="2116" y="6105"/>
                    <a:pt x="2195" y="6104"/>
                    <a:pt x="2276" y="6101"/>
                  </a:cubicBezTo>
                  <a:cubicBezTo>
                    <a:pt x="3302" y="6075"/>
                    <a:pt x="4033" y="6137"/>
                    <a:pt x="4346" y="5673"/>
                  </a:cubicBezTo>
                  <a:cubicBezTo>
                    <a:pt x="4631" y="5254"/>
                    <a:pt x="4756" y="4683"/>
                    <a:pt x="4836" y="3934"/>
                  </a:cubicBezTo>
                  <a:cubicBezTo>
                    <a:pt x="4872" y="3604"/>
                    <a:pt x="5122" y="2711"/>
                    <a:pt x="5684" y="2658"/>
                  </a:cubicBezTo>
                  <a:cubicBezTo>
                    <a:pt x="6246" y="2604"/>
                    <a:pt x="6397" y="2631"/>
                    <a:pt x="6424" y="2381"/>
                  </a:cubicBezTo>
                  <a:cubicBezTo>
                    <a:pt x="6451" y="2123"/>
                    <a:pt x="6629" y="1132"/>
                    <a:pt x="6112" y="1132"/>
                  </a:cubicBezTo>
                  <a:cubicBezTo>
                    <a:pt x="5966" y="1129"/>
                    <a:pt x="5796" y="1128"/>
                    <a:pt x="5633" y="1128"/>
                  </a:cubicBezTo>
                  <a:cubicBezTo>
                    <a:pt x="5308" y="1128"/>
                    <a:pt x="5015" y="1132"/>
                    <a:pt x="5015" y="1132"/>
                  </a:cubicBezTo>
                  <a:cubicBezTo>
                    <a:pt x="5015" y="1132"/>
                    <a:pt x="4542" y="1132"/>
                    <a:pt x="4533" y="642"/>
                  </a:cubicBezTo>
                  <a:cubicBezTo>
                    <a:pt x="4524" y="312"/>
                    <a:pt x="4631" y="17"/>
                    <a:pt x="4328" y="8"/>
                  </a:cubicBezTo>
                  <a:cubicBezTo>
                    <a:pt x="4259" y="2"/>
                    <a:pt x="4075" y="0"/>
                    <a:pt x="38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11"/>
        <p:cNvGrpSpPr/>
        <p:nvPr/>
      </p:nvGrpSpPr>
      <p:grpSpPr>
        <a:xfrm>
          <a:off x="0" y="0"/>
          <a:ext cx="0" cy="0"/>
          <a:chOff x="0" y="0"/>
          <a:chExt cx="0" cy="0"/>
        </a:xfrm>
      </p:grpSpPr>
      <p:grpSp>
        <p:nvGrpSpPr>
          <p:cNvPr id="412" name="Google Shape;412;p24"/>
          <p:cNvGrpSpPr/>
          <p:nvPr/>
        </p:nvGrpSpPr>
        <p:grpSpPr>
          <a:xfrm rot="1921083">
            <a:off x="8210623" y="223210"/>
            <a:ext cx="728508" cy="632460"/>
            <a:chOff x="4834750" y="3152300"/>
            <a:chExt cx="584600" cy="507525"/>
          </a:xfrm>
        </p:grpSpPr>
        <p:sp>
          <p:nvSpPr>
            <p:cNvPr id="413" name="Google Shape;413;p24"/>
            <p:cNvSpPr/>
            <p:nvPr/>
          </p:nvSpPr>
          <p:spPr>
            <a:xfrm>
              <a:off x="4834750" y="3152300"/>
              <a:ext cx="584600" cy="507525"/>
            </a:xfrm>
            <a:custGeom>
              <a:avLst/>
              <a:gdLst/>
              <a:ahLst/>
              <a:cxnLst/>
              <a:rect l="l" t="t" r="r" b="b"/>
              <a:pathLst>
                <a:path w="23384" h="20301" extrusionOk="0">
                  <a:moveTo>
                    <a:pt x="7444" y="0"/>
                  </a:moveTo>
                  <a:cubicBezTo>
                    <a:pt x="6116" y="0"/>
                    <a:pt x="5038" y="1053"/>
                    <a:pt x="5038" y="2381"/>
                  </a:cubicBezTo>
                  <a:lnTo>
                    <a:pt x="5038" y="2832"/>
                  </a:lnTo>
                  <a:cubicBezTo>
                    <a:pt x="4712" y="2882"/>
                    <a:pt x="4461" y="3133"/>
                    <a:pt x="4386" y="3434"/>
                  </a:cubicBezTo>
                  <a:lnTo>
                    <a:pt x="2181" y="3434"/>
                  </a:lnTo>
                  <a:cubicBezTo>
                    <a:pt x="978" y="3434"/>
                    <a:pt x="0" y="4411"/>
                    <a:pt x="0" y="5614"/>
                  </a:cubicBezTo>
                  <a:lnTo>
                    <a:pt x="0" y="13609"/>
                  </a:lnTo>
                  <a:cubicBezTo>
                    <a:pt x="0" y="14261"/>
                    <a:pt x="301" y="14862"/>
                    <a:pt x="802" y="15288"/>
                  </a:cubicBezTo>
                  <a:lnTo>
                    <a:pt x="802" y="18346"/>
                  </a:lnTo>
                  <a:cubicBezTo>
                    <a:pt x="802" y="19424"/>
                    <a:pt x="1654" y="20301"/>
                    <a:pt x="2732" y="20301"/>
                  </a:cubicBezTo>
                  <a:lnTo>
                    <a:pt x="20802" y="20301"/>
                  </a:lnTo>
                  <a:cubicBezTo>
                    <a:pt x="21880" y="20301"/>
                    <a:pt x="22732" y="19424"/>
                    <a:pt x="22732" y="18346"/>
                  </a:cubicBezTo>
                  <a:lnTo>
                    <a:pt x="22732" y="15163"/>
                  </a:lnTo>
                  <a:cubicBezTo>
                    <a:pt x="23158" y="14762"/>
                    <a:pt x="23384" y="14211"/>
                    <a:pt x="23384" y="13609"/>
                  </a:cubicBezTo>
                  <a:lnTo>
                    <a:pt x="23384" y="5614"/>
                  </a:lnTo>
                  <a:cubicBezTo>
                    <a:pt x="23384" y="4411"/>
                    <a:pt x="22406" y="3434"/>
                    <a:pt x="21228" y="3434"/>
                  </a:cubicBezTo>
                  <a:lnTo>
                    <a:pt x="18998" y="3434"/>
                  </a:lnTo>
                  <a:cubicBezTo>
                    <a:pt x="18948" y="3133"/>
                    <a:pt x="18697" y="2882"/>
                    <a:pt x="18371" y="2832"/>
                  </a:cubicBezTo>
                  <a:lnTo>
                    <a:pt x="18371" y="2381"/>
                  </a:lnTo>
                  <a:cubicBezTo>
                    <a:pt x="18371" y="1053"/>
                    <a:pt x="17294" y="0"/>
                    <a:pt x="15965" y="0"/>
                  </a:cubicBezTo>
                  <a:close/>
                </a:path>
              </a:pathLst>
            </a:custGeom>
            <a:solidFill>
              <a:schemeClr val="dk1"/>
            </a:solidFill>
            <a:ln>
              <a:noFill/>
            </a:ln>
            <a:effectLst>
              <a:outerShdw dist="19050" dir="138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24"/>
            <p:cNvSpPr/>
            <p:nvPr/>
          </p:nvSpPr>
          <p:spPr>
            <a:xfrm>
              <a:off x="4980725" y="3171700"/>
              <a:ext cx="293900" cy="105300"/>
            </a:xfrm>
            <a:custGeom>
              <a:avLst/>
              <a:gdLst/>
              <a:ahLst/>
              <a:cxnLst/>
              <a:rect l="l" t="t" r="r" b="b"/>
              <a:pathLst>
                <a:path w="11756" h="4212" extrusionOk="0">
                  <a:moveTo>
                    <a:pt x="1605" y="1"/>
                  </a:moveTo>
                  <a:cubicBezTo>
                    <a:pt x="728" y="1"/>
                    <a:pt x="1" y="728"/>
                    <a:pt x="1" y="1605"/>
                  </a:cubicBezTo>
                  <a:lnTo>
                    <a:pt x="1" y="4212"/>
                  </a:lnTo>
                  <a:lnTo>
                    <a:pt x="1028" y="4212"/>
                  </a:lnTo>
                  <a:lnTo>
                    <a:pt x="1028" y="1605"/>
                  </a:lnTo>
                  <a:cubicBezTo>
                    <a:pt x="1028" y="1304"/>
                    <a:pt x="1304" y="1054"/>
                    <a:pt x="1605" y="1054"/>
                  </a:cubicBezTo>
                  <a:lnTo>
                    <a:pt x="10126" y="1054"/>
                  </a:lnTo>
                  <a:cubicBezTo>
                    <a:pt x="10452" y="1054"/>
                    <a:pt x="10703" y="1304"/>
                    <a:pt x="10703" y="1605"/>
                  </a:cubicBezTo>
                  <a:lnTo>
                    <a:pt x="10703" y="4212"/>
                  </a:lnTo>
                  <a:lnTo>
                    <a:pt x="11755" y="4212"/>
                  </a:lnTo>
                  <a:lnTo>
                    <a:pt x="11755" y="1605"/>
                  </a:lnTo>
                  <a:cubicBezTo>
                    <a:pt x="11755" y="728"/>
                    <a:pt x="11028" y="1"/>
                    <a:pt x="101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24"/>
            <p:cNvSpPr/>
            <p:nvPr/>
          </p:nvSpPr>
          <p:spPr>
            <a:xfrm>
              <a:off x="4963825" y="3242525"/>
              <a:ext cx="55150" cy="15675"/>
            </a:xfrm>
            <a:custGeom>
              <a:avLst/>
              <a:gdLst/>
              <a:ahLst/>
              <a:cxnLst/>
              <a:rect l="l" t="t" r="r" b="b"/>
              <a:pathLst>
                <a:path w="2206" h="627" extrusionOk="0">
                  <a:moveTo>
                    <a:pt x="0" y="0"/>
                  </a:moveTo>
                  <a:lnTo>
                    <a:pt x="0" y="627"/>
                  </a:lnTo>
                  <a:lnTo>
                    <a:pt x="2206" y="627"/>
                  </a:lnTo>
                  <a:lnTo>
                    <a:pt x="220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4"/>
            <p:cNvSpPr/>
            <p:nvPr/>
          </p:nvSpPr>
          <p:spPr>
            <a:xfrm>
              <a:off x="5235125" y="3242525"/>
              <a:ext cx="55775" cy="15675"/>
            </a:xfrm>
            <a:custGeom>
              <a:avLst/>
              <a:gdLst/>
              <a:ahLst/>
              <a:cxnLst/>
              <a:rect l="l" t="t" r="r" b="b"/>
              <a:pathLst>
                <a:path w="2231" h="627" extrusionOk="0">
                  <a:moveTo>
                    <a:pt x="0" y="0"/>
                  </a:moveTo>
                  <a:lnTo>
                    <a:pt x="0" y="627"/>
                  </a:lnTo>
                  <a:lnTo>
                    <a:pt x="2231" y="627"/>
                  </a:lnTo>
                  <a:lnTo>
                    <a:pt x="223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4"/>
            <p:cNvSpPr/>
            <p:nvPr/>
          </p:nvSpPr>
          <p:spPr>
            <a:xfrm>
              <a:off x="4874225" y="3414825"/>
              <a:ext cx="509425" cy="224950"/>
            </a:xfrm>
            <a:custGeom>
              <a:avLst/>
              <a:gdLst/>
              <a:ahLst/>
              <a:cxnLst/>
              <a:rect l="l" t="t" r="r" b="b"/>
              <a:pathLst>
                <a:path w="20377" h="8998" extrusionOk="0">
                  <a:moveTo>
                    <a:pt x="0" y="0"/>
                  </a:moveTo>
                  <a:lnTo>
                    <a:pt x="0" y="7845"/>
                  </a:lnTo>
                  <a:cubicBezTo>
                    <a:pt x="0" y="8497"/>
                    <a:pt x="501" y="8998"/>
                    <a:pt x="1153" y="8998"/>
                  </a:cubicBezTo>
                  <a:lnTo>
                    <a:pt x="19223" y="8998"/>
                  </a:lnTo>
                  <a:cubicBezTo>
                    <a:pt x="19850" y="8998"/>
                    <a:pt x="20376" y="8497"/>
                    <a:pt x="20376" y="7845"/>
                  </a:cubicBezTo>
                  <a:lnTo>
                    <a:pt x="203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4"/>
            <p:cNvSpPr/>
            <p:nvPr/>
          </p:nvSpPr>
          <p:spPr>
            <a:xfrm>
              <a:off x="4874225" y="3414825"/>
              <a:ext cx="509425" cy="134725"/>
            </a:xfrm>
            <a:custGeom>
              <a:avLst/>
              <a:gdLst/>
              <a:ahLst/>
              <a:cxnLst/>
              <a:rect l="l" t="t" r="r" b="b"/>
              <a:pathLst>
                <a:path w="20377" h="5389" extrusionOk="0">
                  <a:moveTo>
                    <a:pt x="0" y="0"/>
                  </a:moveTo>
                  <a:lnTo>
                    <a:pt x="0" y="5389"/>
                  </a:lnTo>
                  <a:lnTo>
                    <a:pt x="20376" y="5389"/>
                  </a:lnTo>
                  <a:lnTo>
                    <a:pt x="20376"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24"/>
            <p:cNvSpPr/>
            <p:nvPr/>
          </p:nvSpPr>
          <p:spPr>
            <a:xfrm>
              <a:off x="4854800" y="3258175"/>
              <a:ext cx="545125" cy="268825"/>
            </a:xfrm>
            <a:custGeom>
              <a:avLst/>
              <a:gdLst/>
              <a:ahLst/>
              <a:cxnLst/>
              <a:rect l="l" t="t" r="r" b="b"/>
              <a:pathLst>
                <a:path w="21805" h="10753" extrusionOk="0">
                  <a:moveTo>
                    <a:pt x="1379" y="1"/>
                  </a:moveTo>
                  <a:cubicBezTo>
                    <a:pt x="602" y="1"/>
                    <a:pt x="0" y="602"/>
                    <a:pt x="0" y="1379"/>
                  </a:cubicBezTo>
                  <a:lnTo>
                    <a:pt x="0" y="9374"/>
                  </a:lnTo>
                  <a:cubicBezTo>
                    <a:pt x="0" y="10151"/>
                    <a:pt x="602" y="10753"/>
                    <a:pt x="1379" y="10753"/>
                  </a:cubicBezTo>
                  <a:lnTo>
                    <a:pt x="20426" y="10753"/>
                  </a:lnTo>
                  <a:cubicBezTo>
                    <a:pt x="21178" y="10753"/>
                    <a:pt x="21805" y="10151"/>
                    <a:pt x="21805" y="9374"/>
                  </a:cubicBezTo>
                  <a:lnTo>
                    <a:pt x="21805" y="1379"/>
                  </a:lnTo>
                  <a:cubicBezTo>
                    <a:pt x="21805" y="602"/>
                    <a:pt x="21178" y="1"/>
                    <a:pt x="204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24"/>
            <p:cNvSpPr/>
            <p:nvPr/>
          </p:nvSpPr>
          <p:spPr>
            <a:xfrm>
              <a:off x="5097900" y="3482500"/>
              <a:ext cx="58925" cy="94625"/>
            </a:xfrm>
            <a:custGeom>
              <a:avLst/>
              <a:gdLst/>
              <a:ahLst/>
              <a:cxnLst/>
              <a:rect l="l" t="t" r="r" b="b"/>
              <a:pathLst>
                <a:path w="2357" h="3785" extrusionOk="0">
                  <a:moveTo>
                    <a:pt x="1" y="0"/>
                  </a:moveTo>
                  <a:lnTo>
                    <a:pt x="1" y="3785"/>
                  </a:lnTo>
                  <a:lnTo>
                    <a:pt x="2356" y="3785"/>
                  </a:lnTo>
                  <a:lnTo>
                    <a:pt x="235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1" name="Google Shape;421;p24"/>
          <p:cNvGrpSpPr/>
          <p:nvPr/>
        </p:nvGrpSpPr>
        <p:grpSpPr>
          <a:xfrm rot="-3158338">
            <a:off x="57149" y="124727"/>
            <a:ext cx="1011926" cy="829680"/>
            <a:chOff x="8015336" y="-150551"/>
            <a:chExt cx="1495550" cy="1226204"/>
          </a:xfrm>
        </p:grpSpPr>
        <p:sp>
          <p:nvSpPr>
            <p:cNvPr id="422" name="Google Shape;422;p24"/>
            <p:cNvSpPr/>
            <p:nvPr/>
          </p:nvSpPr>
          <p:spPr>
            <a:xfrm rot="1346691">
              <a:off x="8117985" y="65691"/>
              <a:ext cx="1290252" cy="793720"/>
            </a:xfrm>
            <a:custGeom>
              <a:avLst/>
              <a:gdLst/>
              <a:ahLst/>
              <a:cxnLst/>
              <a:rect l="l" t="t" r="r" b="b"/>
              <a:pathLst>
                <a:path w="20453" h="12582" extrusionOk="0">
                  <a:moveTo>
                    <a:pt x="10226" y="0"/>
                  </a:moveTo>
                  <a:cubicBezTo>
                    <a:pt x="8397" y="0"/>
                    <a:pt x="5665" y="1529"/>
                    <a:pt x="3259" y="2958"/>
                  </a:cubicBezTo>
                  <a:cubicBezTo>
                    <a:pt x="2833" y="3208"/>
                    <a:pt x="2482" y="3434"/>
                    <a:pt x="2307" y="3509"/>
                  </a:cubicBezTo>
                  <a:cubicBezTo>
                    <a:pt x="1480" y="3935"/>
                    <a:pt x="201" y="4562"/>
                    <a:pt x="76" y="5990"/>
                  </a:cubicBezTo>
                  <a:cubicBezTo>
                    <a:pt x="1" y="6817"/>
                    <a:pt x="251" y="7670"/>
                    <a:pt x="828" y="8446"/>
                  </a:cubicBezTo>
                  <a:cubicBezTo>
                    <a:pt x="853" y="8497"/>
                    <a:pt x="903" y="8572"/>
                    <a:pt x="953" y="8622"/>
                  </a:cubicBezTo>
                  <a:lnTo>
                    <a:pt x="1003" y="8672"/>
                  </a:lnTo>
                  <a:cubicBezTo>
                    <a:pt x="1028" y="8697"/>
                    <a:pt x="1053" y="8722"/>
                    <a:pt x="1053" y="8772"/>
                  </a:cubicBezTo>
                  <a:cubicBezTo>
                    <a:pt x="1354" y="9098"/>
                    <a:pt x="1630" y="9374"/>
                    <a:pt x="1830" y="9524"/>
                  </a:cubicBezTo>
                  <a:cubicBezTo>
                    <a:pt x="1906" y="9599"/>
                    <a:pt x="1981" y="9650"/>
                    <a:pt x="2006" y="9675"/>
                  </a:cubicBezTo>
                  <a:cubicBezTo>
                    <a:pt x="2357" y="10326"/>
                    <a:pt x="3585" y="11329"/>
                    <a:pt x="8673" y="12406"/>
                  </a:cubicBezTo>
                  <a:cubicBezTo>
                    <a:pt x="9174" y="12507"/>
                    <a:pt x="9700" y="12582"/>
                    <a:pt x="10201" y="12582"/>
                  </a:cubicBezTo>
                  <a:cubicBezTo>
                    <a:pt x="10377" y="12582"/>
                    <a:pt x="10552" y="12557"/>
                    <a:pt x="10703" y="12557"/>
                  </a:cubicBezTo>
                  <a:cubicBezTo>
                    <a:pt x="11054" y="12532"/>
                    <a:pt x="11404" y="12482"/>
                    <a:pt x="11755" y="12406"/>
                  </a:cubicBezTo>
                  <a:cubicBezTo>
                    <a:pt x="16843" y="11329"/>
                    <a:pt x="18071" y="10326"/>
                    <a:pt x="18422" y="9675"/>
                  </a:cubicBezTo>
                  <a:cubicBezTo>
                    <a:pt x="18497" y="9624"/>
                    <a:pt x="18623" y="9524"/>
                    <a:pt x="18773" y="9399"/>
                  </a:cubicBezTo>
                  <a:cubicBezTo>
                    <a:pt x="18973" y="9198"/>
                    <a:pt x="19199" y="8973"/>
                    <a:pt x="19374" y="8747"/>
                  </a:cubicBezTo>
                  <a:cubicBezTo>
                    <a:pt x="19399" y="8722"/>
                    <a:pt x="19450" y="8672"/>
                    <a:pt x="19475" y="8622"/>
                  </a:cubicBezTo>
                  <a:lnTo>
                    <a:pt x="19525" y="8572"/>
                  </a:lnTo>
                  <a:cubicBezTo>
                    <a:pt x="19550" y="8522"/>
                    <a:pt x="19575" y="8497"/>
                    <a:pt x="19600" y="8446"/>
                  </a:cubicBezTo>
                  <a:cubicBezTo>
                    <a:pt x="20201" y="7644"/>
                    <a:pt x="20452" y="6817"/>
                    <a:pt x="20377" y="5990"/>
                  </a:cubicBezTo>
                  <a:cubicBezTo>
                    <a:pt x="20227" y="4562"/>
                    <a:pt x="18973" y="3935"/>
                    <a:pt x="18121" y="3509"/>
                  </a:cubicBezTo>
                  <a:cubicBezTo>
                    <a:pt x="17946" y="3434"/>
                    <a:pt x="17595" y="3208"/>
                    <a:pt x="17169" y="2958"/>
                  </a:cubicBezTo>
                  <a:cubicBezTo>
                    <a:pt x="15440" y="1930"/>
                    <a:pt x="12557" y="226"/>
                    <a:pt x="10602" y="25"/>
                  </a:cubicBezTo>
                  <a:cubicBezTo>
                    <a:pt x="10477" y="0"/>
                    <a:pt x="10352" y="0"/>
                    <a:pt x="10226" y="0"/>
                  </a:cubicBezTo>
                  <a:close/>
                </a:path>
              </a:pathLst>
            </a:custGeom>
            <a:solidFill>
              <a:schemeClr val="dk1"/>
            </a:solidFill>
            <a:ln>
              <a:noFill/>
            </a:ln>
            <a:effectLst>
              <a:outerShdw dist="28575" dir="282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24"/>
            <p:cNvSpPr/>
            <p:nvPr/>
          </p:nvSpPr>
          <p:spPr>
            <a:xfrm rot="1346691">
              <a:off x="8185289" y="613320"/>
              <a:ext cx="956602" cy="176130"/>
            </a:xfrm>
            <a:custGeom>
              <a:avLst/>
              <a:gdLst/>
              <a:ahLst/>
              <a:cxnLst/>
              <a:rect l="l" t="t" r="r" b="b"/>
              <a:pathLst>
                <a:path w="15164" h="2792" extrusionOk="0">
                  <a:moveTo>
                    <a:pt x="0" y="1"/>
                  </a:moveTo>
                  <a:cubicBezTo>
                    <a:pt x="0" y="1179"/>
                    <a:pt x="4010" y="2181"/>
                    <a:pt x="6216" y="2658"/>
                  </a:cubicBezTo>
                  <a:cubicBezTo>
                    <a:pt x="6663" y="2755"/>
                    <a:pt x="7140" y="2792"/>
                    <a:pt x="7612" y="2792"/>
                  </a:cubicBezTo>
                  <a:cubicBezTo>
                    <a:pt x="7749" y="2792"/>
                    <a:pt x="7885" y="2788"/>
                    <a:pt x="8021" y="2783"/>
                  </a:cubicBezTo>
                  <a:cubicBezTo>
                    <a:pt x="8346" y="2758"/>
                    <a:pt x="8647" y="2708"/>
                    <a:pt x="8973" y="2658"/>
                  </a:cubicBezTo>
                  <a:cubicBezTo>
                    <a:pt x="11153" y="2181"/>
                    <a:pt x="15163" y="1179"/>
                    <a:pt x="1516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24"/>
            <p:cNvSpPr/>
            <p:nvPr/>
          </p:nvSpPr>
          <p:spPr>
            <a:xfrm rot="1346691">
              <a:off x="8672144" y="709911"/>
              <a:ext cx="450670" cy="175562"/>
            </a:xfrm>
            <a:custGeom>
              <a:avLst/>
              <a:gdLst/>
              <a:ahLst/>
              <a:cxnLst/>
              <a:rect l="l" t="t" r="r" b="b"/>
              <a:pathLst>
                <a:path w="7144" h="2783" extrusionOk="0">
                  <a:moveTo>
                    <a:pt x="3083" y="1"/>
                  </a:moveTo>
                  <a:lnTo>
                    <a:pt x="2908" y="101"/>
                  </a:lnTo>
                  <a:cubicBezTo>
                    <a:pt x="2908" y="101"/>
                    <a:pt x="2382" y="1981"/>
                    <a:pt x="1" y="2783"/>
                  </a:cubicBezTo>
                  <a:cubicBezTo>
                    <a:pt x="326" y="2758"/>
                    <a:pt x="627" y="2708"/>
                    <a:pt x="953" y="2658"/>
                  </a:cubicBezTo>
                  <a:cubicBezTo>
                    <a:pt x="3133" y="2181"/>
                    <a:pt x="7143" y="1179"/>
                    <a:pt x="7143"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24"/>
            <p:cNvSpPr/>
            <p:nvPr/>
          </p:nvSpPr>
          <p:spPr>
            <a:xfrm rot="1346691">
              <a:off x="8199646" y="120868"/>
              <a:ext cx="1190643" cy="524983"/>
            </a:xfrm>
            <a:custGeom>
              <a:avLst/>
              <a:gdLst/>
              <a:ahLst/>
              <a:cxnLst/>
              <a:rect l="l" t="t" r="r" b="b"/>
              <a:pathLst>
                <a:path w="18874" h="8322" extrusionOk="0">
                  <a:moveTo>
                    <a:pt x="9449" y="0"/>
                  </a:moveTo>
                  <a:cubicBezTo>
                    <a:pt x="7244" y="0"/>
                    <a:pt x="2833" y="2958"/>
                    <a:pt x="1881" y="3434"/>
                  </a:cubicBezTo>
                  <a:cubicBezTo>
                    <a:pt x="953" y="3910"/>
                    <a:pt x="176" y="4361"/>
                    <a:pt x="76" y="5289"/>
                  </a:cubicBezTo>
                  <a:cubicBezTo>
                    <a:pt x="1" y="6040"/>
                    <a:pt x="302" y="6692"/>
                    <a:pt x="678" y="7218"/>
                  </a:cubicBezTo>
                  <a:cubicBezTo>
                    <a:pt x="753" y="7319"/>
                    <a:pt x="828" y="7394"/>
                    <a:pt x="903" y="7469"/>
                  </a:cubicBezTo>
                  <a:cubicBezTo>
                    <a:pt x="1329" y="7995"/>
                    <a:pt x="1755" y="8321"/>
                    <a:pt x="1755" y="8321"/>
                  </a:cubicBezTo>
                  <a:lnTo>
                    <a:pt x="17119" y="8321"/>
                  </a:lnTo>
                  <a:cubicBezTo>
                    <a:pt x="17119" y="8321"/>
                    <a:pt x="17570" y="7995"/>
                    <a:pt x="17996" y="7469"/>
                  </a:cubicBezTo>
                  <a:cubicBezTo>
                    <a:pt x="18046" y="7394"/>
                    <a:pt x="18121" y="7319"/>
                    <a:pt x="18196" y="7218"/>
                  </a:cubicBezTo>
                  <a:cubicBezTo>
                    <a:pt x="18572" y="6692"/>
                    <a:pt x="18873" y="6040"/>
                    <a:pt x="18798" y="5289"/>
                  </a:cubicBezTo>
                  <a:cubicBezTo>
                    <a:pt x="18723" y="4361"/>
                    <a:pt x="17921" y="3910"/>
                    <a:pt x="16993" y="3434"/>
                  </a:cubicBezTo>
                  <a:cubicBezTo>
                    <a:pt x="16091" y="2983"/>
                    <a:pt x="12006" y="251"/>
                    <a:pt x="9725" y="25"/>
                  </a:cubicBezTo>
                  <a:cubicBezTo>
                    <a:pt x="9625" y="0"/>
                    <a:pt x="9525" y="0"/>
                    <a:pt x="944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24"/>
            <p:cNvSpPr/>
            <p:nvPr/>
          </p:nvSpPr>
          <p:spPr>
            <a:xfrm rot="1346691">
              <a:off x="8155439" y="558937"/>
              <a:ext cx="1105227" cy="69644"/>
            </a:xfrm>
            <a:custGeom>
              <a:avLst/>
              <a:gdLst/>
              <a:ahLst/>
              <a:cxnLst/>
              <a:rect l="l" t="t" r="r" b="b"/>
              <a:pathLst>
                <a:path w="17520" h="1104" extrusionOk="0">
                  <a:moveTo>
                    <a:pt x="1" y="0"/>
                  </a:moveTo>
                  <a:cubicBezTo>
                    <a:pt x="76" y="101"/>
                    <a:pt x="151" y="176"/>
                    <a:pt x="226" y="276"/>
                  </a:cubicBezTo>
                  <a:cubicBezTo>
                    <a:pt x="652" y="777"/>
                    <a:pt x="1078" y="1103"/>
                    <a:pt x="1078" y="1103"/>
                  </a:cubicBezTo>
                  <a:lnTo>
                    <a:pt x="16442" y="1103"/>
                  </a:lnTo>
                  <a:cubicBezTo>
                    <a:pt x="16442" y="1103"/>
                    <a:pt x="16893" y="777"/>
                    <a:pt x="17319" y="276"/>
                  </a:cubicBezTo>
                  <a:cubicBezTo>
                    <a:pt x="17394" y="176"/>
                    <a:pt x="17444" y="101"/>
                    <a:pt x="1751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24"/>
            <p:cNvSpPr/>
            <p:nvPr/>
          </p:nvSpPr>
          <p:spPr>
            <a:xfrm rot="1346691">
              <a:off x="8789571" y="239485"/>
              <a:ext cx="577153" cy="523406"/>
            </a:xfrm>
            <a:custGeom>
              <a:avLst/>
              <a:gdLst/>
              <a:ahLst/>
              <a:cxnLst/>
              <a:rect l="l" t="t" r="r" b="b"/>
              <a:pathLst>
                <a:path w="9149" h="8297" extrusionOk="0">
                  <a:moveTo>
                    <a:pt x="0" y="0"/>
                  </a:moveTo>
                  <a:lnTo>
                    <a:pt x="0" y="0"/>
                  </a:lnTo>
                  <a:cubicBezTo>
                    <a:pt x="1103" y="802"/>
                    <a:pt x="3584" y="2757"/>
                    <a:pt x="4110" y="4136"/>
                  </a:cubicBezTo>
                  <a:cubicBezTo>
                    <a:pt x="4537" y="5238"/>
                    <a:pt x="3735" y="7068"/>
                    <a:pt x="3058" y="8296"/>
                  </a:cubicBezTo>
                  <a:lnTo>
                    <a:pt x="7394" y="8296"/>
                  </a:lnTo>
                  <a:cubicBezTo>
                    <a:pt x="7394" y="8296"/>
                    <a:pt x="7845" y="7970"/>
                    <a:pt x="8271" y="7444"/>
                  </a:cubicBezTo>
                  <a:cubicBezTo>
                    <a:pt x="8321" y="7369"/>
                    <a:pt x="8396" y="7294"/>
                    <a:pt x="8471" y="7193"/>
                  </a:cubicBezTo>
                  <a:cubicBezTo>
                    <a:pt x="8847" y="6667"/>
                    <a:pt x="9148" y="6015"/>
                    <a:pt x="9073" y="5264"/>
                  </a:cubicBezTo>
                  <a:cubicBezTo>
                    <a:pt x="8998" y="4336"/>
                    <a:pt x="8196" y="3885"/>
                    <a:pt x="7268" y="3409"/>
                  </a:cubicBezTo>
                  <a:cubicBezTo>
                    <a:pt x="6366" y="2958"/>
                    <a:pt x="2281" y="226"/>
                    <a:pt x="0"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24"/>
            <p:cNvSpPr/>
            <p:nvPr/>
          </p:nvSpPr>
          <p:spPr>
            <a:xfrm rot="1346691">
              <a:off x="8648474" y="268200"/>
              <a:ext cx="246721" cy="346330"/>
            </a:xfrm>
            <a:custGeom>
              <a:avLst/>
              <a:gdLst/>
              <a:ahLst/>
              <a:cxnLst/>
              <a:rect l="l" t="t" r="r" b="b"/>
              <a:pathLst>
                <a:path w="3911" h="5490" extrusionOk="0">
                  <a:moveTo>
                    <a:pt x="1955" y="0"/>
                  </a:moveTo>
                  <a:lnTo>
                    <a:pt x="1" y="627"/>
                  </a:lnTo>
                  <a:lnTo>
                    <a:pt x="1" y="2832"/>
                  </a:lnTo>
                  <a:cubicBezTo>
                    <a:pt x="1" y="3559"/>
                    <a:pt x="477" y="4211"/>
                    <a:pt x="978" y="4712"/>
                  </a:cubicBezTo>
                  <a:cubicBezTo>
                    <a:pt x="1454" y="5188"/>
                    <a:pt x="1955" y="5489"/>
                    <a:pt x="1955" y="5489"/>
                  </a:cubicBezTo>
                  <a:cubicBezTo>
                    <a:pt x="1955" y="5489"/>
                    <a:pt x="2432" y="5188"/>
                    <a:pt x="2933" y="4712"/>
                  </a:cubicBezTo>
                  <a:cubicBezTo>
                    <a:pt x="3409" y="4211"/>
                    <a:pt x="3910" y="3559"/>
                    <a:pt x="3910" y="2832"/>
                  </a:cubicBezTo>
                  <a:lnTo>
                    <a:pt x="3910" y="627"/>
                  </a:lnTo>
                  <a:lnTo>
                    <a:pt x="195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24"/>
            <p:cNvSpPr/>
            <p:nvPr/>
          </p:nvSpPr>
          <p:spPr>
            <a:xfrm rot="1346691">
              <a:off x="8669701" y="290159"/>
              <a:ext cx="204013" cy="298891"/>
            </a:xfrm>
            <a:custGeom>
              <a:avLst/>
              <a:gdLst/>
              <a:ahLst/>
              <a:cxnLst/>
              <a:rect l="l" t="t" r="r" b="b"/>
              <a:pathLst>
                <a:path w="3234" h="4738" extrusionOk="0">
                  <a:moveTo>
                    <a:pt x="1629" y="0"/>
                  </a:moveTo>
                  <a:lnTo>
                    <a:pt x="0" y="526"/>
                  </a:lnTo>
                  <a:lnTo>
                    <a:pt x="0" y="2481"/>
                  </a:lnTo>
                  <a:cubicBezTo>
                    <a:pt x="0" y="3108"/>
                    <a:pt x="477" y="3709"/>
                    <a:pt x="878" y="4110"/>
                  </a:cubicBezTo>
                  <a:cubicBezTo>
                    <a:pt x="1153" y="4386"/>
                    <a:pt x="1454" y="4612"/>
                    <a:pt x="1629" y="4737"/>
                  </a:cubicBezTo>
                  <a:cubicBezTo>
                    <a:pt x="1805" y="4612"/>
                    <a:pt x="2081" y="4386"/>
                    <a:pt x="2356" y="4110"/>
                  </a:cubicBezTo>
                  <a:cubicBezTo>
                    <a:pt x="2757" y="3709"/>
                    <a:pt x="3233" y="3108"/>
                    <a:pt x="3233" y="2481"/>
                  </a:cubicBezTo>
                  <a:lnTo>
                    <a:pt x="3233" y="526"/>
                  </a:lnTo>
                  <a:lnTo>
                    <a:pt x="162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24"/>
            <p:cNvSpPr/>
            <p:nvPr/>
          </p:nvSpPr>
          <p:spPr>
            <a:xfrm rot="1346691">
              <a:off x="8701097" y="331145"/>
              <a:ext cx="204013" cy="64913"/>
            </a:xfrm>
            <a:custGeom>
              <a:avLst/>
              <a:gdLst/>
              <a:ahLst/>
              <a:cxnLst/>
              <a:rect l="l" t="t" r="r" b="b"/>
              <a:pathLst>
                <a:path w="3234" h="1029" extrusionOk="0">
                  <a:moveTo>
                    <a:pt x="0" y="1"/>
                  </a:moveTo>
                  <a:lnTo>
                    <a:pt x="0" y="1028"/>
                  </a:lnTo>
                  <a:lnTo>
                    <a:pt x="3233" y="1028"/>
                  </a:lnTo>
                  <a:lnTo>
                    <a:pt x="32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24"/>
            <p:cNvSpPr/>
            <p:nvPr/>
          </p:nvSpPr>
          <p:spPr>
            <a:xfrm rot="1346691">
              <a:off x="8714778" y="416178"/>
              <a:ext cx="91787" cy="104404"/>
            </a:xfrm>
            <a:custGeom>
              <a:avLst/>
              <a:gdLst/>
              <a:ahLst/>
              <a:cxnLst/>
              <a:rect l="l" t="t" r="r" b="b"/>
              <a:pathLst>
                <a:path w="1455" h="1655" extrusionOk="0">
                  <a:moveTo>
                    <a:pt x="727" y="0"/>
                  </a:moveTo>
                  <a:lnTo>
                    <a:pt x="477" y="401"/>
                  </a:lnTo>
                  <a:lnTo>
                    <a:pt x="1" y="401"/>
                  </a:lnTo>
                  <a:lnTo>
                    <a:pt x="251" y="827"/>
                  </a:lnTo>
                  <a:lnTo>
                    <a:pt x="1" y="1253"/>
                  </a:lnTo>
                  <a:lnTo>
                    <a:pt x="477" y="1253"/>
                  </a:lnTo>
                  <a:lnTo>
                    <a:pt x="727" y="1654"/>
                  </a:lnTo>
                  <a:lnTo>
                    <a:pt x="953" y="1253"/>
                  </a:lnTo>
                  <a:lnTo>
                    <a:pt x="1454" y="1253"/>
                  </a:lnTo>
                  <a:lnTo>
                    <a:pt x="1204" y="827"/>
                  </a:lnTo>
                  <a:lnTo>
                    <a:pt x="1454" y="401"/>
                  </a:lnTo>
                  <a:lnTo>
                    <a:pt x="953" y="401"/>
                  </a:lnTo>
                  <a:lnTo>
                    <a:pt x="72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24"/>
            <p:cNvSpPr/>
            <p:nvPr/>
          </p:nvSpPr>
          <p:spPr>
            <a:xfrm rot="1346691">
              <a:off x="8743998" y="329781"/>
              <a:ext cx="19051" cy="30091"/>
            </a:xfrm>
            <a:custGeom>
              <a:avLst/>
              <a:gdLst/>
              <a:ahLst/>
              <a:cxnLst/>
              <a:rect l="l" t="t" r="r" b="b"/>
              <a:pathLst>
                <a:path w="302" h="477" extrusionOk="0">
                  <a:moveTo>
                    <a:pt x="126" y="50"/>
                  </a:moveTo>
                  <a:cubicBezTo>
                    <a:pt x="176" y="50"/>
                    <a:pt x="227" y="76"/>
                    <a:pt x="227" y="126"/>
                  </a:cubicBezTo>
                  <a:cubicBezTo>
                    <a:pt x="227" y="201"/>
                    <a:pt x="176" y="226"/>
                    <a:pt x="126" y="226"/>
                  </a:cubicBezTo>
                  <a:lnTo>
                    <a:pt x="76" y="226"/>
                  </a:lnTo>
                  <a:lnTo>
                    <a:pt x="76" y="50"/>
                  </a:lnTo>
                  <a:close/>
                  <a:moveTo>
                    <a:pt x="1" y="0"/>
                  </a:moveTo>
                  <a:lnTo>
                    <a:pt x="1" y="477"/>
                  </a:lnTo>
                  <a:lnTo>
                    <a:pt x="76" y="477"/>
                  </a:lnTo>
                  <a:lnTo>
                    <a:pt x="76" y="276"/>
                  </a:lnTo>
                  <a:lnTo>
                    <a:pt x="101" y="276"/>
                  </a:lnTo>
                  <a:cubicBezTo>
                    <a:pt x="176" y="276"/>
                    <a:pt x="227" y="251"/>
                    <a:pt x="252" y="226"/>
                  </a:cubicBezTo>
                  <a:cubicBezTo>
                    <a:pt x="277" y="201"/>
                    <a:pt x="302" y="176"/>
                    <a:pt x="302" y="126"/>
                  </a:cubicBezTo>
                  <a:cubicBezTo>
                    <a:pt x="302" y="76"/>
                    <a:pt x="277" y="50"/>
                    <a:pt x="252" y="25"/>
                  </a:cubicBezTo>
                  <a:cubicBezTo>
                    <a:pt x="227" y="0"/>
                    <a:pt x="176" y="0"/>
                    <a:pt x="12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24"/>
            <p:cNvSpPr/>
            <p:nvPr/>
          </p:nvSpPr>
          <p:spPr>
            <a:xfrm rot="1346691">
              <a:off x="8764163" y="339740"/>
              <a:ext cx="26937" cy="30091"/>
            </a:xfrm>
            <a:custGeom>
              <a:avLst/>
              <a:gdLst/>
              <a:ahLst/>
              <a:cxnLst/>
              <a:rect l="l" t="t" r="r" b="b"/>
              <a:pathLst>
                <a:path w="427" h="477" extrusionOk="0">
                  <a:moveTo>
                    <a:pt x="201" y="50"/>
                  </a:moveTo>
                  <a:cubicBezTo>
                    <a:pt x="302" y="50"/>
                    <a:pt x="352" y="126"/>
                    <a:pt x="352" y="226"/>
                  </a:cubicBezTo>
                  <a:cubicBezTo>
                    <a:pt x="352" y="326"/>
                    <a:pt x="302" y="426"/>
                    <a:pt x="201" y="426"/>
                  </a:cubicBezTo>
                  <a:cubicBezTo>
                    <a:pt x="126" y="426"/>
                    <a:pt x="51" y="326"/>
                    <a:pt x="51" y="226"/>
                  </a:cubicBezTo>
                  <a:cubicBezTo>
                    <a:pt x="51" y="126"/>
                    <a:pt x="101" y="50"/>
                    <a:pt x="201" y="50"/>
                  </a:cubicBezTo>
                  <a:close/>
                  <a:moveTo>
                    <a:pt x="201" y="0"/>
                  </a:moveTo>
                  <a:cubicBezTo>
                    <a:pt x="76" y="0"/>
                    <a:pt x="1" y="76"/>
                    <a:pt x="1" y="226"/>
                  </a:cubicBezTo>
                  <a:cubicBezTo>
                    <a:pt x="1" y="376"/>
                    <a:pt x="76" y="477"/>
                    <a:pt x="201" y="477"/>
                  </a:cubicBezTo>
                  <a:cubicBezTo>
                    <a:pt x="327" y="477"/>
                    <a:pt x="427" y="376"/>
                    <a:pt x="427" y="226"/>
                  </a:cubicBezTo>
                  <a:cubicBezTo>
                    <a:pt x="427" y="76"/>
                    <a:pt x="352" y="0"/>
                    <a:pt x="2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24"/>
            <p:cNvSpPr/>
            <p:nvPr/>
          </p:nvSpPr>
          <p:spPr>
            <a:xfrm rot="1346691">
              <a:off x="8793851" y="349710"/>
              <a:ext cx="15834" cy="30091"/>
            </a:xfrm>
            <a:custGeom>
              <a:avLst/>
              <a:gdLst/>
              <a:ahLst/>
              <a:cxnLst/>
              <a:rect l="l" t="t" r="r" b="b"/>
              <a:pathLst>
                <a:path w="251" h="477" extrusionOk="0">
                  <a:moveTo>
                    <a:pt x="0" y="0"/>
                  </a:moveTo>
                  <a:lnTo>
                    <a:pt x="0" y="477"/>
                  </a:lnTo>
                  <a:lnTo>
                    <a:pt x="251" y="477"/>
                  </a:lnTo>
                  <a:lnTo>
                    <a:pt x="251" y="401"/>
                  </a:lnTo>
                  <a:lnTo>
                    <a:pt x="50" y="401"/>
                  </a:lnTo>
                  <a:lnTo>
                    <a:pt x="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24"/>
            <p:cNvSpPr/>
            <p:nvPr/>
          </p:nvSpPr>
          <p:spPr>
            <a:xfrm rot="1346721">
              <a:off x="8813275" y="355141"/>
              <a:ext cx="3280" cy="30091"/>
            </a:xfrm>
            <a:custGeom>
              <a:avLst/>
              <a:gdLst/>
              <a:ahLst/>
              <a:cxnLst/>
              <a:rect l="l" t="t" r="r" b="b"/>
              <a:pathLst>
                <a:path w="52" h="477" extrusionOk="0">
                  <a:moveTo>
                    <a:pt x="1" y="0"/>
                  </a:moveTo>
                  <a:lnTo>
                    <a:pt x="1" y="477"/>
                  </a:lnTo>
                  <a:lnTo>
                    <a:pt x="51" y="477"/>
                  </a:lnTo>
                  <a:lnTo>
                    <a:pt x="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24"/>
            <p:cNvSpPr/>
            <p:nvPr/>
          </p:nvSpPr>
          <p:spPr>
            <a:xfrm rot="1346743">
              <a:off x="8821362" y="362390"/>
              <a:ext cx="22205" cy="30091"/>
            </a:xfrm>
            <a:custGeom>
              <a:avLst/>
              <a:gdLst/>
              <a:ahLst/>
              <a:cxnLst/>
              <a:rect l="l" t="t" r="r" b="b"/>
              <a:pathLst>
                <a:path w="352" h="477" extrusionOk="0">
                  <a:moveTo>
                    <a:pt x="226" y="0"/>
                  </a:moveTo>
                  <a:cubicBezTo>
                    <a:pt x="101" y="0"/>
                    <a:pt x="0" y="76"/>
                    <a:pt x="0" y="226"/>
                  </a:cubicBezTo>
                  <a:cubicBezTo>
                    <a:pt x="0" y="376"/>
                    <a:pt x="101" y="477"/>
                    <a:pt x="226" y="477"/>
                  </a:cubicBezTo>
                  <a:cubicBezTo>
                    <a:pt x="276" y="477"/>
                    <a:pt x="326" y="451"/>
                    <a:pt x="351" y="451"/>
                  </a:cubicBezTo>
                  <a:lnTo>
                    <a:pt x="326" y="401"/>
                  </a:lnTo>
                  <a:cubicBezTo>
                    <a:pt x="301" y="401"/>
                    <a:pt x="276" y="426"/>
                    <a:pt x="226" y="426"/>
                  </a:cubicBezTo>
                  <a:cubicBezTo>
                    <a:pt x="126" y="426"/>
                    <a:pt x="50" y="351"/>
                    <a:pt x="50" y="226"/>
                  </a:cubicBezTo>
                  <a:cubicBezTo>
                    <a:pt x="50" y="101"/>
                    <a:pt x="126" y="50"/>
                    <a:pt x="226" y="50"/>
                  </a:cubicBezTo>
                  <a:lnTo>
                    <a:pt x="326" y="50"/>
                  </a:lnTo>
                  <a:lnTo>
                    <a:pt x="3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24"/>
            <p:cNvSpPr/>
            <p:nvPr/>
          </p:nvSpPr>
          <p:spPr>
            <a:xfrm rot="1346691">
              <a:off x="8846440" y="371433"/>
              <a:ext cx="15834" cy="30091"/>
            </a:xfrm>
            <a:custGeom>
              <a:avLst/>
              <a:gdLst/>
              <a:ahLst/>
              <a:cxnLst/>
              <a:rect l="l" t="t" r="r" b="b"/>
              <a:pathLst>
                <a:path w="251" h="477" extrusionOk="0">
                  <a:moveTo>
                    <a:pt x="0" y="0"/>
                  </a:moveTo>
                  <a:lnTo>
                    <a:pt x="0" y="477"/>
                  </a:lnTo>
                  <a:lnTo>
                    <a:pt x="251" y="477"/>
                  </a:lnTo>
                  <a:lnTo>
                    <a:pt x="251" y="401"/>
                  </a:lnTo>
                  <a:lnTo>
                    <a:pt x="50" y="401"/>
                  </a:lnTo>
                  <a:lnTo>
                    <a:pt x="50" y="251"/>
                  </a:lnTo>
                  <a:lnTo>
                    <a:pt x="226" y="251"/>
                  </a:lnTo>
                  <a:lnTo>
                    <a:pt x="226" y="201"/>
                  </a:lnTo>
                  <a:lnTo>
                    <a:pt x="50" y="201"/>
                  </a:lnTo>
                  <a:lnTo>
                    <a:pt x="50" y="50"/>
                  </a:lnTo>
                  <a:lnTo>
                    <a:pt x="251" y="50"/>
                  </a:lnTo>
                  <a:lnTo>
                    <a:pt x="2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24"/>
            <p:cNvSpPr/>
            <p:nvPr/>
          </p:nvSpPr>
          <p:spPr>
            <a:xfrm rot="1346691">
              <a:off x="8767126" y="291740"/>
              <a:ext cx="123392" cy="346330"/>
            </a:xfrm>
            <a:custGeom>
              <a:avLst/>
              <a:gdLst/>
              <a:ahLst/>
              <a:cxnLst/>
              <a:rect l="l" t="t" r="r" b="b"/>
              <a:pathLst>
                <a:path w="1956" h="5490" extrusionOk="0">
                  <a:moveTo>
                    <a:pt x="0" y="0"/>
                  </a:moveTo>
                  <a:lnTo>
                    <a:pt x="0" y="5489"/>
                  </a:lnTo>
                  <a:cubicBezTo>
                    <a:pt x="0" y="5489"/>
                    <a:pt x="477" y="5188"/>
                    <a:pt x="978" y="4712"/>
                  </a:cubicBezTo>
                  <a:cubicBezTo>
                    <a:pt x="1454" y="4211"/>
                    <a:pt x="1955" y="3559"/>
                    <a:pt x="1955" y="2832"/>
                  </a:cubicBezTo>
                  <a:lnTo>
                    <a:pt x="1955" y="627"/>
                  </a:lnTo>
                  <a:lnTo>
                    <a:pt x="0"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24"/>
            <p:cNvSpPr/>
            <p:nvPr/>
          </p:nvSpPr>
          <p:spPr>
            <a:xfrm rot="1346691">
              <a:off x="8743998" y="329781"/>
              <a:ext cx="19051" cy="30091"/>
            </a:xfrm>
            <a:custGeom>
              <a:avLst/>
              <a:gdLst/>
              <a:ahLst/>
              <a:cxnLst/>
              <a:rect l="l" t="t" r="r" b="b"/>
              <a:pathLst>
                <a:path w="302" h="477" extrusionOk="0">
                  <a:moveTo>
                    <a:pt x="126" y="50"/>
                  </a:moveTo>
                  <a:cubicBezTo>
                    <a:pt x="176" y="50"/>
                    <a:pt x="227" y="76"/>
                    <a:pt x="227" y="126"/>
                  </a:cubicBezTo>
                  <a:cubicBezTo>
                    <a:pt x="227" y="201"/>
                    <a:pt x="176" y="226"/>
                    <a:pt x="126" y="226"/>
                  </a:cubicBezTo>
                  <a:lnTo>
                    <a:pt x="76" y="226"/>
                  </a:lnTo>
                  <a:lnTo>
                    <a:pt x="76" y="50"/>
                  </a:lnTo>
                  <a:close/>
                  <a:moveTo>
                    <a:pt x="1" y="0"/>
                  </a:moveTo>
                  <a:lnTo>
                    <a:pt x="1" y="477"/>
                  </a:lnTo>
                  <a:lnTo>
                    <a:pt x="76" y="477"/>
                  </a:lnTo>
                  <a:lnTo>
                    <a:pt x="76" y="276"/>
                  </a:lnTo>
                  <a:lnTo>
                    <a:pt x="101" y="276"/>
                  </a:lnTo>
                  <a:cubicBezTo>
                    <a:pt x="176" y="276"/>
                    <a:pt x="227" y="251"/>
                    <a:pt x="252" y="226"/>
                  </a:cubicBezTo>
                  <a:cubicBezTo>
                    <a:pt x="277" y="201"/>
                    <a:pt x="302" y="176"/>
                    <a:pt x="302" y="126"/>
                  </a:cubicBezTo>
                  <a:cubicBezTo>
                    <a:pt x="302" y="76"/>
                    <a:pt x="277" y="50"/>
                    <a:pt x="252" y="25"/>
                  </a:cubicBezTo>
                  <a:cubicBezTo>
                    <a:pt x="227" y="0"/>
                    <a:pt x="176" y="0"/>
                    <a:pt x="1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4"/>
            <p:cNvSpPr/>
            <p:nvPr/>
          </p:nvSpPr>
          <p:spPr>
            <a:xfrm rot="1346691">
              <a:off x="8764163" y="339740"/>
              <a:ext cx="26937" cy="30091"/>
            </a:xfrm>
            <a:custGeom>
              <a:avLst/>
              <a:gdLst/>
              <a:ahLst/>
              <a:cxnLst/>
              <a:rect l="l" t="t" r="r" b="b"/>
              <a:pathLst>
                <a:path w="427" h="477" extrusionOk="0">
                  <a:moveTo>
                    <a:pt x="201" y="50"/>
                  </a:moveTo>
                  <a:cubicBezTo>
                    <a:pt x="302" y="50"/>
                    <a:pt x="352" y="126"/>
                    <a:pt x="352" y="226"/>
                  </a:cubicBezTo>
                  <a:cubicBezTo>
                    <a:pt x="352" y="326"/>
                    <a:pt x="302" y="426"/>
                    <a:pt x="201" y="426"/>
                  </a:cubicBezTo>
                  <a:cubicBezTo>
                    <a:pt x="126" y="426"/>
                    <a:pt x="51" y="326"/>
                    <a:pt x="51" y="226"/>
                  </a:cubicBezTo>
                  <a:cubicBezTo>
                    <a:pt x="51" y="126"/>
                    <a:pt x="101" y="50"/>
                    <a:pt x="201" y="50"/>
                  </a:cubicBezTo>
                  <a:close/>
                  <a:moveTo>
                    <a:pt x="201" y="0"/>
                  </a:moveTo>
                  <a:cubicBezTo>
                    <a:pt x="76" y="0"/>
                    <a:pt x="1" y="76"/>
                    <a:pt x="1" y="226"/>
                  </a:cubicBezTo>
                  <a:cubicBezTo>
                    <a:pt x="1" y="376"/>
                    <a:pt x="76" y="477"/>
                    <a:pt x="201" y="477"/>
                  </a:cubicBezTo>
                  <a:cubicBezTo>
                    <a:pt x="327" y="477"/>
                    <a:pt x="427" y="376"/>
                    <a:pt x="427" y="226"/>
                  </a:cubicBezTo>
                  <a:cubicBezTo>
                    <a:pt x="427" y="76"/>
                    <a:pt x="352" y="0"/>
                    <a:pt x="2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4"/>
            <p:cNvSpPr/>
            <p:nvPr/>
          </p:nvSpPr>
          <p:spPr>
            <a:xfrm rot="1346691">
              <a:off x="8793851" y="349710"/>
              <a:ext cx="15834" cy="30091"/>
            </a:xfrm>
            <a:custGeom>
              <a:avLst/>
              <a:gdLst/>
              <a:ahLst/>
              <a:cxnLst/>
              <a:rect l="l" t="t" r="r" b="b"/>
              <a:pathLst>
                <a:path w="251" h="477" extrusionOk="0">
                  <a:moveTo>
                    <a:pt x="0" y="0"/>
                  </a:moveTo>
                  <a:lnTo>
                    <a:pt x="0" y="477"/>
                  </a:lnTo>
                  <a:lnTo>
                    <a:pt x="251" y="477"/>
                  </a:lnTo>
                  <a:lnTo>
                    <a:pt x="251" y="401"/>
                  </a:lnTo>
                  <a:lnTo>
                    <a:pt x="50" y="401"/>
                  </a:lnTo>
                  <a:lnTo>
                    <a:pt x="5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24"/>
            <p:cNvSpPr/>
            <p:nvPr/>
          </p:nvSpPr>
          <p:spPr>
            <a:xfrm rot="1346721">
              <a:off x="8813275" y="355141"/>
              <a:ext cx="3280" cy="30091"/>
            </a:xfrm>
            <a:custGeom>
              <a:avLst/>
              <a:gdLst/>
              <a:ahLst/>
              <a:cxnLst/>
              <a:rect l="l" t="t" r="r" b="b"/>
              <a:pathLst>
                <a:path w="52" h="477" extrusionOk="0">
                  <a:moveTo>
                    <a:pt x="1" y="0"/>
                  </a:moveTo>
                  <a:lnTo>
                    <a:pt x="1" y="477"/>
                  </a:lnTo>
                  <a:lnTo>
                    <a:pt x="51" y="477"/>
                  </a:lnTo>
                  <a:lnTo>
                    <a:pt x="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24"/>
            <p:cNvSpPr/>
            <p:nvPr/>
          </p:nvSpPr>
          <p:spPr>
            <a:xfrm rot="1346743">
              <a:off x="8821362" y="362390"/>
              <a:ext cx="22205" cy="30091"/>
            </a:xfrm>
            <a:custGeom>
              <a:avLst/>
              <a:gdLst/>
              <a:ahLst/>
              <a:cxnLst/>
              <a:rect l="l" t="t" r="r" b="b"/>
              <a:pathLst>
                <a:path w="352" h="477" extrusionOk="0">
                  <a:moveTo>
                    <a:pt x="226" y="0"/>
                  </a:moveTo>
                  <a:cubicBezTo>
                    <a:pt x="101" y="0"/>
                    <a:pt x="0" y="76"/>
                    <a:pt x="0" y="226"/>
                  </a:cubicBezTo>
                  <a:cubicBezTo>
                    <a:pt x="0" y="376"/>
                    <a:pt x="101" y="477"/>
                    <a:pt x="226" y="477"/>
                  </a:cubicBezTo>
                  <a:cubicBezTo>
                    <a:pt x="276" y="477"/>
                    <a:pt x="326" y="451"/>
                    <a:pt x="351" y="451"/>
                  </a:cubicBezTo>
                  <a:lnTo>
                    <a:pt x="326" y="401"/>
                  </a:lnTo>
                  <a:cubicBezTo>
                    <a:pt x="301" y="401"/>
                    <a:pt x="276" y="426"/>
                    <a:pt x="226" y="426"/>
                  </a:cubicBezTo>
                  <a:cubicBezTo>
                    <a:pt x="126" y="426"/>
                    <a:pt x="50" y="351"/>
                    <a:pt x="50" y="226"/>
                  </a:cubicBezTo>
                  <a:cubicBezTo>
                    <a:pt x="50" y="101"/>
                    <a:pt x="126" y="50"/>
                    <a:pt x="226" y="50"/>
                  </a:cubicBezTo>
                  <a:lnTo>
                    <a:pt x="326" y="50"/>
                  </a:lnTo>
                  <a:lnTo>
                    <a:pt x="3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24"/>
            <p:cNvSpPr/>
            <p:nvPr/>
          </p:nvSpPr>
          <p:spPr>
            <a:xfrm rot="1346691">
              <a:off x="8846440" y="371433"/>
              <a:ext cx="15834" cy="30091"/>
            </a:xfrm>
            <a:custGeom>
              <a:avLst/>
              <a:gdLst/>
              <a:ahLst/>
              <a:cxnLst/>
              <a:rect l="l" t="t" r="r" b="b"/>
              <a:pathLst>
                <a:path w="251" h="477" extrusionOk="0">
                  <a:moveTo>
                    <a:pt x="0" y="0"/>
                  </a:moveTo>
                  <a:lnTo>
                    <a:pt x="0" y="477"/>
                  </a:lnTo>
                  <a:lnTo>
                    <a:pt x="251" y="477"/>
                  </a:lnTo>
                  <a:lnTo>
                    <a:pt x="251" y="401"/>
                  </a:lnTo>
                  <a:lnTo>
                    <a:pt x="50" y="401"/>
                  </a:lnTo>
                  <a:lnTo>
                    <a:pt x="50" y="251"/>
                  </a:lnTo>
                  <a:lnTo>
                    <a:pt x="226" y="251"/>
                  </a:lnTo>
                  <a:lnTo>
                    <a:pt x="226" y="201"/>
                  </a:lnTo>
                  <a:lnTo>
                    <a:pt x="50" y="201"/>
                  </a:lnTo>
                  <a:lnTo>
                    <a:pt x="50" y="50"/>
                  </a:lnTo>
                  <a:lnTo>
                    <a:pt x="251" y="50"/>
                  </a:lnTo>
                  <a:lnTo>
                    <a:pt x="2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5" name="Google Shape;445;p24"/>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446" name="Google Shape;446;p24"/>
          <p:cNvSpPr txBox="1">
            <a:spLocks noGrp="1"/>
          </p:cNvSpPr>
          <p:nvPr>
            <p:ph type="title" idx="2"/>
          </p:nvPr>
        </p:nvSpPr>
        <p:spPr>
          <a:xfrm>
            <a:off x="720000" y="3072276"/>
            <a:ext cx="2086800" cy="356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447" name="Google Shape;447;p24"/>
          <p:cNvSpPr txBox="1">
            <a:spLocks noGrp="1"/>
          </p:cNvSpPr>
          <p:nvPr>
            <p:ph type="subTitle" idx="1"/>
          </p:nvPr>
        </p:nvSpPr>
        <p:spPr>
          <a:xfrm>
            <a:off x="720000" y="3429128"/>
            <a:ext cx="2086800" cy="657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48" name="Google Shape;448;p24"/>
          <p:cNvSpPr txBox="1">
            <a:spLocks noGrp="1"/>
          </p:cNvSpPr>
          <p:nvPr>
            <p:ph type="title" idx="3"/>
          </p:nvPr>
        </p:nvSpPr>
        <p:spPr>
          <a:xfrm>
            <a:off x="3528600" y="3072251"/>
            <a:ext cx="2086800" cy="356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449" name="Google Shape;449;p24"/>
          <p:cNvSpPr txBox="1">
            <a:spLocks noGrp="1"/>
          </p:cNvSpPr>
          <p:nvPr>
            <p:ph type="subTitle" idx="4"/>
          </p:nvPr>
        </p:nvSpPr>
        <p:spPr>
          <a:xfrm>
            <a:off x="3528600" y="3429125"/>
            <a:ext cx="2086800" cy="657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0" name="Google Shape;450;p24"/>
          <p:cNvSpPr txBox="1">
            <a:spLocks noGrp="1"/>
          </p:cNvSpPr>
          <p:nvPr>
            <p:ph type="title" idx="5"/>
          </p:nvPr>
        </p:nvSpPr>
        <p:spPr>
          <a:xfrm>
            <a:off x="6337200" y="3072616"/>
            <a:ext cx="2086800" cy="356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451" name="Google Shape;451;p24"/>
          <p:cNvSpPr txBox="1">
            <a:spLocks noGrp="1"/>
          </p:cNvSpPr>
          <p:nvPr>
            <p:ph type="subTitle" idx="6"/>
          </p:nvPr>
        </p:nvSpPr>
        <p:spPr>
          <a:xfrm>
            <a:off x="6337200" y="3429125"/>
            <a:ext cx="2086800" cy="657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452"/>
        <p:cNvGrpSpPr/>
        <p:nvPr/>
      </p:nvGrpSpPr>
      <p:grpSpPr>
        <a:xfrm>
          <a:off x="0" y="0"/>
          <a:ext cx="0" cy="0"/>
          <a:chOff x="0" y="0"/>
          <a:chExt cx="0" cy="0"/>
        </a:xfrm>
      </p:grpSpPr>
      <p:grpSp>
        <p:nvGrpSpPr>
          <p:cNvPr id="453" name="Google Shape;453;p25"/>
          <p:cNvGrpSpPr/>
          <p:nvPr/>
        </p:nvGrpSpPr>
        <p:grpSpPr>
          <a:xfrm rot="1328733" flipH="1">
            <a:off x="8012825" y="408626"/>
            <a:ext cx="905165" cy="834247"/>
            <a:chOff x="6636213" y="3566301"/>
            <a:chExt cx="1368130" cy="1260940"/>
          </a:xfrm>
        </p:grpSpPr>
        <p:sp>
          <p:nvSpPr>
            <p:cNvPr id="454" name="Google Shape;454;p25"/>
            <p:cNvSpPr/>
            <p:nvPr/>
          </p:nvSpPr>
          <p:spPr>
            <a:xfrm>
              <a:off x="6636213" y="3566301"/>
              <a:ext cx="1368130" cy="1260940"/>
            </a:xfrm>
            <a:custGeom>
              <a:avLst/>
              <a:gdLst/>
              <a:ahLst/>
              <a:cxnLst/>
              <a:rect l="l" t="t" r="r" b="b"/>
              <a:pathLst>
                <a:path w="14801" h="13641" extrusionOk="0">
                  <a:moveTo>
                    <a:pt x="7798" y="1"/>
                  </a:moveTo>
                  <a:cubicBezTo>
                    <a:pt x="7182" y="1"/>
                    <a:pt x="6575" y="215"/>
                    <a:pt x="6094" y="607"/>
                  </a:cubicBezTo>
                  <a:cubicBezTo>
                    <a:pt x="5327" y="1241"/>
                    <a:pt x="4979" y="2276"/>
                    <a:pt x="5184" y="3132"/>
                  </a:cubicBezTo>
                  <a:cubicBezTo>
                    <a:pt x="5023" y="3498"/>
                    <a:pt x="5130" y="3953"/>
                    <a:pt x="5460" y="4211"/>
                  </a:cubicBezTo>
                  <a:lnTo>
                    <a:pt x="5835" y="4506"/>
                  </a:lnTo>
                  <a:cubicBezTo>
                    <a:pt x="5889" y="4541"/>
                    <a:pt x="5942" y="4577"/>
                    <a:pt x="6005" y="4604"/>
                  </a:cubicBezTo>
                  <a:cubicBezTo>
                    <a:pt x="5951" y="4934"/>
                    <a:pt x="6076" y="5273"/>
                    <a:pt x="6361" y="5478"/>
                  </a:cubicBezTo>
                  <a:lnTo>
                    <a:pt x="6638" y="5683"/>
                  </a:lnTo>
                  <a:cubicBezTo>
                    <a:pt x="6558" y="5853"/>
                    <a:pt x="6477" y="6031"/>
                    <a:pt x="6406" y="6210"/>
                  </a:cubicBezTo>
                  <a:cubicBezTo>
                    <a:pt x="6370" y="6299"/>
                    <a:pt x="6254" y="6459"/>
                    <a:pt x="6058" y="6665"/>
                  </a:cubicBezTo>
                  <a:cubicBezTo>
                    <a:pt x="5567" y="6665"/>
                    <a:pt x="5139" y="6959"/>
                    <a:pt x="5005" y="7369"/>
                  </a:cubicBezTo>
                  <a:cubicBezTo>
                    <a:pt x="4970" y="7468"/>
                    <a:pt x="4961" y="7575"/>
                    <a:pt x="4961" y="7673"/>
                  </a:cubicBezTo>
                  <a:cubicBezTo>
                    <a:pt x="4372" y="8199"/>
                    <a:pt x="3855" y="8627"/>
                    <a:pt x="3542" y="8841"/>
                  </a:cubicBezTo>
                  <a:lnTo>
                    <a:pt x="3284" y="9011"/>
                  </a:lnTo>
                  <a:cubicBezTo>
                    <a:pt x="2097" y="9787"/>
                    <a:pt x="1000" y="10527"/>
                    <a:pt x="572" y="11063"/>
                  </a:cubicBezTo>
                  <a:cubicBezTo>
                    <a:pt x="375" y="11304"/>
                    <a:pt x="250" y="11580"/>
                    <a:pt x="188" y="11866"/>
                  </a:cubicBezTo>
                  <a:cubicBezTo>
                    <a:pt x="81" y="12044"/>
                    <a:pt x="18" y="12249"/>
                    <a:pt x="10" y="12463"/>
                  </a:cubicBezTo>
                  <a:cubicBezTo>
                    <a:pt x="1" y="13097"/>
                    <a:pt x="500" y="13623"/>
                    <a:pt x="1143" y="13641"/>
                  </a:cubicBezTo>
                  <a:lnTo>
                    <a:pt x="1160" y="13641"/>
                  </a:lnTo>
                  <a:cubicBezTo>
                    <a:pt x="1294" y="13641"/>
                    <a:pt x="1419" y="13614"/>
                    <a:pt x="1544" y="13578"/>
                  </a:cubicBezTo>
                  <a:cubicBezTo>
                    <a:pt x="1865" y="13578"/>
                    <a:pt x="2204" y="13489"/>
                    <a:pt x="2561" y="13329"/>
                  </a:cubicBezTo>
                  <a:cubicBezTo>
                    <a:pt x="3533" y="12892"/>
                    <a:pt x="4952" y="11214"/>
                    <a:pt x="5228" y="10884"/>
                  </a:cubicBezTo>
                  <a:cubicBezTo>
                    <a:pt x="5460" y="10608"/>
                    <a:pt x="6120" y="9974"/>
                    <a:pt x="6691" y="9457"/>
                  </a:cubicBezTo>
                  <a:cubicBezTo>
                    <a:pt x="6709" y="9466"/>
                    <a:pt x="6727" y="9466"/>
                    <a:pt x="6754" y="9466"/>
                  </a:cubicBezTo>
                  <a:cubicBezTo>
                    <a:pt x="7182" y="9466"/>
                    <a:pt x="7548" y="9225"/>
                    <a:pt x="7708" y="8850"/>
                  </a:cubicBezTo>
                  <a:cubicBezTo>
                    <a:pt x="7771" y="8699"/>
                    <a:pt x="7798" y="8547"/>
                    <a:pt x="7798" y="8395"/>
                  </a:cubicBezTo>
                  <a:cubicBezTo>
                    <a:pt x="8119" y="8199"/>
                    <a:pt x="8458" y="8030"/>
                    <a:pt x="8699" y="7914"/>
                  </a:cubicBezTo>
                  <a:cubicBezTo>
                    <a:pt x="8761" y="8047"/>
                    <a:pt x="8850" y="8163"/>
                    <a:pt x="8975" y="8262"/>
                  </a:cubicBezTo>
                  <a:lnTo>
                    <a:pt x="9332" y="8529"/>
                  </a:lnTo>
                  <a:cubicBezTo>
                    <a:pt x="9484" y="8654"/>
                    <a:pt x="9680" y="8716"/>
                    <a:pt x="9876" y="8716"/>
                  </a:cubicBezTo>
                  <a:cubicBezTo>
                    <a:pt x="9921" y="8716"/>
                    <a:pt x="9974" y="8716"/>
                    <a:pt x="10019" y="8708"/>
                  </a:cubicBezTo>
                  <a:cubicBezTo>
                    <a:pt x="10055" y="8922"/>
                    <a:pt x="10171" y="9118"/>
                    <a:pt x="10349" y="9261"/>
                  </a:cubicBezTo>
                  <a:lnTo>
                    <a:pt x="10706" y="9546"/>
                  </a:lnTo>
                  <a:cubicBezTo>
                    <a:pt x="10866" y="9680"/>
                    <a:pt x="11063" y="9751"/>
                    <a:pt x="11259" y="9751"/>
                  </a:cubicBezTo>
                  <a:cubicBezTo>
                    <a:pt x="11339" y="9751"/>
                    <a:pt x="11420" y="9733"/>
                    <a:pt x="11491" y="9716"/>
                  </a:cubicBezTo>
                  <a:cubicBezTo>
                    <a:pt x="11678" y="9769"/>
                    <a:pt x="11875" y="9787"/>
                    <a:pt x="12071" y="9787"/>
                  </a:cubicBezTo>
                  <a:cubicBezTo>
                    <a:pt x="12704" y="9787"/>
                    <a:pt x="13347" y="9546"/>
                    <a:pt x="13819" y="9109"/>
                  </a:cubicBezTo>
                  <a:cubicBezTo>
                    <a:pt x="14435" y="8547"/>
                    <a:pt x="14747" y="7699"/>
                    <a:pt x="14649" y="6932"/>
                  </a:cubicBezTo>
                  <a:cubicBezTo>
                    <a:pt x="14694" y="6870"/>
                    <a:pt x="14720" y="6790"/>
                    <a:pt x="14738" y="6718"/>
                  </a:cubicBezTo>
                  <a:cubicBezTo>
                    <a:pt x="14801" y="6477"/>
                    <a:pt x="14756" y="6219"/>
                    <a:pt x="14622" y="6013"/>
                  </a:cubicBezTo>
                  <a:lnTo>
                    <a:pt x="14372" y="5630"/>
                  </a:lnTo>
                  <a:cubicBezTo>
                    <a:pt x="14230" y="5407"/>
                    <a:pt x="13989" y="5255"/>
                    <a:pt x="13730" y="5219"/>
                  </a:cubicBezTo>
                  <a:cubicBezTo>
                    <a:pt x="13748" y="5032"/>
                    <a:pt x="13694" y="4845"/>
                    <a:pt x="13596" y="4675"/>
                  </a:cubicBezTo>
                  <a:lnTo>
                    <a:pt x="13355" y="4292"/>
                  </a:lnTo>
                  <a:cubicBezTo>
                    <a:pt x="13222" y="4078"/>
                    <a:pt x="13008" y="3926"/>
                    <a:pt x="12767" y="3881"/>
                  </a:cubicBezTo>
                  <a:cubicBezTo>
                    <a:pt x="12383" y="3426"/>
                    <a:pt x="11732" y="2668"/>
                    <a:pt x="11000" y="2008"/>
                  </a:cubicBezTo>
                  <a:cubicBezTo>
                    <a:pt x="10982" y="1937"/>
                    <a:pt x="10947" y="1865"/>
                    <a:pt x="10902" y="1794"/>
                  </a:cubicBezTo>
                  <a:lnTo>
                    <a:pt x="10652" y="1410"/>
                  </a:lnTo>
                  <a:cubicBezTo>
                    <a:pt x="10492" y="1160"/>
                    <a:pt x="10215" y="1009"/>
                    <a:pt x="9912" y="1009"/>
                  </a:cubicBezTo>
                  <a:cubicBezTo>
                    <a:pt x="9885" y="937"/>
                    <a:pt x="9858" y="884"/>
                    <a:pt x="9823" y="821"/>
                  </a:cubicBezTo>
                  <a:lnTo>
                    <a:pt x="9564" y="429"/>
                  </a:lnTo>
                  <a:cubicBezTo>
                    <a:pt x="9386" y="170"/>
                    <a:pt x="9109" y="19"/>
                    <a:pt x="8797" y="19"/>
                  </a:cubicBezTo>
                  <a:cubicBezTo>
                    <a:pt x="8681" y="19"/>
                    <a:pt x="8565" y="45"/>
                    <a:pt x="8458" y="90"/>
                  </a:cubicBezTo>
                  <a:cubicBezTo>
                    <a:pt x="8244" y="27"/>
                    <a:pt x="8021" y="1"/>
                    <a:pt x="7798" y="1"/>
                  </a:cubicBezTo>
                  <a:close/>
                </a:path>
              </a:pathLst>
            </a:custGeom>
            <a:solidFill>
              <a:schemeClr val="dk1"/>
            </a:solidFill>
            <a:ln>
              <a:noFill/>
            </a:ln>
            <a:effectLst>
              <a:outerShdw dist="19050" dir="2400000" algn="bl" rotWithShape="0">
                <a:schemeClr val="dk1">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25"/>
            <p:cNvSpPr/>
            <p:nvPr/>
          </p:nvSpPr>
          <p:spPr>
            <a:xfrm>
              <a:off x="6705539" y="4682022"/>
              <a:ext cx="76721" cy="76816"/>
            </a:xfrm>
            <a:custGeom>
              <a:avLst/>
              <a:gdLst/>
              <a:ahLst/>
              <a:cxnLst/>
              <a:rect l="l" t="t" r="r" b="b"/>
              <a:pathLst>
                <a:path w="830" h="831" extrusionOk="0">
                  <a:moveTo>
                    <a:pt x="428" y="1"/>
                  </a:moveTo>
                  <a:cubicBezTo>
                    <a:pt x="196" y="1"/>
                    <a:pt x="9" y="179"/>
                    <a:pt x="0" y="402"/>
                  </a:cubicBezTo>
                  <a:cubicBezTo>
                    <a:pt x="0" y="634"/>
                    <a:pt x="178" y="822"/>
                    <a:pt x="410" y="830"/>
                  </a:cubicBezTo>
                  <a:cubicBezTo>
                    <a:pt x="633" y="830"/>
                    <a:pt x="821" y="652"/>
                    <a:pt x="830" y="420"/>
                  </a:cubicBezTo>
                  <a:cubicBezTo>
                    <a:pt x="830" y="197"/>
                    <a:pt x="651" y="10"/>
                    <a:pt x="428" y="1"/>
                  </a:cubicBezTo>
                  <a:close/>
                </a:path>
              </a:pathLst>
            </a:custGeom>
            <a:solidFill>
              <a:srgbClr val="5733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25"/>
            <p:cNvSpPr/>
            <p:nvPr/>
          </p:nvSpPr>
          <p:spPr>
            <a:xfrm>
              <a:off x="6702212" y="4281952"/>
              <a:ext cx="575685" cy="470414"/>
            </a:xfrm>
            <a:custGeom>
              <a:avLst/>
              <a:gdLst/>
              <a:ahLst/>
              <a:cxnLst/>
              <a:rect l="l" t="t" r="r" b="b"/>
              <a:pathLst>
                <a:path w="6228" h="5089" extrusionOk="0">
                  <a:moveTo>
                    <a:pt x="5457" y="1"/>
                  </a:moveTo>
                  <a:cubicBezTo>
                    <a:pt x="5339" y="1"/>
                    <a:pt x="5246" y="29"/>
                    <a:pt x="5246" y="29"/>
                  </a:cubicBezTo>
                  <a:cubicBezTo>
                    <a:pt x="5246" y="29"/>
                    <a:pt x="3997" y="1215"/>
                    <a:pt x="3239" y="1715"/>
                  </a:cubicBezTo>
                  <a:cubicBezTo>
                    <a:pt x="2471" y="2215"/>
                    <a:pt x="875" y="3240"/>
                    <a:pt x="437" y="3785"/>
                  </a:cubicBezTo>
                  <a:cubicBezTo>
                    <a:pt x="0" y="4329"/>
                    <a:pt x="268" y="4882"/>
                    <a:pt x="268" y="4882"/>
                  </a:cubicBezTo>
                  <a:cubicBezTo>
                    <a:pt x="268" y="4882"/>
                    <a:pt x="433" y="5088"/>
                    <a:pt x="828" y="5088"/>
                  </a:cubicBezTo>
                  <a:cubicBezTo>
                    <a:pt x="1014" y="5088"/>
                    <a:pt x="1250" y="5043"/>
                    <a:pt x="1544" y="4909"/>
                  </a:cubicBezTo>
                  <a:cubicBezTo>
                    <a:pt x="2311" y="4570"/>
                    <a:pt x="3622" y="3053"/>
                    <a:pt x="3943" y="2669"/>
                  </a:cubicBezTo>
                  <a:cubicBezTo>
                    <a:pt x="4265" y="2277"/>
                    <a:pt x="5166" y="1438"/>
                    <a:pt x="5692" y="974"/>
                  </a:cubicBezTo>
                  <a:cubicBezTo>
                    <a:pt x="6227" y="502"/>
                    <a:pt x="6004" y="341"/>
                    <a:pt x="5808" y="127"/>
                  </a:cubicBezTo>
                  <a:cubicBezTo>
                    <a:pt x="5708" y="27"/>
                    <a:pt x="5571" y="1"/>
                    <a:pt x="545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25"/>
            <p:cNvSpPr/>
            <p:nvPr/>
          </p:nvSpPr>
          <p:spPr>
            <a:xfrm>
              <a:off x="7199419" y="4074153"/>
              <a:ext cx="282944" cy="259195"/>
            </a:xfrm>
            <a:custGeom>
              <a:avLst/>
              <a:gdLst/>
              <a:ahLst/>
              <a:cxnLst/>
              <a:rect l="l" t="t" r="r" b="b"/>
              <a:pathLst>
                <a:path w="3061" h="2804" extrusionOk="0">
                  <a:moveTo>
                    <a:pt x="1783" y="1"/>
                  </a:moveTo>
                  <a:cubicBezTo>
                    <a:pt x="1434" y="1"/>
                    <a:pt x="1209" y="480"/>
                    <a:pt x="1009" y="992"/>
                  </a:cubicBezTo>
                  <a:cubicBezTo>
                    <a:pt x="804" y="1519"/>
                    <a:pt x="1" y="2125"/>
                    <a:pt x="1" y="2125"/>
                  </a:cubicBezTo>
                  <a:lnTo>
                    <a:pt x="598" y="2803"/>
                  </a:lnTo>
                  <a:cubicBezTo>
                    <a:pt x="1125" y="2304"/>
                    <a:pt x="2186" y="1759"/>
                    <a:pt x="2623" y="1617"/>
                  </a:cubicBezTo>
                  <a:cubicBezTo>
                    <a:pt x="3061" y="1465"/>
                    <a:pt x="2820" y="1090"/>
                    <a:pt x="2820" y="1090"/>
                  </a:cubicBezTo>
                  <a:lnTo>
                    <a:pt x="1812" y="2"/>
                  </a:lnTo>
                  <a:cubicBezTo>
                    <a:pt x="1802" y="1"/>
                    <a:pt x="1793" y="1"/>
                    <a:pt x="178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25"/>
            <p:cNvSpPr/>
            <p:nvPr/>
          </p:nvSpPr>
          <p:spPr>
            <a:xfrm>
              <a:off x="7159025" y="4251170"/>
              <a:ext cx="140316" cy="121463"/>
            </a:xfrm>
            <a:custGeom>
              <a:avLst/>
              <a:gdLst/>
              <a:ahLst/>
              <a:cxnLst/>
              <a:rect l="l" t="t" r="r" b="b"/>
              <a:pathLst>
                <a:path w="1518" h="1314" extrusionOk="0">
                  <a:moveTo>
                    <a:pt x="404" y="0"/>
                  </a:moveTo>
                  <a:cubicBezTo>
                    <a:pt x="247" y="0"/>
                    <a:pt x="90" y="89"/>
                    <a:pt x="54" y="192"/>
                  </a:cubicBezTo>
                  <a:cubicBezTo>
                    <a:pt x="1" y="371"/>
                    <a:pt x="241" y="728"/>
                    <a:pt x="241" y="728"/>
                  </a:cubicBezTo>
                  <a:cubicBezTo>
                    <a:pt x="547" y="1141"/>
                    <a:pt x="871" y="1314"/>
                    <a:pt x="1097" y="1314"/>
                  </a:cubicBezTo>
                  <a:cubicBezTo>
                    <a:pt x="1226" y="1314"/>
                    <a:pt x="1323" y="1257"/>
                    <a:pt x="1365" y="1156"/>
                  </a:cubicBezTo>
                  <a:cubicBezTo>
                    <a:pt x="1517" y="790"/>
                    <a:pt x="1160" y="665"/>
                    <a:pt x="1160" y="665"/>
                  </a:cubicBezTo>
                  <a:cubicBezTo>
                    <a:pt x="1160" y="665"/>
                    <a:pt x="902" y="522"/>
                    <a:pt x="696" y="166"/>
                  </a:cubicBezTo>
                  <a:cubicBezTo>
                    <a:pt x="629" y="46"/>
                    <a:pt x="517" y="0"/>
                    <a:pt x="4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25"/>
            <p:cNvSpPr/>
            <p:nvPr/>
          </p:nvSpPr>
          <p:spPr>
            <a:xfrm>
              <a:off x="7300081" y="3780756"/>
              <a:ext cx="494805" cy="476700"/>
            </a:xfrm>
            <a:custGeom>
              <a:avLst/>
              <a:gdLst/>
              <a:ahLst/>
              <a:cxnLst/>
              <a:rect l="l" t="t" r="r" b="b"/>
              <a:pathLst>
                <a:path w="5353" h="5157" extrusionOk="0">
                  <a:moveTo>
                    <a:pt x="3051" y="0"/>
                  </a:moveTo>
                  <a:cubicBezTo>
                    <a:pt x="3051" y="0"/>
                    <a:pt x="1124" y="473"/>
                    <a:pt x="0" y="2676"/>
                  </a:cubicBezTo>
                  <a:lnTo>
                    <a:pt x="2427" y="5156"/>
                  </a:lnTo>
                  <a:cubicBezTo>
                    <a:pt x="2427" y="5156"/>
                    <a:pt x="3417" y="3658"/>
                    <a:pt x="5353" y="2462"/>
                  </a:cubicBezTo>
                  <a:cubicBezTo>
                    <a:pt x="5353" y="2462"/>
                    <a:pt x="4264" y="1026"/>
                    <a:pt x="305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25"/>
            <p:cNvSpPr/>
            <p:nvPr/>
          </p:nvSpPr>
          <p:spPr>
            <a:xfrm>
              <a:off x="7561487" y="4057791"/>
              <a:ext cx="328237" cy="293674"/>
            </a:xfrm>
            <a:custGeom>
              <a:avLst/>
              <a:gdLst/>
              <a:ahLst/>
              <a:cxnLst/>
              <a:rect l="l" t="t" r="r" b="b"/>
              <a:pathLst>
                <a:path w="3551" h="3177" extrusionOk="0">
                  <a:moveTo>
                    <a:pt x="2810" y="1"/>
                  </a:moveTo>
                  <a:cubicBezTo>
                    <a:pt x="2810" y="1"/>
                    <a:pt x="1053" y="768"/>
                    <a:pt x="0" y="2409"/>
                  </a:cubicBezTo>
                  <a:cubicBezTo>
                    <a:pt x="0" y="2409"/>
                    <a:pt x="0" y="2409"/>
                    <a:pt x="1" y="2409"/>
                  </a:cubicBezTo>
                  <a:cubicBezTo>
                    <a:pt x="35" y="2409"/>
                    <a:pt x="793" y="2418"/>
                    <a:pt x="758" y="3176"/>
                  </a:cubicBezTo>
                  <a:cubicBezTo>
                    <a:pt x="758" y="3176"/>
                    <a:pt x="1606" y="1758"/>
                    <a:pt x="3551" y="652"/>
                  </a:cubicBezTo>
                  <a:lnTo>
                    <a:pt x="3551" y="652"/>
                  </a:lnTo>
                  <a:cubicBezTo>
                    <a:pt x="3551" y="652"/>
                    <a:pt x="3428" y="700"/>
                    <a:pt x="3282" y="700"/>
                  </a:cubicBezTo>
                  <a:cubicBezTo>
                    <a:pt x="3057" y="700"/>
                    <a:pt x="2778" y="585"/>
                    <a:pt x="281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25"/>
            <p:cNvSpPr/>
            <p:nvPr/>
          </p:nvSpPr>
          <p:spPr>
            <a:xfrm>
              <a:off x="7499556" y="3992068"/>
              <a:ext cx="339052" cy="311514"/>
            </a:xfrm>
            <a:custGeom>
              <a:avLst/>
              <a:gdLst/>
              <a:ahLst/>
              <a:cxnLst/>
              <a:rect l="l" t="t" r="r" b="b"/>
              <a:pathLst>
                <a:path w="3668" h="3370" extrusionOk="0">
                  <a:moveTo>
                    <a:pt x="3253" y="0"/>
                  </a:moveTo>
                  <a:cubicBezTo>
                    <a:pt x="3230" y="0"/>
                    <a:pt x="3207" y="5"/>
                    <a:pt x="3186" y="16"/>
                  </a:cubicBezTo>
                  <a:cubicBezTo>
                    <a:pt x="1946" y="729"/>
                    <a:pt x="875" y="1693"/>
                    <a:pt x="46" y="2853"/>
                  </a:cubicBezTo>
                  <a:cubicBezTo>
                    <a:pt x="1" y="2915"/>
                    <a:pt x="19" y="3013"/>
                    <a:pt x="81" y="3058"/>
                  </a:cubicBezTo>
                  <a:lnTo>
                    <a:pt x="447" y="3334"/>
                  </a:lnTo>
                  <a:cubicBezTo>
                    <a:pt x="475" y="3358"/>
                    <a:pt x="508" y="3370"/>
                    <a:pt x="539" y="3370"/>
                  </a:cubicBezTo>
                  <a:cubicBezTo>
                    <a:pt x="578" y="3370"/>
                    <a:pt x="614" y="3351"/>
                    <a:pt x="634" y="3317"/>
                  </a:cubicBezTo>
                  <a:cubicBezTo>
                    <a:pt x="1419" y="2219"/>
                    <a:pt x="2419" y="1318"/>
                    <a:pt x="3587" y="649"/>
                  </a:cubicBezTo>
                  <a:cubicBezTo>
                    <a:pt x="3650" y="613"/>
                    <a:pt x="3668" y="533"/>
                    <a:pt x="3623" y="462"/>
                  </a:cubicBezTo>
                  <a:cubicBezTo>
                    <a:pt x="3543" y="337"/>
                    <a:pt x="3462" y="203"/>
                    <a:pt x="3382" y="78"/>
                  </a:cubicBezTo>
                  <a:cubicBezTo>
                    <a:pt x="3357" y="28"/>
                    <a:pt x="3306" y="0"/>
                    <a:pt x="325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25"/>
            <p:cNvSpPr/>
            <p:nvPr/>
          </p:nvSpPr>
          <p:spPr>
            <a:xfrm>
              <a:off x="7628225" y="4116581"/>
              <a:ext cx="306052" cy="282304"/>
            </a:xfrm>
            <a:custGeom>
              <a:avLst/>
              <a:gdLst/>
              <a:ahLst/>
              <a:cxnLst/>
              <a:rect l="l" t="t" r="r" b="b"/>
              <a:pathLst>
                <a:path w="3311" h="3054" extrusionOk="0">
                  <a:moveTo>
                    <a:pt x="2888" y="0"/>
                  </a:moveTo>
                  <a:cubicBezTo>
                    <a:pt x="2867" y="0"/>
                    <a:pt x="2847" y="5"/>
                    <a:pt x="2829" y="16"/>
                  </a:cubicBezTo>
                  <a:cubicBezTo>
                    <a:pt x="1696" y="614"/>
                    <a:pt x="750" y="1470"/>
                    <a:pt x="36" y="2540"/>
                  </a:cubicBezTo>
                  <a:cubicBezTo>
                    <a:pt x="1" y="2594"/>
                    <a:pt x="18" y="2683"/>
                    <a:pt x="81" y="2728"/>
                  </a:cubicBezTo>
                  <a:cubicBezTo>
                    <a:pt x="197" y="2826"/>
                    <a:pt x="322" y="2924"/>
                    <a:pt x="438" y="3013"/>
                  </a:cubicBezTo>
                  <a:cubicBezTo>
                    <a:pt x="469" y="3040"/>
                    <a:pt x="505" y="3053"/>
                    <a:pt x="537" y="3053"/>
                  </a:cubicBezTo>
                  <a:cubicBezTo>
                    <a:pt x="569" y="3053"/>
                    <a:pt x="598" y="3040"/>
                    <a:pt x="616" y="3013"/>
                  </a:cubicBezTo>
                  <a:cubicBezTo>
                    <a:pt x="1285" y="2014"/>
                    <a:pt x="2177" y="1202"/>
                    <a:pt x="3239" y="640"/>
                  </a:cubicBezTo>
                  <a:cubicBezTo>
                    <a:pt x="3301" y="605"/>
                    <a:pt x="3310" y="524"/>
                    <a:pt x="3266" y="462"/>
                  </a:cubicBezTo>
                  <a:cubicBezTo>
                    <a:pt x="3185" y="337"/>
                    <a:pt x="3105" y="203"/>
                    <a:pt x="3016" y="78"/>
                  </a:cubicBezTo>
                  <a:cubicBezTo>
                    <a:pt x="2985" y="28"/>
                    <a:pt x="2936" y="0"/>
                    <a:pt x="28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25"/>
            <p:cNvSpPr/>
            <p:nvPr/>
          </p:nvSpPr>
          <p:spPr>
            <a:xfrm>
              <a:off x="7666216" y="4158363"/>
              <a:ext cx="272961" cy="244497"/>
            </a:xfrm>
            <a:custGeom>
              <a:avLst/>
              <a:gdLst/>
              <a:ahLst/>
              <a:cxnLst/>
              <a:rect l="l" t="t" r="r" b="b"/>
              <a:pathLst>
                <a:path w="2953" h="2645" extrusionOk="0">
                  <a:moveTo>
                    <a:pt x="2507" y="1"/>
                  </a:moveTo>
                  <a:lnTo>
                    <a:pt x="0" y="2285"/>
                  </a:lnTo>
                  <a:cubicBezTo>
                    <a:pt x="214" y="2520"/>
                    <a:pt x="554" y="2644"/>
                    <a:pt x="927" y="2644"/>
                  </a:cubicBezTo>
                  <a:cubicBezTo>
                    <a:pt x="1347" y="2644"/>
                    <a:pt x="1808" y="2486"/>
                    <a:pt x="2177" y="2151"/>
                  </a:cubicBezTo>
                  <a:cubicBezTo>
                    <a:pt x="2864" y="1526"/>
                    <a:pt x="2953" y="492"/>
                    <a:pt x="250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25"/>
            <p:cNvSpPr/>
            <p:nvPr/>
          </p:nvSpPr>
          <p:spPr>
            <a:xfrm>
              <a:off x="7241477" y="3680091"/>
              <a:ext cx="296994" cy="318447"/>
            </a:xfrm>
            <a:custGeom>
              <a:avLst/>
              <a:gdLst/>
              <a:ahLst/>
              <a:cxnLst/>
              <a:rect l="l" t="t" r="r" b="b"/>
              <a:pathLst>
                <a:path w="3213" h="3445" extrusionOk="0">
                  <a:moveTo>
                    <a:pt x="2650" y="1"/>
                  </a:moveTo>
                  <a:cubicBezTo>
                    <a:pt x="928" y="920"/>
                    <a:pt x="1" y="2561"/>
                    <a:pt x="1" y="2561"/>
                  </a:cubicBezTo>
                  <a:cubicBezTo>
                    <a:pt x="639" y="2579"/>
                    <a:pt x="526" y="2960"/>
                    <a:pt x="377" y="3216"/>
                  </a:cubicBezTo>
                  <a:lnTo>
                    <a:pt x="377" y="3216"/>
                  </a:lnTo>
                  <a:cubicBezTo>
                    <a:pt x="1616" y="1531"/>
                    <a:pt x="3212" y="786"/>
                    <a:pt x="3212" y="786"/>
                  </a:cubicBezTo>
                  <a:cubicBezTo>
                    <a:pt x="2436" y="759"/>
                    <a:pt x="2650" y="1"/>
                    <a:pt x="2650" y="1"/>
                  </a:cubicBezTo>
                  <a:close/>
                  <a:moveTo>
                    <a:pt x="377" y="3216"/>
                  </a:moveTo>
                  <a:lnTo>
                    <a:pt x="377" y="3216"/>
                  </a:lnTo>
                  <a:cubicBezTo>
                    <a:pt x="322" y="3290"/>
                    <a:pt x="268" y="3366"/>
                    <a:pt x="215" y="3444"/>
                  </a:cubicBezTo>
                  <a:cubicBezTo>
                    <a:pt x="215" y="3444"/>
                    <a:pt x="300" y="3346"/>
                    <a:pt x="377" y="3216"/>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25"/>
            <p:cNvSpPr/>
            <p:nvPr/>
          </p:nvSpPr>
          <p:spPr>
            <a:xfrm>
              <a:off x="7257191" y="3727974"/>
              <a:ext cx="333228" cy="317246"/>
            </a:xfrm>
            <a:custGeom>
              <a:avLst/>
              <a:gdLst/>
              <a:ahLst/>
              <a:cxnLst/>
              <a:rect l="l" t="t" r="r" b="b"/>
              <a:pathLst>
                <a:path w="3605" h="3432" extrusionOk="0">
                  <a:moveTo>
                    <a:pt x="3182" y="0"/>
                  </a:moveTo>
                  <a:cubicBezTo>
                    <a:pt x="3158" y="0"/>
                    <a:pt x="3134" y="6"/>
                    <a:pt x="3114" y="18"/>
                  </a:cubicBezTo>
                  <a:cubicBezTo>
                    <a:pt x="1883" y="758"/>
                    <a:pt x="839" y="1740"/>
                    <a:pt x="45" y="2926"/>
                  </a:cubicBezTo>
                  <a:cubicBezTo>
                    <a:pt x="0" y="2989"/>
                    <a:pt x="18" y="3087"/>
                    <a:pt x="80" y="3131"/>
                  </a:cubicBezTo>
                  <a:lnTo>
                    <a:pt x="455" y="3399"/>
                  </a:lnTo>
                  <a:cubicBezTo>
                    <a:pt x="481" y="3422"/>
                    <a:pt x="511" y="3431"/>
                    <a:pt x="539" y="3431"/>
                  </a:cubicBezTo>
                  <a:cubicBezTo>
                    <a:pt x="579" y="3431"/>
                    <a:pt x="617" y="3412"/>
                    <a:pt x="642" y="3381"/>
                  </a:cubicBezTo>
                  <a:cubicBezTo>
                    <a:pt x="1392" y="2266"/>
                    <a:pt x="2373" y="1338"/>
                    <a:pt x="3533" y="642"/>
                  </a:cubicBezTo>
                  <a:cubicBezTo>
                    <a:pt x="3595" y="607"/>
                    <a:pt x="3604" y="518"/>
                    <a:pt x="3560" y="455"/>
                  </a:cubicBezTo>
                  <a:lnTo>
                    <a:pt x="3310" y="72"/>
                  </a:lnTo>
                  <a:cubicBezTo>
                    <a:pt x="3280" y="24"/>
                    <a:pt x="3231" y="0"/>
                    <a:pt x="31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25"/>
            <p:cNvSpPr/>
            <p:nvPr/>
          </p:nvSpPr>
          <p:spPr>
            <a:xfrm>
              <a:off x="7175571" y="3636646"/>
              <a:ext cx="315018" cy="295061"/>
            </a:xfrm>
            <a:custGeom>
              <a:avLst/>
              <a:gdLst/>
              <a:ahLst/>
              <a:cxnLst/>
              <a:rect l="l" t="t" r="r" b="b"/>
              <a:pathLst>
                <a:path w="3408" h="3192" extrusionOk="0">
                  <a:moveTo>
                    <a:pt x="2969" y="0"/>
                  </a:moveTo>
                  <a:cubicBezTo>
                    <a:pt x="2948" y="0"/>
                    <a:pt x="2927" y="5"/>
                    <a:pt x="2908" y="16"/>
                  </a:cubicBezTo>
                  <a:cubicBezTo>
                    <a:pt x="1740" y="649"/>
                    <a:pt x="767" y="1550"/>
                    <a:pt x="36" y="2665"/>
                  </a:cubicBezTo>
                  <a:cubicBezTo>
                    <a:pt x="0" y="2719"/>
                    <a:pt x="18" y="2808"/>
                    <a:pt x="80" y="2862"/>
                  </a:cubicBezTo>
                  <a:cubicBezTo>
                    <a:pt x="205" y="2960"/>
                    <a:pt x="330" y="3058"/>
                    <a:pt x="455" y="3156"/>
                  </a:cubicBezTo>
                  <a:cubicBezTo>
                    <a:pt x="484" y="3181"/>
                    <a:pt x="518" y="3192"/>
                    <a:pt x="550" y="3192"/>
                  </a:cubicBezTo>
                  <a:cubicBezTo>
                    <a:pt x="588" y="3192"/>
                    <a:pt x="623" y="3176"/>
                    <a:pt x="642" y="3147"/>
                  </a:cubicBezTo>
                  <a:cubicBezTo>
                    <a:pt x="1329" y="2103"/>
                    <a:pt x="2248" y="1256"/>
                    <a:pt x="3345" y="658"/>
                  </a:cubicBezTo>
                  <a:cubicBezTo>
                    <a:pt x="3399" y="622"/>
                    <a:pt x="3408" y="542"/>
                    <a:pt x="3363" y="471"/>
                  </a:cubicBezTo>
                  <a:cubicBezTo>
                    <a:pt x="3274" y="337"/>
                    <a:pt x="3194" y="212"/>
                    <a:pt x="3105" y="78"/>
                  </a:cubicBezTo>
                  <a:cubicBezTo>
                    <a:pt x="3073" y="28"/>
                    <a:pt x="3020" y="0"/>
                    <a:pt x="296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25"/>
            <p:cNvSpPr/>
            <p:nvPr/>
          </p:nvSpPr>
          <p:spPr>
            <a:xfrm>
              <a:off x="7160689" y="3634520"/>
              <a:ext cx="291170" cy="246069"/>
            </a:xfrm>
            <a:custGeom>
              <a:avLst/>
              <a:gdLst/>
              <a:ahLst/>
              <a:cxnLst/>
              <a:rect l="l" t="t" r="r" b="b"/>
              <a:pathLst>
                <a:path w="3150" h="2662" extrusionOk="0">
                  <a:moveTo>
                    <a:pt x="2119" y="1"/>
                  </a:moveTo>
                  <a:cubicBezTo>
                    <a:pt x="1708" y="1"/>
                    <a:pt x="1261" y="142"/>
                    <a:pt x="893" y="449"/>
                  </a:cubicBezTo>
                  <a:cubicBezTo>
                    <a:pt x="143" y="1065"/>
                    <a:pt x="0" y="2126"/>
                    <a:pt x="438" y="2662"/>
                  </a:cubicBezTo>
                  <a:lnTo>
                    <a:pt x="3150" y="422"/>
                  </a:lnTo>
                  <a:cubicBezTo>
                    <a:pt x="2928" y="151"/>
                    <a:pt x="2542" y="1"/>
                    <a:pt x="211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8" name="Google Shape;468;p25"/>
          <p:cNvGrpSpPr/>
          <p:nvPr/>
        </p:nvGrpSpPr>
        <p:grpSpPr>
          <a:xfrm rot="-1189583">
            <a:off x="160220" y="4110324"/>
            <a:ext cx="907169" cy="711259"/>
            <a:chOff x="-17375" y="1880534"/>
            <a:chExt cx="1071702" cy="840259"/>
          </a:xfrm>
        </p:grpSpPr>
        <p:grpSp>
          <p:nvGrpSpPr>
            <p:cNvPr id="469" name="Google Shape;469;p25"/>
            <p:cNvGrpSpPr/>
            <p:nvPr/>
          </p:nvGrpSpPr>
          <p:grpSpPr>
            <a:xfrm>
              <a:off x="-17375" y="1880534"/>
              <a:ext cx="1071702" cy="840259"/>
              <a:chOff x="-17375" y="1880534"/>
              <a:chExt cx="1071702" cy="840259"/>
            </a:xfrm>
          </p:grpSpPr>
          <p:sp>
            <p:nvSpPr>
              <p:cNvPr id="470" name="Google Shape;470;p25"/>
              <p:cNvSpPr/>
              <p:nvPr/>
            </p:nvSpPr>
            <p:spPr>
              <a:xfrm>
                <a:off x="-17375" y="1880534"/>
                <a:ext cx="1071702" cy="840259"/>
              </a:xfrm>
              <a:custGeom>
                <a:avLst/>
                <a:gdLst/>
                <a:ahLst/>
                <a:cxnLst/>
                <a:rect l="l" t="t" r="r" b="b"/>
                <a:pathLst>
                  <a:path w="18834" h="14766" extrusionOk="0">
                    <a:moveTo>
                      <a:pt x="9350" y="1"/>
                    </a:moveTo>
                    <a:lnTo>
                      <a:pt x="9145" y="28"/>
                    </a:lnTo>
                    <a:cubicBezTo>
                      <a:pt x="8850" y="36"/>
                      <a:pt x="8369" y="188"/>
                      <a:pt x="7717" y="804"/>
                    </a:cubicBezTo>
                    <a:cubicBezTo>
                      <a:pt x="7387" y="1116"/>
                      <a:pt x="5594" y="1803"/>
                      <a:pt x="3551" y="2409"/>
                    </a:cubicBezTo>
                    <a:cubicBezTo>
                      <a:pt x="2356" y="2757"/>
                      <a:pt x="2204" y="3489"/>
                      <a:pt x="2079" y="4078"/>
                    </a:cubicBezTo>
                    <a:cubicBezTo>
                      <a:pt x="2070" y="4131"/>
                      <a:pt x="2053" y="4185"/>
                      <a:pt x="2044" y="4238"/>
                    </a:cubicBezTo>
                    <a:cubicBezTo>
                      <a:pt x="1954" y="4640"/>
                      <a:pt x="839" y="6228"/>
                      <a:pt x="500" y="6504"/>
                    </a:cubicBezTo>
                    <a:cubicBezTo>
                      <a:pt x="286" y="6638"/>
                      <a:pt x="152" y="6861"/>
                      <a:pt x="117" y="7120"/>
                    </a:cubicBezTo>
                    <a:cubicBezTo>
                      <a:pt x="1" y="8137"/>
                      <a:pt x="2356" y="11313"/>
                      <a:pt x="2659" y="11607"/>
                    </a:cubicBezTo>
                    <a:cubicBezTo>
                      <a:pt x="3016" y="11946"/>
                      <a:pt x="3507" y="12133"/>
                      <a:pt x="4095" y="12151"/>
                    </a:cubicBezTo>
                    <a:cubicBezTo>
                      <a:pt x="4595" y="13088"/>
                      <a:pt x="5853" y="14622"/>
                      <a:pt x="8770" y="14747"/>
                    </a:cubicBezTo>
                    <a:cubicBezTo>
                      <a:pt x="8931" y="14756"/>
                      <a:pt x="9100" y="14765"/>
                      <a:pt x="9261" y="14765"/>
                    </a:cubicBezTo>
                    <a:cubicBezTo>
                      <a:pt x="12401" y="14765"/>
                      <a:pt x="14069" y="13373"/>
                      <a:pt x="14640" y="12133"/>
                    </a:cubicBezTo>
                    <a:lnTo>
                      <a:pt x="14658" y="12133"/>
                    </a:lnTo>
                    <a:cubicBezTo>
                      <a:pt x="15291" y="12133"/>
                      <a:pt x="15809" y="11955"/>
                      <a:pt x="16166" y="11607"/>
                    </a:cubicBezTo>
                    <a:cubicBezTo>
                      <a:pt x="16478" y="11313"/>
                      <a:pt x="18833" y="8137"/>
                      <a:pt x="18708" y="7120"/>
                    </a:cubicBezTo>
                    <a:cubicBezTo>
                      <a:pt x="18672" y="6861"/>
                      <a:pt x="18539" y="6638"/>
                      <a:pt x="18325" y="6504"/>
                    </a:cubicBezTo>
                    <a:cubicBezTo>
                      <a:pt x="17986" y="6228"/>
                      <a:pt x="16870" y="4640"/>
                      <a:pt x="16772" y="4238"/>
                    </a:cubicBezTo>
                    <a:cubicBezTo>
                      <a:pt x="16763" y="4185"/>
                      <a:pt x="16754" y="4131"/>
                      <a:pt x="16745" y="4078"/>
                    </a:cubicBezTo>
                    <a:cubicBezTo>
                      <a:pt x="16621" y="3489"/>
                      <a:pt x="16469" y="2757"/>
                      <a:pt x="15274" y="2409"/>
                    </a:cubicBezTo>
                    <a:cubicBezTo>
                      <a:pt x="13222" y="1803"/>
                      <a:pt x="11429" y="1116"/>
                      <a:pt x="11098" y="804"/>
                    </a:cubicBezTo>
                    <a:cubicBezTo>
                      <a:pt x="10572" y="304"/>
                      <a:pt x="10108" y="45"/>
                      <a:pt x="9707" y="28"/>
                    </a:cubicBezTo>
                    <a:lnTo>
                      <a:pt x="9528" y="1"/>
                    </a:lnTo>
                    <a:close/>
                  </a:path>
                </a:pathLst>
              </a:custGeom>
              <a:solidFill>
                <a:schemeClr val="dk1"/>
              </a:solidFill>
              <a:ln>
                <a:noFill/>
              </a:ln>
              <a:effectLst>
                <a:outerShdw dist="19050" dir="294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25"/>
              <p:cNvSpPr/>
              <p:nvPr/>
            </p:nvSpPr>
            <p:spPr>
              <a:xfrm>
                <a:off x="13068" y="1922700"/>
                <a:ext cx="1010247" cy="745683"/>
              </a:xfrm>
              <a:custGeom>
                <a:avLst/>
                <a:gdLst/>
                <a:ahLst/>
                <a:cxnLst/>
                <a:rect l="l" t="t" r="r" b="b"/>
                <a:pathLst>
                  <a:path w="17754" h="13104" extrusionOk="0">
                    <a:moveTo>
                      <a:pt x="8895" y="0"/>
                    </a:moveTo>
                    <a:lnTo>
                      <a:pt x="8654" y="27"/>
                    </a:lnTo>
                    <a:cubicBezTo>
                      <a:pt x="8654" y="27"/>
                      <a:pt x="8652" y="27"/>
                      <a:pt x="8648" y="27"/>
                    </a:cubicBezTo>
                    <a:cubicBezTo>
                      <a:pt x="8599" y="27"/>
                      <a:pt x="8280" y="49"/>
                      <a:pt x="7691" y="598"/>
                    </a:cubicBezTo>
                    <a:cubicBezTo>
                      <a:pt x="7049" y="1205"/>
                      <a:pt x="4069" y="2132"/>
                      <a:pt x="3221" y="2382"/>
                    </a:cubicBezTo>
                    <a:cubicBezTo>
                      <a:pt x="2383" y="2632"/>
                      <a:pt x="2374" y="3007"/>
                      <a:pt x="2240" y="3658"/>
                    </a:cubicBezTo>
                    <a:cubicBezTo>
                      <a:pt x="2097" y="4300"/>
                      <a:pt x="724" y="6182"/>
                      <a:pt x="358" y="6397"/>
                    </a:cubicBezTo>
                    <a:cubicBezTo>
                      <a:pt x="1" y="6602"/>
                      <a:pt x="2124" y="9831"/>
                      <a:pt x="2642" y="10331"/>
                    </a:cubicBezTo>
                    <a:cubicBezTo>
                      <a:pt x="2927" y="10607"/>
                      <a:pt x="3337" y="10670"/>
                      <a:pt x="3651" y="10670"/>
                    </a:cubicBezTo>
                    <a:cubicBezTo>
                      <a:pt x="3916" y="10670"/>
                      <a:pt x="4114" y="10625"/>
                      <a:pt x="4114" y="10625"/>
                    </a:cubicBezTo>
                    <a:cubicBezTo>
                      <a:pt x="5219" y="12842"/>
                      <a:pt x="7430" y="13103"/>
                      <a:pt x="8409" y="13103"/>
                    </a:cubicBezTo>
                    <a:cubicBezTo>
                      <a:pt x="8711" y="13103"/>
                      <a:pt x="8895" y="13078"/>
                      <a:pt x="8895" y="13078"/>
                    </a:cubicBezTo>
                    <a:cubicBezTo>
                      <a:pt x="8895" y="13078"/>
                      <a:pt x="9056" y="13099"/>
                      <a:pt x="9322" y="13099"/>
                    </a:cubicBezTo>
                    <a:cubicBezTo>
                      <a:pt x="10244" y="13099"/>
                      <a:pt x="12430" y="12847"/>
                      <a:pt x="13552" y="10589"/>
                    </a:cubicBezTo>
                    <a:cubicBezTo>
                      <a:pt x="13552" y="10589"/>
                      <a:pt x="13808" y="10651"/>
                      <a:pt x="14130" y="10651"/>
                    </a:cubicBezTo>
                    <a:cubicBezTo>
                      <a:pt x="14457" y="10651"/>
                      <a:pt x="14852" y="10587"/>
                      <a:pt x="15113" y="10331"/>
                    </a:cubicBezTo>
                    <a:cubicBezTo>
                      <a:pt x="15640" y="9831"/>
                      <a:pt x="17754" y="6602"/>
                      <a:pt x="17397" y="6397"/>
                    </a:cubicBezTo>
                    <a:cubicBezTo>
                      <a:pt x="17031" y="6182"/>
                      <a:pt x="15657" y="4300"/>
                      <a:pt x="15515" y="3658"/>
                    </a:cubicBezTo>
                    <a:cubicBezTo>
                      <a:pt x="15372" y="3007"/>
                      <a:pt x="15372" y="2632"/>
                      <a:pt x="14524" y="2382"/>
                    </a:cubicBezTo>
                    <a:cubicBezTo>
                      <a:pt x="13677" y="2132"/>
                      <a:pt x="10697" y="1205"/>
                      <a:pt x="10055" y="598"/>
                    </a:cubicBezTo>
                    <a:cubicBezTo>
                      <a:pt x="9465" y="49"/>
                      <a:pt x="9169" y="27"/>
                      <a:pt x="9124" y="27"/>
                    </a:cubicBezTo>
                    <a:cubicBezTo>
                      <a:pt x="9120" y="27"/>
                      <a:pt x="9118" y="27"/>
                      <a:pt x="9118" y="27"/>
                    </a:cubicBezTo>
                    <a:lnTo>
                      <a:pt x="889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25"/>
              <p:cNvSpPr/>
              <p:nvPr/>
            </p:nvSpPr>
            <p:spPr>
              <a:xfrm>
                <a:off x="205004" y="2228786"/>
                <a:ext cx="607150" cy="212825"/>
              </a:xfrm>
              <a:custGeom>
                <a:avLst/>
                <a:gdLst/>
                <a:ahLst/>
                <a:cxnLst/>
                <a:rect l="l" t="t" r="r" b="b"/>
                <a:pathLst>
                  <a:path w="10670" h="3740" extrusionOk="0">
                    <a:moveTo>
                      <a:pt x="5245" y="0"/>
                    </a:moveTo>
                    <a:cubicBezTo>
                      <a:pt x="1879" y="0"/>
                      <a:pt x="799" y="1350"/>
                      <a:pt x="402" y="1589"/>
                    </a:cubicBezTo>
                    <a:cubicBezTo>
                      <a:pt x="0" y="1829"/>
                      <a:pt x="98" y="2088"/>
                      <a:pt x="187" y="3052"/>
                    </a:cubicBezTo>
                    <a:cubicBezTo>
                      <a:pt x="240" y="3623"/>
                      <a:pt x="388" y="3740"/>
                      <a:pt x="498" y="3740"/>
                    </a:cubicBezTo>
                    <a:cubicBezTo>
                      <a:pt x="574" y="3740"/>
                      <a:pt x="633" y="3685"/>
                      <a:pt x="633" y="3685"/>
                    </a:cubicBezTo>
                    <a:cubicBezTo>
                      <a:pt x="2908" y="2730"/>
                      <a:pt x="5344" y="2704"/>
                      <a:pt x="5344" y="2704"/>
                    </a:cubicBezTo>
                    <a:cubicBezTo>
                      <a:pt x="5344" y="2704"/>
                      <a:pt x="7744" y="2730"/>
                      <a:pt x="10018" y="3685"/>
                    </a:cubicBezTo>
                    <a:cubicBezTo>
                      <a:pt x="10018" y="3685"/>
                      <a:pt x="10076" y="3740"/>
                      <a:pt x="10150" y="3740"/>
                    </a:cubicBezTo>
                    <a:cubicBezTo>
                      <a:pt x="10259" y="3740"/>
                      <a:pt x="10403" y="3623"/>
                      <a:pt x="10456" y="3052"/>
                    </a:cubicBezTo>
                    <a:cubicBezTo>
                      <a:pt x="10536" y="2088"/>
                      <a:pt x="10670" y="1829"/>
                      <a:pt x="10268" y="1589"/>
                    </a:cubicBezTo>
                    <a:cubicBezTo>
                      <a:pt x="9862" y="1350"/>
                      <a:pt x="8817" y="0"/>
                      <a:pt x="5443" y="0"/>
                    </a:cubicBezTo>
                    <a:cubicBezTo>
                      <a:pt x="5410" y="0"/>
                      <a:pt x="5377" y="0"/>
                      <a:pt x="5344" y="1"/>
                    </a:cubicBezTo>
                    <a:cubicBezTo>
                      <a:pt x="5311" y="0"/>
                      <a:pt x="5278" y="0"/>
                      <a:pt x="524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25"/>
              <p:cNvSpPr/>
              <p:nvPr/>
            </p:nvSpPr>
            <p:spPr>
              <a:xfrm>
                <a:off x="394835" y="2000829"/>
                <a:ext cx="221920" cy="243553"/>
              </a:xfrm>
              <a:custGeom>
                <a:avLst/>
                <a:gdLst/>
                <a:ahLst/>
                <a:cxnLst/>
                <a:rect l="l" t="t" r="r" b="b"/>
                <a:pathLst>
                  <a:path w="3900" h="4280" extrusionOk="0">
                    <a:moveTo>
                      <a:pt x="3246" y="1"/>
                    </a:moveTo>
                    <a:cubicBezTo>
                      <a:pt x="3189" y="1"/>
                      <a:pt x="3134" y="64"/>
                      <a:pt x="2989" y="215"/>
                    </a:cubicBezTo>
                    <a:cubicBezTo>
                      <a:pt x="2897" y="311"/>
                      <a:pt x="2781" y="349"/>
                      <a:pt x="2661" y="349"/>
                    </a:cubicBezTo>
                    <a:cubicBezTo>
                      <a:pt x="2477" y="349"/>
                      <a:pt x="2282" y="260"/>
                      <a:pt x="2142" y="153"/>
                    </a:cubicBezTo>
                    <a:cubicBezTo>
                      <a:pt x="2052" y="80"/>
                      <a:pt x="1988" y="46"/>
                      <a:pt x="1931" y="46"/>
                    </a:cubicBezTo>
                    <a:cubicBezTo>
                      <a:pt x="1840" y="46"/>
                      <a:pt x="1763" y="130"/>
                      <a:pt x="1615" y="278"/>
                    </a:cubicBezTo>
                    <a:cubicBezTo>
                      <a:pt x="1548" y="340"/>
                      <a:pt x="1471" y="365"/>
                      <a:pt x="1391" y="365"/>
                    </a:cubicBezTo>
                    <a:cubicBezTo>
                      <a:pt x="1174" y="365"/>
                      <a:pt x="936" y="183"/>
                      <a:pt x="812" y="72"/>
                    </a:cubicBezTo>
                    <a:cubicBezTo>
                      <a:pt x="756" y="25"/>
                      <a:pt x="704" y="9"/>
                      <a:pt x="661" y="9"/>
                    </a:cubicBezTo>
                    <a:cubicBezTo>
                      <a:pt x="573" y="9"/>
                      <a:pt x="518" y="72"/>
                      <a:pt x="518" y="72"/>
                    </a:cubicBezTo>
                    <a:lnTo>
                      <a:pt x="152" y="420"/>
                    </a:lnTo>
                    <a:cubicBezTo>
                      <a:pt x="1" y="652"/>
                      <a:pt x="188" y="706"/>
                      <a:pt x="259" y="750"/>
                    </a:cubicBezTo>
                    <a:cubicBezTo>
                      <a:pt x="331" y="804"/>
                      <a:pt x="509" y="1063"/>
                      <a:pt x="447" y="1384"/>
                    </a:cubicBezTo>
                    <a:cubicBezTo>
                      <a:pt x="384" y="1705"/>
                      <a:pt x="63" y="2062"/>
                      <a:pt x="90" y="2660"/>
                    </a:cubicBezTo>
                    <a:cubicBezTo>
                      <a:pt x="108" y="3266"/>
                      <a:pt x="866" y="3587"/>
                      <a:pt x="1321" y="3748"/>
                    </a:cubicBezTo>
                    <a:cubicBezTo>
                      <a:pt x="1776" y="3908"/>
                      <a:pt x="1803" y="4051"/>
                      <a:pt x="1883" y="4212"/>
                    </a:cubicBezTo>
                    <a:cubicBezTo>
                      <a:pt x="1907" y="4262"/>
                      <a:pt x="1932" y="4279"/>
                      <a:pt x="1956" y="4279"/>
                    </a:cubicBezTo>
                    <a:cubicBezTo>
                      <a:pt x="2004" y="4279"/>
                      <a:pt x="2043" y="4212"/>
                      <a:pt x="2043" y="4212"/>
                    </a:cubicBezTo>
                    <a:cubicBezTo>
                      <a:pt x="2043" y="4212"/>
                      <a:pt x="2070" y="3828"/>
                      <a:pt x="2686" y="3721"/>
                    </a:cubicBezTo>
                    <a:cubicBezTo>
                      <a:pt x="3399" y="3596"/>
                      <a:pt x="3721" y="3132"/>
                      <a:pt x="3810" y="2793"/>
                    </a:cubicBezTo>
                    <a:cubicBezTo>
                      <a:pt x="3899" y="2463"/>
                      <a:pt x="3605" y="1660"/>
                      <a:pt x="3533" y="1393"/>
                    </a:cubicBezTo>
                    <a:cubicBezTo>
                      <a:pt x="3462" y="1125"/>
                      <a:pt x="3560" y="813"/>
                      <a:pt x="3721" y="715"/>
                    </a:cubicBezTo>
                    <a:cubicBezTo>
                      <a:pt x="3881" y="617"/>
                      <a:pt x="3783" y="483"/>
                      <a:pt x="3783" y="483"/>
                    </a:cubicBezTo>
                    <a:cubicBezTo>
                      <a:pt x="3783" y="483"/>
                      <a:pt x="3524" y="179"/>
                      <a:pt x="3373" y="63"/>
                    </a:cubicBezTo>
                    <a:cubicBezTo>
                      <a:pt x="3316" y="23"/>
                      <a:pt x="3281" y="1"/>
                      <a:pt x="32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25"/>
              <p:cNvSpPr/>
              <p:nvPr/>
            </p:nvSpPr>
            <p:spPr>
              <a:xfrm>
                <a:off x="391819" y="1993830"/>
                <a:ext cx="231024" cy="257381"/>
              </a:xfrm>
              <a:custGeom>
                <a:avLst/>
                <a:gdLst/>
                <a:ahLst/>
                <a:cxnLst/>
                <a:rect l="l" t="t" r="r" b="b"/>
                <a:pathLst>
                  <a:path w="4060" h="4523" extrusionOk="0">
                    <a:moveTo>
                      <a:pt x="3310" y="249"/>
                    </a:moveTo>
                    <a:cubicBezTo>
                      <a:pt x="3319" y="258"/>
                      <a:pt x="3337" y="267"/>
                      <a:pt x="3354" y="285"/>
                    </a:cubicBezTo>
                    <a:cubicBezTo>
                      <a:pt x="3461" y="374"/>
                      <a:pt x="3667" y="606"/>
                      <a:pt x="3729" y="677"/>
                    </a:cubicBezTo>
                    <a:cubicBezTo>
                      <a:pt x="3729" y="677"/>
                      <a:pt x="3738" y="695"/>
                      <a:pt x="3738" y="704"/>
                    </a:cubicBezTo>
                    <a:cubicBezTo>
                      <a:pt x="3738" y="713"/>
                      <a:pt x="3729" y="722"/>
                      <a:pt x="3702" y="731"/>
                    </a:cubicBezTo>
                    <a:cubicBezTo>
                      <a:pt x="3488" y="864"/>
                      <a:pt x="3381" y="1230"/>
                      <a:pt x="3470" y="1551"/>
                    </a:cubicBezTo>
                    <a:cubicBezTo>
                      <a:pt x="3479" y="1605"/>
                      <a:pt x="3506" y="1676"/>
                      <a:pt x="3533" y="1757"/>
                    </a:cubicBezTo>
                    <a:cubicBezTo>
                      <a:pt x="3631" y="2069"/>
                      <a:pt x="3809" y="2649"/>
                      <a:pt x="3747" y="2890"/>
                    </a:cubicBezTo>
                    <a:cubicBezTo>
                      <a:pt x="3649" y="3220"/>
                      <a:pt x="3337" y="3612"/>
                      <a:pt x="2712" y="3719"/>
                    </a:cubicBezTo>
                    <a:cubicBezTo>
                      <a:pt x="2239" y="3808"/>
                      <a:pt x="2070" y="4049"/>
                      <a:pt x="2007" y="4201"/>
                    </a:cubicBezTo>
                    <a:cubicBezTo>
                      <a:pt x="1918" y="4031"/>
                      <a:pt x="1811" y="3889"/>
                      <a:pt x="1410" y="3755"/>
                    </a:cubicBezTo>
                    <a:cubicBezTo>
                      <a:pt x="651" y="3487"/>
                      <a:pt x="277" y="3166"/>
                      <a:pt x="259" y="2783"/>
                    </a:cubicBezTo>
                    <a:cubicBezTo>
                      <a:pt x="250" y="2417"/>
                      <a:pt x="366" y="2149"/>
                      <a:pt x="473" y="1908"/>
                    </a:cubicBezTo>
                    <a:cubicBezTo>
                      <a:pt x="535" y="1774"/>
                      <a:pt x="589" y="1650"/>
                      <a:pt x="616" y="1525"/>
                    </a:cubicBezTo>
                    <a:cubicBezTo>
                      <a:pt x="687" y="1159"/>
                      <a:pt x="491" y="847"/>
                      <a:pt x="384" y="775"/>
                    </a:cubicBezTo>
                    <a:cubicBezTo>
                      <a:pt x="366" y="766"/>
                      <a:pt x="348" y="757"/>
                      <a:pt x="330" y="749"/>
                    </a:cubicBezTo>
                    <a:cubicBezTo>
                      <a:pt x="312" y="740"/>
                      <a:pt x="268" y="713"/>
                      <a:pt x="268" y="704"/>
                    </a:cubicBezTo>
                    <a:cubicBezTo>
                      <a:pt x="268" y="695"/>
                      <a:pt x="268" y="668"/>
                      <a:pt x="294" y="624"/>
                    </a:cubicBezTo>
                    <a:lnTo>
                      <a:pt x="660" y="285"/>
                    </a:lnTo>
                    <a:cubicBezTo>
                      <a:pt x="679" y="266"/>
                      <a:pt x="698" y="259"/>
                      <a:pt x="715" y="259"/>
                    </a:cubicBezTo>
                    <a:cubicBezTo>
                      <a:pt x="747" y="259"/>
                      <a:pt x="774" y="282"/>
                      <a:pt x="785" y="294"/>
                    </a:cubicBezTo>
                    <a:cubicBezTo>
                      <a:pt x="1068" y="534"/>
                      <a:pt x="1285" y="610"/>
                      <a:pt x="1447" y="610"/>
                    </a:cubicBezTo>
                    <a:cubicBezTo>
                      <a:pt x="1591" y="610"/>
                      <a:pt x="1690" y="549"/>
                      <a:pt x="1749" y="490"/>
                    </a:cubicBezTo>
                    <a:lnTo>
                      <a:pt x="1793" y="445"/>
                    </a:lnTo>
                    <a:cubicBezTo>
                      <a:pt x="1899" y="345"/>
                      <a:pt x="1945" y="301"/>
                      <a:pt x="1989" y="301"/>
                    </a:cubicBezTo>
                    <a:cubicBezTo>
                      <a:pt x="2023" y="301"/>
                      <a:pt x="2056" y="327"/>
                      <a:pt x="2114" y="374"/>
                    </a:cubicBezTo>
                    <a:cubicBezTo>
                      <a:pt x="2285" y="503"/>
                      <a:pt x="2504" y="596"/>
                      <a:pt x="2713" y="596"/>
                    </a:cubicBezTo>
                    <a:cubicBezTo>
                      <a:pt x="2865" y="596"/>
                      <a:pt x="3011" y="547"/>
                      <a:pt x="3131" y="427"/>
                    </a:cubicBezTo>
                    <a:lnTo>
                      <a:pt x="3185" y="365"/>
                    </a:lnTo>
                    <a:cubicBezTo>
                      <a:pt x="3229" y="320"/>
                      <a:pt x="3283" y="276"/>
                      <a:pt x="3310" y="249"/>
                    </a:cubicBezTo>
                    <a:close/>
                    <a:moveTo>
                      <a:pt x="3297" y="1"/>
                    </a:moveTo>
                    <a:cubicBezTo>
                      <a:pt x="3199" y="1"/>
                      <a:pt x="3123" y="82"/>
                      <a:pt x="3015" y="195"/>
                    </a:cubicBezTo>
                    <a:lnTo>
                      <a:pt x="2953" y="249"/>
                    </a:lnTo>
                    <a:cubicBezTo>
                      <a:pt x="2885" y="320"/>
                      <a:pt x="2799" y="348"/>
                      <a:pt x="2709" y="348"/>
                    </a:cubicBezTo>
                    <a:cubicBezTo>
                      <a:pt x="2552" y="348"/>
                      <a:pt x="2383" y="263"/>
                      <a:pt x="2275" y="178"/>
                    </a:cubicBezTo>
                    <a:cubicBezTo>
                      <a:pt x="2159" y="85"/>
                      <a:pt x="2066" y="48"/>
                      <a:pt x="1985" y="48"/>
                    </a:cubicBezTo>
                    <a:cubicBezTo>
                      <a:pt x="1853" y="48"/>
                      <a:pt x="1750" y="146"/>
                      <a:pt x="1624" y="267"/>
                    </a:cubicBezTo>
                    <a:lnTo>
                      <a:pt x="1579" y="311"/>
                    </a:lnTo>
                    <a:cubicBezTo>
                      <a:pt x="1540" y="348"/>
                      <a:pt x="1493" y="363"/>
                      <a:pt x="1441" y="363"/>
                    </a:cubicBezTo>
                    <a:cubicBezTo>
                      <a:pt x="1279" y="363"/>
                      <a:pt x="1074" y="214"/>
                      <a:pt x="946" y="106"/>
                    </a:cubicBezTo>
                    <a:cubicBezTo>
                      <a:pt x="848" y="17"/>
                      <a:pt x="749" y="8"/>
                      <a:pt x="687" y="8"/>
                    </a:cubicBezTo>
                    <a:cubicBezTo>
                      <a:pt x="580" y="17"/>
                      <a:pt x="509" y="88"/>
                      <a:pt x="482" y="115"/>
                    </a:cubicBezTo>
                    <a:lnTo>
                      <a:pt x="116" y="454"/>
                    </a:lnTo>
                    <a:lnTo>
                      <a:pt x="98" y="481"/>
                    </a:lnTo>
                    <a:cubicBezTo>
                      <a:pt x="27" y="588"/>
                      <a:pt x="9" y="677"/>
                      <a:pt x="27" y="766"/>
                    </a:cubicBezTo>
                    <a:cubicBezTo>
                      <a:pt x="62" y="873"/>
                      <a:pt x="161" y="927"/>
                      <a:pt x="214" y="963"/>
                    </a:cubicBezTo>
                    <a:cubicBezTo>
                      <a:pt x="223" y="972"/>
                      <a:pt x="232" y="972"/>
                      <a:pt x="241" y="980"/>
                    </a:cubicBezTo>
                    <a:cubicBezTo>
                      <a:pt x="286" y="1007"/>
                      <a:pt x="428" y="1221"/>
                      <a:pt x="375" y="1480"/>
                    </a:cubicBezTo>
                    <a:cubicBezTo>
                      <a:pt x="357" y="1578"/>
                      <a:pt x="312" y="1685"/>
                      <a:pt x="250" y="1810"/>
                    </a:cubicBezTo>
                    <a:cubicBezTo>
                      <a:pt x="143" y="2060"/>
                      <a:pt x="0" y="2363"/>
                      <a:pt x="18" y="2791"/>
                    </a:cubicBezTo>
                    <a:cubicBezTo>
                      <a:pt x="45" y="3532"/>
                      <a:pt x="1008" y="3871"/>
                      <a:pt x="1329" y="3987"/>
                    </a:cubicBezTo>
                    <a:cubicBezTo>
                      <a:pt x="1695" y="4112"/>
                      <a:pt x="1740" y="4210"/>
                      <a:pt x="1802" y="4344"/>
                    </a:cubicBezTo>
                    <a:lnTo>
                      <a:pt x="1829" y="4388"/>
                    </a:lnTo>
                    <a:cubicBezTo>
                      <a:pt x="1882" y="4495"/>
                      <a:pt x="1954" y="4522"/>
                      <a:pt x="2007" y="4522"/>
                    </a:cubicBezTo>
                    <a:cubicBezTo>
                      <a:pt x="2123" y="4522"/>
                      <a:pt x="2186" y="4424"/>
                      <a:pt x="2204" y="4397"/>
                    </a:cubicBezTo>
                    <a:lnTo>
                      <a:pt x="2212" y="4370"/>
                    </a:lnTo>
                    <a:lnTo>
                      <a:pt x="2221" y="4344"/>
                    </a:lnTo>
                    <a:cubicBezTo>
                      <a:pt x="2221" y="4335"/>
                      <a:pt x="2257" y="4058"/>
                      <a:pt x="2757" y="3960"/>
                    </a:cubicBezTo>
                    <a:cubicBezTo>
                      <a:pt x="3488" y="3835"/>
                      <a:pt x="3872" y="3353"/>
                      <a:pt x="3979" y="2952"/>
                    </a:cubicBezTo>
                    <a:cubicBezTo>
                      <a:pt x="4059" y="2675"/>
                      <a:pt x="3916" y="2167"/>
                      <a:pt x="3765" y="1685"/>
                    </a:cubicBezTo>
                    <a:cubicBezTo>
                      <a:pt x="3738" y="1605"/>
                      <a:pt x="3720" y="1534"/>
                      <a:pt x="3702" y="1480"/>
                    </a:cubicBezTo>
                    <a:cubicBezTo>
                      <a:pt x="3649" y="1266"/>
                      <a:pt x="3729" y="1016"/>
                      <a:pt x="3836" y="945"/>
                    </a:cubicBezTo>
                    <a:cubicBezTo>
                      <a:pt x="3934" y="882"/>
                      <a:pt x="3970" y="802"/>
                      <a:pt x="3979" y="749"/>
                    </a:cubicBezTo>
                    <a:cubicBezTo>
                      <a:pt x="4006" y="641"/>
                      <a:pt x="3943" y="552"/>
                      <a:pt x="3925" y="525"/>
                    </a:cubicBezTo>
                    <a:cubicBezTo>
                      <a:pt x="3916" y="517"/>
                      <a:pt x="3658" y="204"/>
                      <a:pt x="3497" y="88"/>
                    </a:cubicBezTo>
                    <a:cubicBezTo>
                      <a:pt x="3416" y="27"/>
                      <a:pt x="3353" y="1"/>
                      <a:pt x="329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25"/>
              <p:cNvSpPr/>
              <p:nvPr/>
            </p:nvSpPr>
            <p:spPr>
              <a:xfrm>
                <a:off x="450658" y="2067350"/>
                <a:ext cx="106180" cy="106185"/>
              </a:xfrm>
              <a:custGeom>
                <a:avLst/>
                <a:gdLst/>
                <a:ahLst/>
                <a:cxnLst/>
                <a:rect l="l" t="t" r="r" b="b"/>
                <a:pathLst>
                  <a:path w="1866" h="1866" extrusionOk="0">
                    <a:moveTo>
                      <a:pt x="938" y="1"/>
                    </a:moveTo>
                    <a:cubicBezTo>
                      <a:pt x="420" y="1"/>
                      <a:pt x="1" y="420"/>
                      <a:pt x="1" y="928"/>
                    </a:cubicBezTo>
                    <a:cubicBezTo>
                      <a:pt x="1" y="1446"/>
                      <a:pt x="420" y="1865"/>
                      <a:pt x="938" y="1865"/>
                    </a:cubicBezTo>
                    <a:cubicBezTo>
                      <a:pt x="1446" y="1865"/>
                      <a:pt x="1865" y="1446"/>
                      <a:pt x="1865" y="928"/>
                    </a:cubicBezTo>
                    <a:cubicBezTo>
                      <a:pt x="1865" y="420"/>
                      <a:pt x="1446" y="1"/>
                      <a:pt x="9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25"/>
              <p:cNvSpPr/>
              <p:nvPr/>
            </p:nvSpPr>
            <p:spPr>
              <a:xfrm>
                <a:off x="458283" y="2075999"/>
                <a:ext cx="90930" cy="84333"/>
              </a:xfrm>
              <a:custGeom>
                <a:avLst/>
                <a:gdLst/>
                <a:ahLst/>
                <a:cxnLst/>
                <a:rect l="l" t="t" r="r" b="b"/>
                <a:pathLst>
                  <a:path w="1598" h="1482" extrusionOk="0">
                    <a:moveTo>
                      <a:pt x="804" y="0"/>
                    </a:moveTo>
                    <a:lnTo>
                      <a:pt x="607" y="580"/>
                    </a:lnTo>
                    <a:lnTo>
                      <a:pt x="1" y="580"/>
                    </a:lnTo>
                    <a:lnTo>
                      <a:pt x="491" y="910"/>
                    </a:lnTo>
                    <a:lnTo>
                      <a:pt x="304" y="1463"/>
                    </a:lnTo>
                    <a:lnTo>
                      <a:pt x="804" y="1107"/>
                    </a:lnTo>
                    <a:lnTo>
                      <a:pt x="1294" y="1481"/>
                    </a:lnTo>
                    <a:lnTo>
                      <a:pt x="1107" y="910"/>
                    </a:lnTo>
                    <a:lnTo>
                      <a:pt x="1598" y="580"/>
                    </a:lnTo>
                    <a:lnTo>
                      <a:pt x="991" y="580"/>
                    </a:lnTo>
                    <a:lnTo>
                      <a:pt x="80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25"/>
              <p:cNvSpPr/>
              <p:nvPr/>
            </p:nvSpPr>
            <p:spPr>
              <a:xfrm>
                <a:off x="230896" y="2438534"/>
                <a:ext cx="555881" cy="239684"/>
              </a:xfrm>
              <a:custGeom>
                <a:avLst/>
                <a:gdLst/>
                <a:ahLst/>
                <a:cxnLst/>
                <a:rect l="l" t="t" r="r" b="b"/>
                <a:pathLst>
                  <a:path w="9769" h="4212" extrusionOk="0">
                    <a:moveTo>
                      <a:pt x="4759" y="0"/>
                    </a:moveTo>
                    <a:cubicBezTo>
                      <a:pt x="4564" y="0"/>
                      <a:pt x="4383" y="8"/>
                      <a:pt x="4220" y="26"/>
                    </a:cubicBezTo>
                    <a:cubicBezTo>
                      <a:pt x="2489" y="213"/>
                      <a:pt x="366" y="561"/>
                      <a:pt x="0" y="766"/>
                    </a:cubicBezTo>
                    <a:lnTo>
                      <a:pt x="125" y="1337"/>
                    </a:lnTo>
                    <a:cubicBezTo>
                      <a:pt x="125" y="1337"/>
                      <a:pt x="678" y="4031"/>
                      <a:pt x="4443" y="4201"/>
                    </a:cubicBezTo>
                    <a:cubicBezTo>
                      <a:pt x="4600" y="4208"/>
                      <a:pt x="4752" y="4211"/>
                      <a:pt x="4902" y="4211"/>
                    </a:cubicBezTo>
                    <a:cubicBezTo>
                      <a:pt x="8335" y="4211"/>
                      <a:pt x="9769" y="2398"/>
                      <a:pt x="9769" y="1355"/>
                    </a:cubicBezTo>
                    <a:lnTo>
                      <a:pt x="9769" y="739"/>
                    </a:lnTo>
                    <a:cubicBezTo>
                      <a:pt x="9769" y="739"/>
                      <a:pt x="6636" y="0"/>
                      <a:pt x="47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25"/>
              <p:cNvSpPr/>
              <p:nvPr/>
            </p:nvSpPr>
            <p:spPr>
              <a:xfrm>
                <a:off x="251153" y="2441664"/>
                <a:ext cx="514797" cy="216182"/>
              </a:xfrm>
              <a:custGeom>
                <a:avLst/>
                <a:gdLst/>
                <a:ahLst/>
                <a:cxnLst/>
                <a:rect l="l" t="t" r="r" b="b"/>
                <a:pathLst>
                  <a:path w="9047" h="3799" extrusionOk="0">
                    <a:moveTo>
                      <a:pt x="4424" y="1"/>
                    </a:moveTo>
                    <a:cubicBezTo>
                      <a:pt x="4241" y="1"/>
                      <a:pt x="4071" y="8"/>
                      <a:pt x="3917" y="24"/>
                    </a:cubicBezTo>
                    <a:cubicBezTo>
                      <a:pt x="2294" y="194"/>
                      <a:pt x="340" y="506"/>
                      <a:pt x="1" y="693"/>
                    </a:cubicBezTo>
                    <a:lnTo>
                      <a:pt x="153" y="1211"/>
                    </a:lnTo>
                    <a:cubicBezTo>
                      <a:pt x="153" y="1211"/>
                      <a:pt x="590" y="3637"/>
                      <a:pt x="4122" y="3789"/>
                    </a:cubicBezTo>
                    <a:cubicBezTo>
                      <a:pt x="4268" y="3795"/>
                      <a:pt x="4411" y="3798"/>
                      <a:pt x="4549" y="3798"/>
                    </a:cubicBezTo>
                    <a:cubicBezTo>
                      <a:pt x="7768" y="3798"/>
                      <a:pt x="9047" y="2160"/>
                      <a:pt x="9047" y="1220"/>
                    </a:cubicBezTo>
                    <a:lnTo>
                      <a:pt x="9047" y="667"/>
                    </a:lnTo>
                    <a:cubicBezTo>
                      <a:pt x="9047" y="667"/>
                      <a:pt x="6172" y="1"/>
                      <a:pt x="442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25"/>
              <p:cNvSpPr/>
              <p:nvPr/>
            </p:nvSpPr>
            <p:spPr>
              <a:xfrm>
                <a:off x="246089" y="2437225"/>
                <a:ext cx="523958" cy="224661"/>
              </a:xfrm>
              <a:custGeom>
                <a:avLst/>
                <a:gdLst/>
                <a:ahLst/>
                <a:cxnLst/>
                <a:rect l="l" t="t" r="r" b="b"/>
                <a:pathLst>
                  <a:path w="9208" h="3948" extrusionOk="0">
                    <a:moveTo>
                      <a:pt x="4494" y="152"/>
                    </a:moveTo>
                    <a:cubicBezTo>
                      <a:pt x="6082" y="152"/>
                      <a:pt x="8646" y="711"/>
                      <a:pt x="9056" y="807"/>
                    </a:cubicBezTo>
                    <a:lnTo>
                      <a:pt x="9056" y="1298"/>
                    </a:lnTo>
                    <a:cubicBezTo>
                      <a:pt x="9056" y="1708"/>
                      <a:pt x="8806" y="2199"/>
                      <a:pt x="8386" y="2600"/>
                    </a:cubicBezTo>
                    <a:cubicBezTo>
                      <a:pt x="7898" y="3063"/>
                      <a:pt x="6791" y="3804"/>
                      <a:pt x="4615" y="3804"/>
                    </a:cubicBezTo>
                    <a:cubicBezTo>
                      <a:pt x="4484" y="3804"/>
                      <a:pt x="4350" y="3801"/>
                      <a:pt x="4211" y="3796"/>
                    </a:cubicBezTo>
                    <a:cubicBezTo>
                      <a:pt x="786" y="3644"/>
                      <a:pt x="322" y="1298"/>
                      <a:pt x="322" y="1271"/>
                    </a:cubicBezTo>
                    <a:lnTo>
                      <a:pt x="179" y="807"/>
                    </a:lnTo>
                    <a:cubicBezTo>
                      <a:pt x="607" y="637"/>
                      <a:pt x="2365" y="343"/>
                      <a:pt x="4006" y="174"/>
                    </a:cubicBezTo>
                    <a:cubicBezTo>
                      <a:pt x="4154" y="158"/>
                      <a:pt x="4318" y="152"/>
                      <a:pt x="4494" y="152"/>
                    </a:cubicBezTo>
                    <a:close/>
                    <a:moveTo>
                      <a:pt x="4493" y="0"/>
                    </a:moveTo>
                    <a:cubicBezTo>
                      <a:pt x="4315" y="0"/>
                      <a:pt x="4148" y="7"/>
                      <a:pt x="3997" y="22"/>
                    </a:cubicBezTo>
                    <a:cubicBezTo>
                      <a:pt x="2427" y="191"/>
                      <a:pt x="420" y="504"/>
                      <a:pt x="54" y="709"/>
                    </a:cubicBezTo>
                    <a:lnTo>
                      <a:pt x="1" y="736"/>
                    </a:lnTo>
                    <a:lnTo>
                      <a:pt x="170" y="1307"/>
                    </a:lnTo>
                    <a:cubicBezTo>
                      <a:pt x="197" y="1431"/>
                      <a:pt x="732" y="3796"/>
                      <a:pt x="4211" y="3938"/>
                    </a:cubicBezTo>
                    <a:cubicBezTo>
                      <a:pt x="4354" y="3947"/>
                      <a:pt x="4497" y="3947"/>
                      <a:pt x="4640" y="3947"/>
                    </a:cubicBezTo>
                    <a:cubicBezTo>
                      <a:pt x="6843" y="3947"/>
                      <a:pt x="7985" y="3180"/>
                      <a:pt x="8485" y="2707"/>
                    </a:cubicBezTo>
                    <a:cubicBezTo>
                      <a:pt x="8940" y="2279"/>
                      <a:pt x="9207" y="1753"/>
                      <a:pt x="9207" y="1298"/>
                    </a:cubicBezTo>
                    <a:lnTo>
                      <a:pt x="9207" y="682"/>
                    </a:lnTo>
                    <a:lnTo>
                      <a:pt x="9154" y="673"/>
                    </a:lnTo>
                    <a:cubicBezTo>
                      <a:pt x="9016" y="641"/>
                      <a:pt x="6218" y="0"/>
                      <a:pt x="449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25"/>
              <p:cNvSpPr/>
              <p:nvPr/>
            </p:nvSpPr>
            <p:spPr>
              <a:xfrm>
                <a:off x="227823" y="2371444"/>
                <a:ext cx="562026" cy="145734"/>
              </a:xfrm>
              <a:custGeom>
                <a:avLst/>
                <a:gdLst/>
                <a:ahLst/>
                <a:cxnLst/>
                <a:rect l="l" t="t" r="r" b="b"/>
                <a:pathLst>
                  <a:path w="9877" h="2561" extrusionOk="0">
                    <a:moveTo>
                      <a:pt x="5135" y="0"/>
                    </a:moveTo>
                    <a:cubicBezTo>
                      <a:pt x="5124" y="0"/>
                      <a:pt x="5114" y="0"/>
                      <a:pt x="5103" y="0"/>
                    </a:cubicBezTo>
                    <a:cubicBezTo>
                      <a:pt x="2320" y="9"/>
                      <a:pt x="1" y="1231"/>
                      <a:pt x="1" y="1231"/>
                    </a:cubicBezTo>
                    <a:lnTo>
                      <a:pt x="197" y="2561"/>
                    </a:lnTo>
                    <a:cubicBezTo>
                      <a:pt x="197" y="2561"/>
                      <a:pt x="2231" y="1802"/>
                      <a:pt x="4943" y="1802"/>
                    </a:cubicBezTo>
                    <a:cubicBezTo>
                      <a:pt x="7280" y="1802"/>
                      <a:pt x="9707" y="2373"/>
                      <a:pt x="9707" y="2373"/>
                    </a:cubicBezTo>
                    <a:lnTo>
                      <a:pt x="9876" y="1231"/>
                    </a:lnTo>
                    <a:cubicBezTo>
                      <a:pt x="9876" y="1231"/>
                      <a:pt x="8052" y="0"/>
                      <a:pt x="51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25"/>
              <p:cNvSpPr/>
              <p:nvPr/>
            </p:nvSpPr>
            <p:spPr>
              <a:xfrm>
                <a:off x="200395" y="2441493"/>
                <a:ext cx="49903" cy="65270"/>
              </a:xfrm>
              <a:custGeom>
                <a:avLst/>
                <a:gdLst/>
                <a:ahLst/>
                <a:cxnLst/>
                <a:rect l="l" t="t" r="r" b="b"/>
                <a:pathLst>
                  <a:path w="877" h="1147" extrusionOk="0">
                    <a:moveTo>
                      <a:pt x="483" y="0"/>
                    </a:moveTo>
                    <a:cubicBezTo>
                      <a:pt x="483" y="0"/>
                      <a:pt x="1" y="286"/>
                      <a:pt x="81" y="634"/>
                    </a:cubicBezTo>
                    <a:cubicBezTo>
                      <a:pt x="161" y="982"/>
                      <a:pt x="295" y="1089"/>
                      <a:pt x="483" y="1142"/>
                    </a:cubicBezTo>
                    <a:cubicBezTo>
                      <a:pt x="493" y="1145"/>
                      <a:pt x="505" y="1147"/>
                      <a:pt x="516" y="1147"/>
                    </a:cubicBezTo>
                    <a:cubicBezTo>
                      <a:pt x="694" y="1147"/>
                      <a:pt x="876" y="754"/>
                      <a:pt x="750" y="393"/>
                    </a:cubicBezTo>
                    <a:cubicBezTo>
                      <a:pt x="625" y="0"/>
                      <a:pt x="483" y="0"/>
                      <a:pt x="4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2" name="Google Shape;482;p25"/>
            <p:cNvSpPr/>
            <p:nvPr/>
          </p:nvSpPr>
          <p:spPr>
            <a:xfrm>
              <a:off x="767384" y="2441493"/>
              <a:ext cx="49847" cy="65270"/>
            </a:xfrm>
            <a:custGeom>
              <a:avLst/>
              <a:gdLst/>
              <a:ahLst/>
              <a:cxnLst/>
              <a:rect l="l" t="t" r="r" b="b"/>
              <a:pathLst>
                <a:path w="876" h="1147" extrusionOk="0">
                  <a:moveTo>
                    <a:pt x="394" y="0"/>
                  </a:moveTo>
                  <a:cubicBezTo>
                    <a:pt x="394" y="0"/>
                    <a:pt x="260" y="0"/>
                    <a:pt x="127" y="393"/>
                  </a:cubicBezTo>
                  <a:cubicBezTo>
                    <a:pt x="1" y="754"/>
                    <a:pt x="183" y="1147"/>
                    <a:pt x="361" y="1147"/>
                  </a:cubicBezTo>
                  <a:cubicBezTo>
                    <a:pt x="372" y="1147"/>
                    <a:pt x="383" y="1145"/>
                    <a:pt x="394" y="1142"/>
                  </a:cubicBezTo>
                  <a:cubicBezTo>
                    <a:pt x="581" y="1089"/>
                    <a:pt x="715" y="982"/>
                    <a:pt x="796" y="634"/>
                  </a:cubicBezTo>
                  <a:cubicBezTo>
                    <a:pt x="876" y="286"/>
                    <a:pt x="394" y="0"/>
                    <a:pt x="39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3" name="Google Shape;483;p25"/>
          <p:cNvGrpSpPr/>
          <p:nvPr/>
        </p:nvGrpSpPr>
        <p:grpSpPr>
          <a:xfrm rot="-1315620">
            <a:off x="8041081" y="4417545"/>
            <a:ext cx="707246" cy="374326"/>
            <a:chOff x="6679875" y="343900"/>
            <a:chExt cx="738750" cy="391000"/>
          </a:xfrm>
        </p:grpSpPr>
        <p:sp>
          <p:nvSpPr>
            <p:cNvPr id="484" name="Google Shape;484;p25"/>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25"/>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25"/>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25"/>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25"/>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25"/>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25"/>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25"/>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25"/>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25"/>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4" name="Google Shape;494;p25"/>
          <p:cNvGrpSpPr/>
          <p:nvPr/>
        </p:nvGrpSpPr>
        <p:grpSpPr>
          <a:xfrm rot="1230126">
            <a:off x="323812" y="352239"/>
            <a:ext cx="707234" cy="374319"/>
            <a:chOff x="6679875" y="343900"/>
            <a:chExt cx="738750" cy="391000"/>
          </a:xfrm>
        </p:grpSpPr>
        <p:sp>
          <p:nvSpPr>
            <p:cNvPr id="495" name="Google Shape;495;p25"/>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25"/>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25"/>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25"/>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5"/>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5"/>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5"/>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25"/>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25"/>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5"/>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05" name="Google Shape;505;p25"/>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506" name="Google Shape;506;p25"/>
          <p:cNvSpPr txBox="1">
            <a:spLocks noGrp="1"/>
          </p:cNvSpPr>
          <p:nvPr>
            <p:ph type="title" idx="2"/>
          </p:nvPr>
        </p:nvSpPr>
        <p:spPr>
          <a:xfrm>
            <a:off x="1129050" y="1935525"/>
            <a:ext cx="3425100" cy="325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507" name="Google Shape;507;p25"/>
          <p:cNvSpPr txBox="1">
            <a:spLocks noGrp="1"/>
          </p:cNvSpPr>
          <p:nvPr>
            <p:ph type="subTitle" idx="1"/>
          </p:nvPr>
        </p:nvSpPr>
        <p:spPr>
          <a:xfrm>
            <a:off x="1129050" y="2261150"/>
            <a:ext cx="3425100" cy="472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8" name="Google Shape;508;p25"/>
          <p:cNvSpPr txBox="1">
            <a:spLocks noGrp="1"/>
          </p:cNvSpPr>
          <p:nvPr>
            <p:ph type="title" idx="3"/>
          </p:nvPr>
        </p:nvSpPr>
        <p:spPr>
          <a:xfrm>
            <a:off x="4589851" y="1935525"/>
            <a:ext cx="3425100" cy="325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509" name="Google Shape;509;p25"/>
          <p:cNvSpPr txBox="1">
            <a:spLocks noGrp="1"/>
          </p:cNvSpPr>
          <p:nvPr>
            <p:ph type="subTitle" idx="4"/>
          </p:nvPr>
        </p:nvSpPr>
        <p:spPr>
          <a:xfrm>
            <a:off x="4589851" y="2261150"/>
            <a:ext cx="3425100" cy="472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0" name="Google Shape;510;p25"/>
          <p:cNvSpPr txBox="1">
            <a:spLocks noGrp="1"/>
          </p:cNvSpPr>
          <p:nvPr>
            <p:ph type="title" idx="5"/>
          </p:nvPr>
        </p:nvSpPr>
        <p:spPr>
          <a:xfrm>
            <a:off x="1129050" y="3579625"/>
            <a:ext cx="3425100" cy="325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511" name="Google Shape;511;p25"/>
          <p:cNvSpPr txBox="1">
            <a:spLocks noGrp="1"/>
          </p:cNvSpPr>
          <p:nvPr>
            <p:ph type="subTitle" idx="6"/>
          </p:nvPr>
        </p:nvSpPr>
        <p:spPr>
          <a:xfrm>
            <a:off x="1129050" y="3905425"/>
            <a:ext cx="3425100" cy="472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2" name="Google Shape;512;p25"/>
          <p:cNvSpPr txBox="1">
            <a:spLocks noGrp="1"/>
          </p:cNvSpPr>
          <p:nvPr>
            <p:ph type="title" idx="7"/>
          </p:nvPr>
        </p:nvSpPr>
        <p:spPr>
          <a:xfrm>
            <a:off x="4589856" y="3579625"/>
            <a:ext cx="3425100" cy="325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513" name="Google Shape;513;p25"/>
          <p:cNvSpPr txBox="1">
            <a:spLocks noGrp="1"/>
          </p:cNvSpPr>
          <p:nvPr>
            <p:ph type="subTitle" idx="8"/>
          </p:nvPr>
        </p:nvSpPr>
        <p:spPr>
          <a:xfrm>
            <a:off x="4589850" y="3905425"/>
            <a:ext cx="3425100" cy="472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14"/>
        <p:cNvGrpSpPr/>
        <p:nvPr/>
      </p:nvGrpSpPr>
      <p:grpSpPr>
        <a:xfrm>
          <a:off x="0" y="0"/>
          <a:ext cx="0" cy="0"/>
          <a:chOff x="0" y="0"/>
          <a:chExt cx="0" cy="0"/>
        </a:xfrm>
      </p:grpSpPr>
      <p:sp>
        <p:nvSpPr>
          <p:cNvPr id="515" name="Google Shape;515;p26"/>
          <p:cNvSpPr txBox="1">
            <a:spLocks noGrp="1"/>
          </p:cNvSpPr>
          <p:nvPr>
            <p:ph type="title"/>
          </p:nvPr>
        </p:nvSpPr>
        <p:spPr>
          <a:xfrm>
            <a:off x="1956000" y="1252100"/>
            <a:ext cx="5232000" cy="2841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100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grpSp>
        <p:nvGrpSpPr>
          <p:cNvPr id="516" name="Google Shape;516;p26"/>
          <p:cNvGrpSpPr/>
          <p:nvPr/>
        </p:nvGrpSpPr>
        <p:grpSpPr>
          <a:xfrm>
            <a:off x="63900" y="3357725"/>
            <a:ext cx="1298395" cy="1363741"/>
            <a:chOff x="80089" y="-9"/>
            <a:chExt cx="1172049" cy="1231036"/>
          </a:xfrm>
        </p:grpSpPr>
        <p:sp>
          <p:nvSpPr>
            <p:cNvPr id="517" name="Google Shape;517;p26"/>
            <p:cNvSpPr/>
            <p:nvPr/>
          </p:nvSpPr>
          <p:spPr>
            <a:xfrm rot="-1835665">
              <a:off x="269428" y="134995"/>
              <a:ext cx="793371" cy="961027"/>
            </a:xfrm>
            <a:custGeom>
              <a:avLst/>
              <a:gdLst/>
              <a:ahLst/>
              <a:cxnLst/>
              <a:rect l="l" t="t" r="r" b="b"/>
              <a:pathLst>
                <a:path w="26216" h="31756" extrusionOk="0">
                  <a:moveTo>
                    <a:pt x="13108" y="1"/>
                  </a:moveTo>
                  <a:cubicBezTo>
                    <a:pt x="12908" y="1"/>
                    <a:pt x="12682" y="51"/>
                    <a:pt x="12481" y="151"/>
                  </a:cubicBezTo>
                  <a:lnTo>
                    <a:pt x="10627" y="1229"/>
                  </a:lnTo>
                  <a:lnTo>
                    <a:pt x="7218" y="678"/>
                  </a:lnTo>
                  <a:cubicBezTo>
                    <a:pt x="7168" y="653"/>
                    <a:pt x="7093" y="653"/>
                    <a:pt x="7018" y="653"/>
                  </a:cubicBezTo>
                  <a:cubicBezTo>
                    <a:pt x="6667" y="653"/>
                    <a:pt x="6291" y="803"/>
                    <a:pt x="6065" y="1104"/>
                  </a:cubicBezTo>
                  <a:cubicBezTo>
                    <a:pt x="5790" y="1430"/>
                    <a:pt x="5689" y="1906"/>
                    <a:pt x="5840" y="2307"/>
                  </a:cubicBezTo>
                  <a:lnTo>
                    <a:pt x="7695" y="7620"/>
                  </a:lnTo>
                  <a:cubicBezTo>
                    <a:pt x="7093" y="7720"/>
                    <a:pt x="6617" y="8171"/>
                    <a:pt x="6466" y="8723"/>
                  </a:cubicBezTo>
                  <a:cubicBezTo>
                    <a:pt x="2406" y="12783"/>
                    <a:pt x="0" y="19625"/>
                    <a:pt x="0" y="24111"/>
                  </a:cubicBezTo>
                  <a:cubicBezTo>
                    <a:pt x="0" y="24337"/>
                    <a:pt x="0" y="24537"/>
                    <a:pt x="25" y="24763"/>
                  </a:cubicBezTo>
                  <a:cubicBezTo>
                    <a:pt x="25" y="24813"/>
                    <a:pt x="50" y="25039"/>
                    <a:pt x="50" y="25039"/>
                  </a:cubicBezTo>
                  <a:cubicBezTo>
                    <a:pt x="50" y="25164"/>
                    <a:pt x="50" y="25264"/>
                    <a:pt x="75" y="25390"/>
                  </a:cubicBezTo>
                  <a:cubicBezTo>
                    <a:pt x="75" y="25440"/>
                    <a:pt x="100" y="25515"/>
                    <a:pt x="100" y="25565"/>
                  </a:cubicBezTo>
                  <a:lnTo>
                    <a:pt x="126" y="25690"/>
                  </a:lnTo>
                  <a:cubicBezTo>
                    <a:pt x="126" y="25791"/>
                    <a:pt x="151" y="25891"/>
                    <a:pt x="151" y="25991"/>
                  </a:cubicBezTo>
                  <a:cubicBezTo>
                    <a:pt x="176" y="26041"/>
                    <a:pt x="176" y="26116"/>
                    <a:pt x="201" y="26167"/>
                  </a:cubicBezTo>
                  <a:lnTo>
                    <a:pt x="226" y="26292"/>
                  </a:lnTo>
                  <a:cubicBezTo>
                    <a:pt x="251" y="26392"/>
                    <a:pt x="251" y="26467"/>
                    <a:pt x="276" y="26542"/>
                  </a:cubicBezTo>
                  <a:cubicBezTo>
                    <a:pt x="301" y="26618"/>
                    <a:pt x="326" y="26693"/>
                    <a:pt x="326" y="26743"/>
                  </a:cubicBezTo>
                  <a:lnTo>
                    <a:pt x="376" y="26868"/>
                  </a:lnTo>
                  <a:cubicBezTo>
                    <a:pt x="401" y="26943"/>
                    <a:pt x="426" y="27019"/>
                    <a:pt x="451" y="27094"/>
                  </a:cubicBezTo>
                  <a:cubicBezTo>
                    <a:pt x="451" y="27144"/>
                    <a:pt x="476" y="27219"/>
                    <a:pt x="501" y="27294"/>
                  </a:cubicBezTo>
                  <a:lnTo>
                    <a:pt x="552" y="27395"/>
                  </a:lnTo>
                  <a:cubicBezTo>
                    <a:pt x="577" y="27445"/>
                    <a:pt x="602" y="27520"/>
                    <a:pt x="627" y="27595"/>
                  </a:cubicBezTo>
                  <a:cubicBezTo>
                    <a:pt x="652" y="27670"/>
                    <a:pt x="702" y="27720"/>
                    <a:pt x="727" y="27771"/>
                  </a:cubicBezTo>
                  <a:lnTo>
                    <a:pt x="777" y="27871"/>
                  </a:lnTo>
                  <a:cubicBezTo>
                    <a:pt x="802" y="27946"/>
                    <a:pt x="827" y="28021"/>
                    <a:pt x="852" y="28071"/>
                  </a:cubicBezTo>
                  <a:cubicBezTo>
                    <a:pt x="902" y="28146"/>
                    <a:pt x="928" y="28197"/>
                    <a:pt x="978" y="28247"/>
                  </a:cubicBezTo>
                  <a:lnTo>
                    <a:pt x="1003" y="28347"/>
                  </a:lnTo>
                  <a:cubicBezTo>
                    <a:pt x="1053" y="28397"/>
                    <a:pt x="1103" y="28472"/>
                    <a:pt x="1128" y="28548"/>
                  </a:cubicBezTo>
                  <a:cubicBezTo>
                    <a:pt x="1178" y="28598"/>
                    <a:pt x="1203" y="28648"/>
                    <a:pt x="1253" y="28698"/>
                  </a:cubicBezTo>
                  <a:lnTo>
                    <a:pt x="1303" y="28773"/>
                  </a:lnTo>
                  <a:cubicBezTo>
                    <a:pt x="1354" y="28823"/>
                    <a:pt x="1379" y="28898"/>
                    <a:pt x="1429" y="28949"/>
                  </a:cubicBezTo>
                  <a:cubicBezTo>
                    <a:pt x="1479" y="28999"/>
                    <a:pt x="1529" y="29049"/>
                    <a:pt x="1554" y="29099"/>
                  </a:cubicBezTo>
                  <a:lnTo>
                    <a:pt x="1629" y="29174"/>
                  </a:lnTo>
                  <a:cubicBezTo>
                    <a:pt x="1679" y="29224"/>
                    <a:pt x="1704" y="29274"/>
                    <a:pt x="1780" y="29350"/>
                  </a:cubicBezTo>
                  <a:cubicBezTo>
                    <a:pt x="1805" y="29375"/>
                    <a:pt x="1855" y="29425"/>
                    <a:pt x="1905" y="29475"/>
                  </a:cubicBezTo>
                  <a:lnTo>
                    <a:pt x="1980" y="29550"/>
                  </a:lnTo>
                  <a:cubicBezTo>
                    <a:pt x="2030" y="29600"/>
                    <a:pt x="2080" y="29650"/>
                    <a:pt x="2131" y="29675"/>
                  </a:cubicBezTo>
                  <a:cubicBezTo>
                    <a:pt x="2181" y="29725"/>
                    <a:pt x="2231" y="29776"/>
                    <a:pt x="2281" y="29801"/>
                  </a:cubicBezTo>
                  <a:lnTo>
                    <a:pt x="2356" y="29876"/>
                  </a:lnTo>
                  <a:cubicBezTo>
                    <a:pt x="2406" y="29901"/>
                    <a:pt x="2456" y="29951"/>
                    <a:pt x="2507" y="30001"/>
                  </a:cubicBezTo>
                  <a:cubicBezTo>
                    <a:pt x="2557" y="30026"/>
                    <a:pt x="2632" y="30076"/>
                    <a:pt x="2682" y="30101"/>
                  </a:cubicBezTo>
                  <a:cubicBezTo>
                    <a:pt x="2682" y="30101"/>
                    <a:pt x="2757" y="30152"/>
                    <a:pt x="2757" y="30152"/>
                  </a:cubicBezTo>
                  <a:cubicBezTo>
                    <a:pt x="2807" y="30202"/>
                    <a:pt x="2857" y="30227"/>
                    <a:pt x="2933" y="30277"/>
                  </a:cubicBezTo>
                  <a:cubicBezTo>
                    <a:pt x="2983" y="30302"/>
                    <a:pt x="3033" y="30327"/>
                    <a:pt x="3083" y="30377"/>
                  </a:cubicBezTo>
                  <a:lnTo>
                    <a:pt x="3183" y="30427"/>
                  </a:lnTo>
                  <a:cubicBezTo>
                    <a:pt x="3233" y="30452"/>
                    <a:pt x="3309" y="30477"/>
                    <a:pt x="3359" y="30527"/>
                  </a:cubicBezTo>
                  <a:cubicBezTo>
                    <a:pt x="3409" y="30553"/>
                    <a:pt x="3484" y="30578"/>
                    <a:pt x="3534" y="30603"/>
                  </a:cubicBezTo>
                  <a:lnTo>
                    <a:pt x="3609" y="30653"/>
                  </a:lnTo>
                  <a:cubicBezTo>
                    <a:pt x="3684" y="30678"/>
                    <a:pt x="3735" y="30703"/>
                    <a:pt x="3810" y="30728"/>
                  </a:cubicBezTo>
                  <a:cubicBezTo>
                    <a:pt x="3860" y="30753"/>
                    <a:pt x="3910" y="30778"/>
                    <a:pt x="3985" y="30803"/>
                  </a:cubicBezTo>
                  <a:lnTo>
                    <a:pt x="4060" y="30828"/>
                  </a:lnTo>
                  <a:cubicBezTo>
                    <a:pt x="4111" y="30878"/>
                    <a:pt x="4186" y="30903"/>
                    <a:pt x="4261" y="30928"/>
                  </a:cubicBezTo>
                  <a:cubicBezTo>
                    <a:pt x="4311" y="30954"/>
                    <a:pt x="4386" y="30954"/>
                    <a:pt x="4436" y="30979"/>
                  </a:cubicBezTo>
                  <a:cubicBezTo>
                    <a:pt x="4436" y="30979"/>
                    <a:pt x="4662" y="31054"/>
                    <a:pt x="4737" y="31079"/>
                  </a:cubicBezTo>
                  <a:cubicBezTo>
                    <a:pt x="4787" y="31104"/>
                    <a:pt x="4862" y="31129"/>
                    <a:pt x="4913" y="31129"/>
                  </a:cubicBezTo>
                  <a:cubicBezTo>
                    <a:pt x="4913" y="31129"/>
                    <a:pt x="5138" y="31204"/>
                    <a:pt x="5213" y="31229"/>
                  </a:cubicBezTo>
                  <a:cubicBezTo>
                    <a:pt x="5288" y="31229"/>
                    <a:pt x="5364" y="31254"/>
                    <a:pt x="5464" y="31279"/>
                  </a:cubicBezTo>
                  <a:cubicBezTo>
                    <a:pt x="5539" y="31304"/>
                    <a:pt x="5614" y="31304"/>
                    <a:pt x="5715" y="31329"/>
                  </a:cubicBezTo>
                  <a:cubicBezTo>
                    <a:pt x="5790" y="31355"/>
                    <a:pt x="5840" y="31355"/>
                    <a:pt x="5915" y="31380"/>
                  </a:cubicBezTo>
                  <a:lnTo>
                    <a:pt x="6216" y="31430"/>
                  </a:lnTo>
                  <a:lnTo>
                    <a:pt x="6717" y="31505"/>
                  </a:lnTo>
                  <a:cubicBezTo>
                    <a:pt x="6817" y="31530"/>
                    <a:pt x="6892" y="31530"/>
                    <a:pt x="6993" y="31555"/>
                  </a:cubicBezTo>
                  <a:lnTo>
                    <a:pt x="7268" y="31580"/>
                  </a:lnTo>
                  <a:lnTo>
                    <a:pt x="7795" y="31630"/>
                  </a:lnTo>
                  <a:lnTo>
                    <a:pt x="8346" y="31680"/>
                  </a:lnTo>
                  <a:lnTo>
                    <a:pt x="8898" y="31705"/>
                  </a:lnTo>
                  <a:lnTo>
                    <a:pt x="9173" y="31705"/>
                  </a:lnTo>
                  <a:lnTo>
                    <a:pt x="9750" y="31730"/>
                  </a:lnTo>
                  <a:lnTo>
                    <a:pt x="10326" y="31756"/>
                  </a:lnTo>
                  <a:lnTo>
                    <a:pt x="13910" y="31756"/>
                  </a:lnTo>
                  <a:cubicBezTo>
                    <a:pt x="17444" y="31756"/>
                    <a:pt x="20101" y="31705"/>
                    <a:pt x="22231" y="30828"/>
                  </a:cubicBezTo>
                  <a:cubicBezTo>
                    <a:pt x="24913" y="29725"/>
                    <a:pt x="26216" y="27520"/>
                    <a:pt x="26216" y="24111"/>
                  </a:cubicBezTo>
                  <a:cubicBezTo>
                    <a:pt x="26216" y="19625"/>
                    <a:pt x="23810" y="12783"/>
                    <a:pt x="19750" y="8723"/>
                  </a:cubicBezTo>
                  <a:cubicBezTo>
                    <a:pt x="19700" y="8522"/>
                    <a:pt x="19599" y="8322"/>
                    <a:pt x="19474" y="8171"/>
                  </a:cubicBezTo>
                  <a:cubicBezTo>
                    <a:pt x="19223" y="7871"/>
                    <a:pt x="18898" y="7670"/>
                    <a:pt x="18547" y="7620"/>
                  </a:cubicBezTo>
                  <a:lnTo>
                    <a:pt x="20376" y="2307"/>
                  </a:lnTo>
                  <a:cubicBezTo>
                    <a:pt x="20527" y="1906"/>
                    <a:pt x="20451" y="1430"/>
                    <a:pt x="20151" y="1104"/>
                  </a:cubicBezTo>
                  <a:cubicBezTo>
                    <a:pt x="19925" y="803"/>
                    <a:pt x="19574" y="653"/>
                    <a:pt x="19198" y="653"/>
                  </a:cubicBezTo>
                  <a:cubicBezTo>
                    <a:pt x="19123" y="653"/>
                    <a:pt x="19073" y="653"/>
                    <a:pt x="18998" y="678"/>
                  </a:cubicBezTo>
                  <a:lnTo>
                    <a:pt x="15614" y="1229"/>
                  </a:lnTo>
                  <a:lnTo>
                    <a:pt x="13735" y="151"/>
                  </a:lnTo>
                  <a:cubicBezTo>
                    <a:pt x="13534" y="51"/>
                    <a:pt x="13334" y="1"/>
                    <a:pt x="13108" y="1"/>
                  </a:cubicBezTo>
                  <a:close/>
                </a:path>
              </a:pathLst>
            </a:custGeom>
            <a:solidFill>
              <a:schemeClr val="accent2"/>
            </a:solidFill>
            <a:ln>
              <a:noFill/>
            </a:ln>
            <a:effectLst>
              <a:outerShdw dist="28575" dir="1740000" algn="bl" rotWithShape="0">
                <a:schemeClr val="dk1">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26"/>
            <p:cNvSpPr/>
            <p:nvPr/>
          </p:nvSpPr>
          <p:spPr>
            <a:xfrm rot="-1835665">
              <a:off x="307355" y="172943"/>
              <a:ext cx="717532" cy="885158"/>
            </a:xfrm>
            <a:custGeom>
              <a:avLst/>
              <a:gdLst/>
              <a:ahLst/>
              <a:cxnLst/>
              <a:rect l="l" t="t" r="r" b="b"/>
              <a:pathLst>
                <a:path w="23710" h="29249" extrusionOk="0">
                  <a:moveTo>
                    <a:pt x="11855" y="0"/>
                  </a:moveTo>
                  <a:lnTo>
                    <a:pt x="9599" y="1278"/>
                  </a:lnTo>
                  <a:lnTo>
                    <a:pt x="5765" y="652"/>
                  </a:lnTo>
                  <a:lnTo>
                    <a:pt x="7920" y="6842"/>
                  </a:lnTo>
                  <a:cubicBezTo>
                    <a:pt x="3309" y="9900"/>
                    <a:pt x="0" y="17669"/>
                    <a:pt x="0" y="22857"/>
                  </a:cubicBezTo>
                  <a:cubicBezTo>
                    <a:pt x="0" y="29111"/>
                    <a:pt x="4857" y="29249"/>
                    <a:pt x="11000" y="29249"/>
                  </a:cubicBezTo>
                  <a:cubicBezTo>
                    <a:pt x="11282" y="29249"/>
                    <a:pt x="11568" y="29248"/>
                    <a:pt x="11855" y="29248"/>
                  </a:cubicBezTo>
                  <a:lnTo>
                    <a:pt x="11855" y="29248"/>
                  </a:lnTo>
                  <a:cubicBezTo>
                    <a:pt x="12143" y="29248"/>
                    <a:pt x="12428" y="29249"/>
                    <a:pt x="12710" y="29249"/>
                  </a:cubicBezTo>
                  <a:cubicBezTo>
                    <a:pt x="18853" y="29249"/>
                    <a:pt x="23710" y="29111"/>
                    <a:pt x="23710" y="22857"/>
                  </a:cubicBezTo>
                  <a:cubicBezTo>
                    <a:pt x="23710" y="17669"/>
                    <a:pt x="20401" y="9900"/>
                    <a:pt x="15790" y="6842"/>
                  </a:cubicBezTo>
                  <a:lnTo>
                    <a:pt x="17945" y="652"/>
                  </a:lnTo>
                  <a:lnTo>
                    <a:pt x="17945" y="652"/>
                  </a:lnTo>
                  <a:lnTo>
                    <a:pt x="14111" y="1278"/>
                  </a:lnTo>
                  <a:lnTo>
                    <a:pt x="1185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26"/>
            <p:cNvSpPr/>
            <p:nvPr/>
          </p:nvSpPr>
          <p:spPr>
            <a:xfrm rot="-1835665">
              <a:off x="333763" y="269494"/>
              <a:ext cx="351957" cy="881375"/>
            </a:xfrm>
            <a:custGeom>
              <a:avLst/>
              <a:gdLst/>
              <a:ahLst/>
              <a:cxnLst/>
              <a:rect l="l" t="t" r="r" b="b"/>
              <a:pathLst>
                <a:path w="11630" h="29124" extrusionOk="0">
                  <a:moveTo>
                    <a:pt x="11630" y="0"/>
                  </a:moveTo>
                  <a:lnTo>
                    <a:pt x="9599" y="1153"/>
                  </a:lnTo>
                  <a:lnTo>
                    <a:pt x="5765" y="527"/>
                  </a:lnTo>
                  <a:lnTo>
                    <a:pt x="7920" y="6717"/>
                  </a:lnTo>
                  <a:cubicBezTo>
                    <a:pt x="3309" y="9775"/>
                    <a:pt x="0" y="17544"/>
                    <a:pt x="0" y="22732"/>
                  </a:cubicBezTo>
                  <a:cubicBezTo>
                    <a:pt x="0" y="29052"/>
                    <a:pt x="4955" y="29123"/>
                    <a:pt x="11192" y="29123"/>
                  </a:cubicBezTo>
                  <a:cubicBezTo>
                    <a:pt x="11337" y="29123"/>
                    <a:pt x="11483" y="29123"/>
                    <a:pt x="11630" y="29123"/>
                  </a:cubicBezTo>
                  <a:lnTo>
                    <a:pt x="11630" y="29123"/>
                  </a:lnTo>
                  <a:lnTo>
                    <a:pt x="11630"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26"/>
            <p:cNvSpPr/>
            <p:nvPr/>
          </p:nvSpPr>
          <p:spPr>
            <a:xfrm rot="-1835665">
              <a:off x="642312" y="567858"/>
              <a:ext cx="152494" cy="333769"/>
            </a:xfrm>
            <a:custGeom>
              <a:avLst/>
              <a:gdLst/>
              <a:ahLst/>
              <a:cxnLst/>
              <a:rect l="l" t="t" r="r" b="b"/>
              <a:pathLst>
                <a:path w="5039" h="11029" extrusionOk="0">
                  <a:moveTo>
                    <a:pt x="2156" y="1"/>
                  </a:moveTo>
                  <a:lnTo>
                    <a:pt x="2156" y="1354"/>
                  </a:lnTo>
                  <a:cubicBezTo>
                    <a:pt x="903" y="1555"/>
                    <a:pt x="126" y="2407"/>
                    <a:pt x="126" y="3535"/>
                  </a:cubicBezTo>
                  <a:cubicBezTo>
                    <a:pt x="126" y="4687"/>
                    <a:pt x="953" y="5314"/>
                    <a:pt x="2331" y="5840"/>
                  </a:cubicBezTo>
                  <a:cubicBezTo>
                    <a:pt x="3334" y="6241"/>
                    <a:pt x="3860" y="6717"/>
                    <a:pt x="3860" y="7444"/>
                  </a:cubicBezTo>
                  <a:cubicBezTo>
                    <a:pt x="3860" y="8221"/>
                    <a:pt x="3209" y="8773"/>
                    <a:pt x="2256" y="8773"/>
                  </a:cubicBezTo>
                  <a:cubicBezTo>
                    <a:pt x="1504" y="8773"/>
                    <a:pt x="802" y="8522"/>
                    <a:pt x="326" y="8196"/>
                  </a:cubicBezTo>
                  <a:lnTo>
                    <a:pt x="0" y="9098"/>
                  </a:lnTo>
                  <a:cubicBezTo>
                    <a:pt x="477" y="9424"/>
                    <a:pt x="1279" y="9675"/>
                    <a:pt x="2056" y="9675"/>
                  </a:cubicBezTo>
                  <a:lnTo>
                    <a:pt x="2056" y="11028"/>
                  </a:lnTo>
                  <a:lnTo>
                    <a:pt x="2908" y="11028"/>
                  </a:lnTo>
                  <a:lnTo>
                    <a:pt x="2908" y="9650"/>
                  </a:lnTo>
                  <a:cubicBezTo>
                    <a:pt x="4286" y="9424"/>
                    <a:pt x="5038" y="8422"/>
                    <a:pt x="5038" y="7344"/>
                  </a:cubicBezTo>
                  <a:cubicBezTo>
                    <a:pt x="5038" y="6166"/>
                    <a:pt x="4336" y="5464"/>
                    <a:pt x="2933" y="4888"/>
                  </a:cubicBezTo>
                  <a:cubicBezTo>
                    <a:pt x="1780" y="4412"/>
                    <a:pt x="1279" y="4061"/>
                    <a:pt x="1279" y="3359"/>
                  </a:cubicBezTo>
                  <a:cubicBezTo>
                    <a:pt x="1279" y="2833"/>
                    <a:pt x="1655" y="2206"/>
                    <a:pt x="2707" y="2206"/>
                  </a:cubicBezTo>
                  <a:cubicBezTo>
                    <a:pt x="3559" y="2206"/>
                    <a:pt x="4111" y="2507"/>
                    <a:pt x="4386" y="2657"/>
                  </a:cubicBezTo>
                  <a:lnTo>
                    <a:pt x="4737" y="1780"/>
                  </a:lnTo>
                  <a:cubicBezTo>
                    <a:pt x="4336" y="1555"/>
                    <a:pt x="3785" y="1329"/>
                    <a:pt x="2983" y="1304"/>
                  </a:cubicBezTo>
                  <a:lnTo>
                    <a:pt x="298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26"/>
            <p:cNvSpPr/>
            <p:nvPr/>
          </p:nvSpPr>
          <p:spPr>
            <a:xfrm rot="-1835665">
              <a:off x="392132" y="411642"/>
              <a:ext cx="292036" cy="47906"/>
            </a:xfrm>
            <a:custGeom>
              <a:avLst/>
              <a:gdLst/>
              <a:ahLst/>
              <a:cxnLst/>
              <a:rect l="l" t="t" r="r" b="b"/>
              <a:pathLst>
                <a:path w="9650" h="1583" extrusionOk="0">
                  <a:moveTo>
                    <a:pt x="9387" y="0"/>
                  </a:moveTo>
                  <a:cubicBezTo>
                    <a:pt x="9375" y="0"/>
                    <a:pt x="9362" y="1"/>
                    <a:pt x="9349" y="4"/>
                  </a:cubicBezTo>
                  <a:lnTo>
                    <a:pt x="251" y="1031"/>
                  </a:lnTo>
                  <a:cubicBezTo>
                    <a:pt x="101" y="1031"/>
                    <a:pt x="0" y="1182"/>
                    <a:pt x="0" y="1332"/>
                  </a:cubicBezTo>
                  <a:cubicBezTo>
                    <a:pt x="26" y="1457"/>
                    <a:pt x="151" y="1583"/>
                    <a:pt x="276" y="1583"/>
                  </a:cubicBezTo>
                  <a:lnTo>
                    <a:pt x="301" y="1583"/>
                  </a:lnTo>
                  <a:lnTo>
                    <a:pt x="9399" y="555"/>
                  </a:lnTo>
                  <a:cubicBezTo>
                    <a:pt x="9549" y="530"/>
                    <a:pt x="9650" y="405"/>
                    <a:pt x="9650" y="254"/>
                  </a:cubicBezTo>
                  <a:cubicBezTo>
                    <a:pt x="9627" y="117"/>
                    <a:pt x="9520" y="0"/>
                    <a:pt x="938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26"/>
            <p:cNvSpPr/>
            <p:nvPr/>
          </p:nvSpPr>
          <p:spPr>
            <a:xfrm rot="-1835665">
              <a:off x="424062" y="392507"/>
              <a:ext cx="292793" cy="47936"/>
            </a:xfrm>
            <a:custGeom>
              <a:avLst/>
              <a:gdLst/>
              <a:ahLst/>
              <a:cxnLst/>
              <a:rect l="l" t="t" r="r" b="b"/>
              <a:pathLst>
                <a:path w="9675" h="1584" extrusionOk="0">
                  <a:moveTo>
                    <a:pt x="281" y="1"/>
                  </a:moveTo>
                  <a:cubicBezTo>
                    <a:pt x="151" y="1"/>
                    <a:pt x="48" y="95"/>
                    <a:pt x="26" y="230"/>
                  </a:cubicBezTo>
                  <a:cubicBezTo>
                    <a:pt x="1" y="381"/>
                    <a:pt x="126" y="531"/>
                    <a:pt x="276" y="531"/>
                  </a:cubicBezTo>
                  <a:lnTo>
                    <a:pt x="9349" y="1584"/>
                  </a:lnTo>
                  <a:lnTo>
                    <a:pt x="9374" y="1584"/>
                  </a:lnTo>
                  <a:cubicBezTo>
                    <a:pt x="9524" y="1584"/>
                    <a:pt x="9625" y="1458"/>
                    <a:pt x="9650" y="1333"/>
                  </a:cubicBezTo>
                  <a:cubicBezTo>
                    <a:pt x="9675" y="1183"/>
                    <a:pt x="9549" y="1032"/>
                    <a:pt x="9399" y="1032"/>
                  </a:cubicBezTo>
                  <a:lnTo>
                    <a:pt x="326" y="5"/>
                  </a:lnTo>
                  <a:cubicBezTo>
                    <a:pt x="311" y="2"/>
                    <a:pt x="296" y="1"/>
                    <a:pt x="2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3" name="Google Shape;523;p26"/>
          <p:cNvGrpSpPr/>
          <p:nvPr/>
        </p:nvGrpSpPr>
        <p:grpSpPr>
          <a:xfrm rot="928138" flipH="1">
            <a:off x="365911" y="2204689"/>
            <a:ext cx="694388" cy="367520"/>
            <a:chOff x="6679875" y="343900"/>
            <a:chExt cx="738750" cy="391000"/>
          </a:xfrm>
        </p:grpSpPr>
        <p:sp>
          <p:nvSpPr>
            <p:cNvPr id="524" name="Google Shape;524;p26"/>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26"/>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26"/>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26"/>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6"/>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6"/>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6"/>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6"/>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26"/>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6"/>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4" name="Google Shape;534;p26"/>
          <p:cNvGrpSpPr/>
          <p:nvPr/>
        </p:nvGrpSpPr>
        <p:grpSpPr>
          <a:xfrm rot="976965" flipH="1">
            <a:off x="7739625" y="587608"/>
            <a:ext cx="1138270" cy="983798"/>
            <a:chOff x="3230725" y="1844650"/>
            <a:chExt cx="678600" cy="586475"/>
          </a:xfrm>
        </p:grpSpPr>
        <p:sp>
          <p:nvSpPr>
            <p:cNvPr id="535" name="Google Shape;535;p26"/>
            <p:cNvSpPr/>
            <p:nvPr/>
          </p:nvSpPr>
          <p:spPr>
            <a:xfrm>
              <a:off x="3230725" y="1844650"/>
              <a:ext cx="678600" cy="586475"/>
            </a:xfrm>
            <a:custGeom>
              <a:avLst/>
              <a:gdLst/>
              <a:ahLst/>
              <a:cxnLst/>
              <a:rect l="l" t="t" r="r" b="b"/>
              <a:pathLst>
                <a:path w="27144" h="23459" extrusionOk="0">
                  <a:moveTo>
                    <a:pt x="13259" y="0"/>
                  </a:moveTo>
                  <a:cubicBezTo>
                    <a:pt x="12106" y="0"/>
                    <a:pt x="11103" y="677"/>
                    <a:pt x="10652" y="1704"/>
                  </a:cubicBezTo>
                  <a:lnTo>
                    <a:pt x="4061" y="1704"/>
                  </a:lnTo>
                  <a:cubicBezTo>
                    <a:pt x="3660" y="1253"/>
                    <a:pt x="3083" y="1003"/>
                    <a:pt x="2482" y="1003"/>
                  </a:cubicBezTo>
                  <a:cubicBezTo>
                    <a:pt x="1279" y="1003"/>
                    <a:pt x="326" y="1955"/>
                    <a:pt x="326" y="3158"/>
                  </a:cubicBezTo>
                  <a:cubicBezTo>
                    <a:pt x="326" y="4336"/>
                    <a:pt x="1279" y="5313"/>
                    <a:pt x="2482" y="5313"/>
                  </a:cubicBezTo>
                  <a:cubicBezTo>
                    <a:pt x="2632" y="5313"/>
                    <a:pt x="2782" y="5288"/>
                    <a:pt x="2933" y="5263"/>
                  </a:cubicBezTo>
                  <a:lnTo>
                    <a:pt x="2933" y="5263"/>
                  </a:lnTo>
                  <a:lnTo>
                    <a:pt x="978" y="10602"/>
                  </a:lnTo>
                  <a:lnTo>
                    <a:pt x="777" y="10602"/>
                  </a:lnTo>
                  <a:cubicBezTo>
                    <a:pt x="351" y="10627"/>
                    <a:pt x="26" y="10952"/>
                    <a:pt x="26" y="11379"/>
                  </a:cubicBezTo>
                  <a:lnTo>
                    <a:pt x="26" y="11429"/>
                  </a:lnTo>
                  <a:cubicBezTo>
                    <a:pt x="0" y="11479"/>
                    <a:pt x="0" y="11554"/>
                    <a:pt x="0" y="11629"/>
                  </a:cubicBezTo>
                  <a:cubicBezTo>
                    <a:pt x="101" y="14060"/>
                    <a:pt x="2281" y="15990"/>
                    <a:pt x="4988" y="15990"/>
                  </a:cubicBezTo>
                  <a:lnTo>
                    <a:pt x="5188" y="15990"/>
                  </a:lnTo>
                  <a:cubicBezTo>
                    <a:pt x="7970" y="15890"/>
                    <a:pt x="10151" y="13785"/>
                    <a:pt x="10076" y="11278"/>
                  </a:cubicBezTo>
                  <a:cubicBezTo>
                    <a:pt x="10051" y="11203"/>
                    <a:pt x="10051" y="11153"/>
                    <a:pt x="10051" y="11078"/>
                  </a:cubicBezTo>
                  <a:lnTo>
                    <a:pt x="10051" y="11028"/>
                  </a:lnTo>
                  <a:cubicBezTo>
                    <a:pt x="10001" y="10627"/>
                    <a:pt x="9675" y="10326"/>
                    <a:pt x="9249" y="10326"/>
                  </a:cubicBezTo>
                  <a:lnTo>
                    <a:pt x="8998" y="10326"/>
                  </a:lnTo>
                  <a:lnTo>
                    <a:pt x="6918" y="4586"/>
                  </a:lnTo>
                  <a:lnTo>
                    <a:pt x="10978" y="4586"/>
                  </a:lnTo>
                  <a:cubicBezTo>
                    <a:pt x="11229" y="4912"/>
                    <a:pt x="11529" y="5188"/>
                    <a:pt x="11880" y="5363"/>
                  </a:cubicBezTo>
                  <a:lnTo>
                    <a:pt x="11880" y="18020"/>
                  </a:lnTo>
                  <a:cubicBezTo>
                    <a:pt x="10677" y="18496"/>
                    <a:pt x="9775" y="19574"/>
                    <a:pt x="9549" y="20877"/>
                  </a:cubicBezTo>
                  <a:cubicBezTo>
                    <a:pt x="9098" y="21078"/>
                    <a:pt x="8772" y="21554"/>
                    <a:pt x="8772" y="22105"/>
                  </a:cubicBezTo>
                  <a:cubicBezTo>
                    <a:pt x="8772" y="22832"/>
                    <a:pt x="9374" y="23459"/>
                    <a:pt x="10126" y="23459"/>
                  </a:cubicBezTo>
                  <a:lnTo>
                    <a:pt x="16366" y="23459"/>
                  </a:lnTo>
                  <a:cubicBezTo>
                    <a:pt x="17118" y="23459"/>
                    <a:pt x="17720" y="22832"/>
                    <a:pt x="17720" y="22105"/>
                  </a:cubicBezTo>
                  <a:cubicBezTo>
                    <a:pt x="17720" y="21554"/>
                    <a:pt x="17419" y="21078"/>
                    <a:pt x="16943" y="20877"/>
                  </a:cubicBezTo>
                  <a:cubicBezTo>
                    <a:pt x="16717" y="19574"/>
                    <a:pt x="15840" y="18496"/>
                    <a:pt x="14612" y="18020"/>
                  </a:cubicBezTo>
                  <a:lnTo>
                    <a:pt x="14612" y="5363"/>
                  </a:lnTo>
                  <a:cubicBezTo>
                    <a:pt x="14963" y="5188"/>
                    <a:pt x="15264" y="4912"/>
                    <a:pt x="15514" y="4586"/>
                  </a:cubicBezTo>
                  <a:lnTo>
                    <a:pt x="20201" y="4586"/>
                  </a:lnTo>
                  <a:lnTo>
                    <a:pt x="18046" y="10602"/>
                  </a:lnTo>
                  <a:lnTo>
                    <a:pt x="17820" y="10602"/>
                  </a:lnTo>
                  <a:cubicBezTo>
                    <a:pt x="17419" y="10627"/>
                    <a:pt x="17068" y="10952"/>
                    <a:pt x="17068" y="11379"/>
                  </a:cubicBezTo>
                  <a:lnTo>
                    <a:pt x="17068" y="11429"/>
                  </a:lnTo>
                  <a:cubicBezTo>
                    <a:pt x="17068" y="11479"/>
                    <a:pt x="17068" y="11554"/>
                    <a:pt x="17068" y="11629"/>
                  </a:cubicBezTo>
                  <a:cubicBezTo>
                    <a:pt x="17143" y="14060"/>
                    <a:pt x="19324" y="15990"/>
                    <a:pt x="22056" y="15990"/>
                  </a:cubicBezTo>
                  <a:lnTo>
                    <a:pt x="22231" y="15990"/>
                  </a:lnTo>
                  <a:cubicBezTo>
                    <a:pt x="23559" y="15940"/>
                    <a:pt x="24788" y="15439"/>
                    <a:pt x="25715" y="14561"/>
                  </a:cubicBezTo>
                  <a:cubicBezTo>
                    <a:pt x="26667" y="13684"/>
                    <a:pt x="27143" y="12506"/>
                    <a:pt x="27118" y="11278"/>
                  </a:cubicBezTo>
                  <a:cubicBezTo>
                    <a:pt x="27118" y="11203"/>
                    <a:pt x="27093" y="11153"/>
                    <a:pt x="27093" y="11078"/>
                  </a:cubicBezTo>
                  <a:lnTo>
                    <a:pt x="27093" y="11028"/>
                  </a:lnTo>
                  <a:cubicBezTo>
                    <a:pt x="27043" y="10627"/>
                    <a:pt x="26717" y="10326"/>
                    <a:pt x="26316" y="10326"/>
                  </a:cubicBezTo>
                  <a:lnTo>
                    <a:pt x="26041" y="10326"/>
                  </a:lnTo>
                  <a:lnTo>
                    <a:pt x="24186" y="5238"/>
                  </a:lnTo>
                  <a:lnTo>
                    <a:pt x="24186" y="5238"/>
                  </a:lnTo>
                  <a:cubicBezTo>
                    <a:pt x="24361" y="5288"/>
                    <a:pt x="24537" y="5313"/>
                    <a:pt x="24712" y="5313"/>
                  </a:cubicBezTo>
                  <a:cubicBezTo>
                    <a:pt x="25890" y="5313"/>
                    <a:pt x="26868" y="4336"/>
                    <a:pt x="26868" y="3158"/>
                  </a:cubicBezTo>
                  <a:cubicBezTo>
                    <a:pt x="26868" y="1955"/>
                    <a:pt x="25890" y="1003"/>
                    <a:pt x="24712" y="1003"/>
                  </a:cubicBezTo>
                  <a:cubicBezTo>
                    <a:pt x="24086" y="1003"/>
                    <a:pt x="23509" y="1253"/>
                    <a:pt x="23108" y="1704"/>
                  </a:cubicBezTo>
                  <a:lnTo>
                    <a:pt x="15865" y="1704"/>
                  </a:lnTo>
                  <a:cubicBezTo>
                    <a:pt x="15414" y="677"/>
                    <a:pt x="14412" y="0"/>
                    <a:pt x="13259" y="0"/>
                  </a:cubicBezTo>
                  <a:close/>
                </a:path>
              </a:pathLst>
            </a:custGeom>
            <a:solidFill>
              <a:schemeClr val="accent2"/>
            </a:solidFill>
            <a:ln>
              <a:noFill/>
            </a:ln>
            <a:effectLst>
              <a:outerShdw dist="28575"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6"/>
            <p:cNvSpPr/>
            <p:nvPr/>
          </p:nvSpPr>
          <p:spPr>
            <a:xfrm>
              <a:off x="3263300" y="1923575"/>
              <a:ext cx="93400" cy="225600"/>
            </a:xfrm>
            <a:custGeom>
              <a:avLst/>
              <a:gdLst/>
              <a:ahLst/>
              <a:cxnLst/>
              <a:rect l="l" t="t" r="r" b="b"/>
              <a:pathLst>
                <a:path w="3736" h="9024" extrusionOk="0">
                  <a:moveTo>
                    <a:pt x="3234" y="1"/>
                  </a:moveTo>
                  <a:lnTo>
                    <a:pt x="1" y="8848"/>
                  </a:lnTo>
                  <a:lnTo>
                    <a:pt x="527" y="9024"/>
                  </a:lnTo>
                  <a:lnTo>
                    <a:pt x="3735" y="176"/>
                  </a:lnTo>
                  <a:lnTo>
                    <a:pt x="323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6"/>
            <p:cNvSpPr/>
            <p:nvPr/>
          </p:nvSpPr>
          <p:spPr>
            <a:xfrm>
              <a:off x="3356675" y="1923575"/>
              <a:ext cx="93375" cy="225600"/>
            </a:xfrm>
            <a:custGeom>
              <a:avLst/>
              <a:gdLst/>
              <a:ahLst/>
              <a:cxnLst/>
              <a:rect l="l" t="t" r="r" b="b"/>
              <a:pathLst>
                <a:path w="3735" h="9024" extrusionOk="0">
                  <a:moveTo>
                    <a:pt x="501" y="1"/>
                  </a:moveTo>
                  <a:lnTo>
                    <a:pt x="0" y="176"/>
                  </a:lnTo>
                  <a:lnTo>
                    <a:pt x="3208" y="9024"/>
                  </a:lnTo>
                  <a:lnTo>
                    <a:pt x="3734" y="8848"/>
                  </a:lnTo>
                  <a:lnTo>
                    <a:pt x="5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6"/>
            <p:cNvSpPr/>
            <p:nvPr/>
          </p:nvSpPr>
          <p:spPr>
            <a:xfrm>
              <a:off x="3250775" y="2122200"/>
              <a:ext cx="213675" cy="102850"/>
            </a:xfrm>
            <a:custGeom>
              <a:avLst/>
              <a:gdLst/>
              <a:ahLst/>
              <a:cxnLst/>
              <a:rect l="l" t="t" r="r" b="b"/>
              <a:pathLst>
                <a:path w="8547" h="4114" extrusionOk="0">
                  <a:moveTo>
                    <a:pt x="8447" y="1"/>
                  </a:moveTo>
                  <a:lnTo>
                    <a:pt x="0" y="277"/>
                  </a:lnTo>
                  <a:cubicBezTo>
                    <a:pt x="0" y="352"/>
                    <a:pt x="0" y="427"/>
                    <a:pt x="0" y="502"/>
                  </a:cubicBezTo>
                  <a:cubicBezTo>
                    <a:pt x="74" y="2512"/>
                    <a:pt x="1945" y="4114"/>
                    <a:pt x="4206" y="4114"/>
                  </a:cubicBezTo>
                  <a:cubicBezTo>
                    <a:pt x="4258" y="4114"/>
                    <a:pt x="4310" y="4113"/>
                    <a:pt x="4361" y="4111"/>
                  </a:cubicBezTo>
                  <a:cubicBezTo>
                    <a:pt x="6717" y="4011"/>
                    <a:pt x="8547" y="2282"/>
                    <a:pt x="8472" y="201"/>
                  </a:cubicBezTo>
                  <a:cubicBezTo>
                    <a:pt x="8472" y="126"/>
                    <a:pt x="8472" y="76"/>
                    <a:pt x="84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6"/>
            <p:cNvSpPr/>
            <p:nvPr/>
          </p:nvSpPr>
          <p:spPr>
            <a:xfrm>
              <a:off x="3690000" y="1923575"/>
              <a:ext cx="92750" cy="225600"/>
            </a:xfrm>
            <a:custGeom>
              <a:avLst/>
              <a:gdLst/>
              <a:ahLst/>
              <a:cxnLst/>
              <a:rect l="l" t="t" r="r" b="b"/>
              <a:pathLst>
                <a:path w="3710" h="9024" extrusionOk="0">
                  <a:moveTo>
                    <a:pt x="3209" y="1"/>
                  </a:moveTo>
                  <a:lnTo>
                    <a:pt x="0" y="8848"/>
                  </a:lnTo>
                  <a:lnTo>
                    <a:pt x="502" y="9024"/>
                  </a:lnTo>
                  <a:lnTo>
                    <a:pt x="3710" y="176"/>
                  </a:lnTo>
                  <a:lnTo>
                    <a:pt x="320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26"/>
            <p:cNvSpPr/>
            <p:nvPr/>
          </p:nvSpPr>
          <p:spPr>
            <a:xfrm>
              <a:off x="3782725" y="1923575"/>
              <a:ext cx="93400" cy="225600"/>
            </a:xfrm>
            <a:custGeom>
              <a:avLst/>
              <a:gdLst/>
              <a:ahLst/>
              <a:cxnLst/>
              <a:rect l="l" t="t" r="r" b="b"/>
              <a:pathLst>
                <a:path w="3736" h="9024" extrusionOk="0">
                  <a:moveTo>
                    <a:pt x="527" y="1"/>
                  </a:moveTo>
                  <a:lnTo>
                    <a:pt x="1" y="176"/>
                  </a:lnTo>
                  <a:lnTo>
                    <a:pt x="3209" y="9024"/>
                  </a:lnTo>
                  <a:lnTo>
                    <a:pt x="3735" y="8848"/>
                  </a:lnTo>
                  <a:lnTo>
                    <a:pt x="52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6"/>
            <p:cNvSpPr/>
            <p:nvPr/>
          </p:nvSpPr>
          <p:spPr>
            <a:xfrm>
              <a:off x="3676850" y="2122200"/>
              <a:ext cx="213675" cy="102850"/>
            </a:xfrm>
            <a:custGeom>
              <a:avLst/>
              <a:gdLst/>
              <a:ahLst/>
              <a:cxnLst/>
              <a:rect l="l" t="t" r="r" b="b"/>
              <a:pathLst>
                <a:path w="8547" h="4114" extrusionOk="0">
                  <a:moveTo>
                    <a:pt x="8471" y="1"/>
                  </a:moveTo>
                  <a:lnTo>
                    <a:pt x="0" y="277"/>
                  </a:lnTo>
                  <a:cubicBezTo>
                    <a:pt x="0" y="352"/>
                    <a:pt x="0" y="427"/>
                    <a:pt x="0" y="502"/>
                  </a:cubicBezTo>
                  <a:cubicBezTo>
                    <a:pt x="74" y="2512"/>
                    <a:pt x="1944" y="4114"/>
                    <a:pt x="4206" y="4114"/>
                  </a:cubicBezTo>
                  <a:cubicBezTo>
                    <a:pt x="4258" y="4114"/>
                    <a:pt x="4309" y="4113"/>
                    <a:pt x="4361" y="4111"/>
                  </a:cubicBezTo>
                  <a:cubicBezTo>
                    <a:pt x="6717" y="4011"/>
                    <a:pt x="8547" y="2282"/>
                    <a:pt x="8471" y="201"/>
                  </a:cubicBezTo>
                  <a:cubicBezTo>
                    <a:pt x="8471" y="126"/>
                    <a:pt x="8471" y="76"/>
                    <a:pt x="847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26"/>
            <p:cNvSpPr/>
            <p:nvPr/>
          </p:nvSpPr>
          <p:spPr>
            <a:xfrm>
              <a:off x="3292750" y="1906675"/>
              <a:ext cx="538875" cy="33225"/>
            </a:xfrm>
            <a:custGeom>
              <a:avLst/>
              <a:gdLst/>
              <a:ahLst/>
              <a:cxnLst/>
              <a:rect l="l" t="t" r="r" b="b"/>
              <a:pathLst>
                <a:path w="21555" h="1329" extrusionOk="0">
                  <a:moveTo>
                    <a:pt x="1" y="0"/>
                  </a:moveTo>
                  <a:lnTo>
                    <a:pt x="1" y="1329"/>
                  </a:lnTo>
                  <a:lnTo>
                    <a:pt x="21555" y="1329"/>
                  </a:lnTo>
                  <a:lnTo>
                    <a:pt x="2155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26"/>
            <p:cNvSpPr/>
            <p:nvPr/>
          </p:nvSpPr>
          <p:spPr>
            <a:xfrm>
              <a:off x="3258300" y="1889125"/>
              <a:ext cx="68325" cy="68325"/>
            </a:xfrm>
            <a:custGeom>
              <a:avLst/>
              <a:gdLst/>
              <a:ahLst/>
              <a:cxnLst/>
              <a:rect l="l" t="t" r="r" b="b"/>
              <a:pathLst>
                <a:path w="2733" h="2733" extrusionOk="0">
                  <a:moveTo>
                    <a:pt x="1379" y="0"/>
                  </a:moveTo>
                  <a:cubicBezTo>
                    <a:pt x="627" y="0"/>
                    <a:pt x="0" y="602"/>
                    <a:pt x="0" y="1379"/>
                  </a:cubicBezTo>
                  <a:cubicBezTo>
                    <a:pt x="0" y="2131"/>
                    <a:pt x="627" y="2732"/>
                    <a:pt x="1379" y="2732"/>
                  </a:cubicBezTo>
                  <a:cubicBezTo>
                    <a:pt x="2131" y="2732"/>
                    <a:pt x="2732" y="2131"/>
                    <a:pt x="2732" y="1379"/>
                  </a:cubicBezTo>
                  <a:cubicBezTo>
                    <a:pt x="2732" y="602"/>
                    <a:pt x="2131" y="0"/>
                    <a:pt x="13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6"/>
            <p:cNvSpPr/>
            <p:nvPr/>
          </p:nvSpPr>
          <p:spPr>
            <a:xfrm>
              <a:off x="3814050" y="1889125"/>
              <a:ext cx="68950" cy="68325"/>
            </a:xfrm>
            <a:custGeom>
              <a:avLst/>
              <a:gdLst/>
              <a:ahLst/>
              <a:cxnLst/>
              <a:rect l="l" t="t" r="r" b="b"/>
              <a:pathLst>
                <a:path w="2758" h="2733" extrusionOk="0">
                  <a:moveTo>
                    <a:pt x="1379" y="0"/>
                  </a:moveTo>
                  <a:cubicBezTo>
                    <a:pt x="627" y="0"/>
                    <a:pt x="1" y="602"/>
                    <a:pt x="1" y="1379"/>
                  </a:cubicBezTo>
                  <a:cubicBezTo>
                    <a:pt x="1" y="2131"/>
                    <a:pt x="627" y="2732"/>
                    <a:pt x="1379" y="2732"/>
                  </a:cubicBezTo>
                  <a:cubicBezTo>
                    <a:pt x="2131" y="2732"/>
                    <a:pt x="2758" y="2131"/>
                    <a:pt x="2758" y="1379"/>
                  </a:cubicBezTo>
                  <a:cubicBezTo>
                    <a:pt x="2758" y="602"/>
                    <a:pt x="2131" y="0"/>
                    <a:pt x="13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26"/>
            <p:cNvSpPr/>
            <p:nvPr/>
          </p:nvSpPr>
          <p:spPr>
            <a:xfrm>
              <a:off x="3547775" y="1923575"/>
              <a:ext cx="28850" cy="432375"/>
            </a:xfrm>
            <a:custGeom>
              <a:avLst/>
              <a:gdLst/>
              <a:ahLst/>
              <a:cxnLst/>
              <a:rect l="l" t="t" r="r" b="b"/>
              <a:pathLst>
                <a:path w="1154" h="17295" extrusionOk="0">
                  <a:moveTo>
                    <a:pt x="0" y="1"/>
                  </a:moveTo>
                  <a:lnTo>
                    <a:pt x="0" y="17294"/>
                  </a:lnTo>
                  <a:lnTo>
                    <a:pt x="1153" y="17294"/>
                  </a:lnTo>
                  <a:lnTo>
                    <a:pt x="115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26"/>
            <p:cNvSpPr/>
            <p:nvPr/>
          </p:nvSpPr>
          <p:spPr>
            <a:xfrm>
              <a:off x="3510175" y="1864050"/>
              <a:ext cx="103400" cy="104050"/>
            </a:xfrm>
            <a:custGeom>
              <a:avLst/>
              <a:gdLst/>
              <a:ahLst/>
              <a:cxnLst/>
              <a:rect l="l" t="t" r="r" b="b"/>
              <a:pathLst>
                <a:path w="4136" h="4162" extrusionOk="0">
                  <a:moveTo>
                    <a:pt x="2081" y="1"/>
                  </a:moveTo>
                  <a:cubicBezTo>
                    <a:pt x="928" y="1"/>
                    <a:pt x="0" y="928"/>
                    <a:pt x="0" y="2081"/>
                  </a:cubicBezTo>
                  <a:cubicBezTo>
                    <a:pt x="0" y="3234"/>
                    <a:pt x="928" y="4161"/>
                    <a:pt x="2081" y="4161"/>
                  </a:cubicBezTo>
                  <a:cubicBezTo>
                    <a:pt x="3208" y="4161"/>
                    <a:pt x="4136" y="3234"/>
                    <a:pt x="4136" y="2081"/>
                  </a:cubicBezTo>
                  <a:cubicBezTo>
                    <a:pt x="4136" y="928"/>
                    <a:pt x="3208" y="1"/>
                    <a:pt x="20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26"/>
            <p:cNvSpPr/>
            <p:nvPr/>
          </p:nvSpPr>
          <p:spPr>
            <a:xfrm>
              <a:off x="3487625" y="2308300"/>
              <a:ext cx="148525" cy="74575"/>
            </a:xfrm>
            <a:custGeom>
              <a:avLst/>
              <a:gdLst/>
              <a:ahLst/>
              <a:cxnLst/>
              <a:rect l="l" t="t" r="r" b="b"/>
              <a:pathLst>
                <a:path w="5941" h="2983" extrusionOk="0">
                  <a:moveTo>
                    <a:pt x="2983" y="0"/>
                  </a:moveTo>
                  <a:cubicBezTo>
                    <a:pt x="1329" y="0"/>
                    <a:pt x="0" y="1329"/>
                    <a:pt x="0" y="2983"/>
                  </a:cubicBezTo>
                  <a:lnTo>
                    <a:pt x="5940" y="2983"/>
                  </a:lnTo>
                  <a:cubicBezTo>
                    <a:pt x="5940" y="1329"/>
                    <a:pt x="4612" y="0"/>
                    <a:pt x="298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26"/>
            <p:cNvSpPr/>
            <p:nvPr/>
          </p:nvSpPr>
          <p:spPr>
            <a:xfrm>
              <a:off x="3470075" y="2382850"/>
              <a:ext cx="184225" cy="28225"/>
            </a:xfrm>
            <a:custGeom>
              <a:avLst/>
              <a:gdLst/>
              <a:ahLst/>
              <a:cxnLst/>
              <a:rect l="l" t="t" r="r" b="b"/>
              <a:pathLst>
                <a:path w="7369" h="1129" extrusionOk="0">
                  <a:moveTo>
                    <a:pt x="552" y="1"/>
                  </a:moveTo>
                  <a:cubicBezTo>
                    <a:pt x="251" y="1"/>
                    <a:pt x="0" y="252"/>
                    <a:pt x="0" y="577"/>
                  </a:cubicBezTo>
                  <a:cubicBezTo>
                    <a:pt x="0" y="878"/>
                    <a:pt x="251" y="1129"/>
                    <a:pt x="552" y="1129"/>
                  </a:cubicBezTo>
                  <a:lnTo>
                    <a:pt x="6792" y="1129"/>
                  </a:lnTo>
                  <a:cubicBezTo>
                    <a:pt x="7118" y="1129"/>
                    <a:pt x="7369" y="878"/>
                    <a:pt x="7369" y="577"/>
                  </a:cubicBezTo>
                  <a:cubicBezTo>
                    <a:pt x="7369" y="252"/>
                    <a:pt x="7118" y="1"/>
                    <a:pt x="67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6"/>
            <p:cNvSpPr/>
            <p:nvPr/>
          </p:nvSpPr>
          <p:spPr>
            <a:xfrm>
              <a:off x="3532100" y="1886000"/>
              <a:ext cx="60175" cy="60175"/>
            </a:xfrm>
            <a:custGeom>
              <a:avLst/>
              <a:gdLst/>
              <a:ahLst/>
              <a:cxnLst/>
              <a:rect l="l" t="t" r="r" b="b"/>
              <a:pathLst>
                <a:path w="2407" h="2407" extrusionOk="0">
                  <a:moveTo>
                    <a:pt x="1204" y="0"/>
                  </a:moveTo>
                  <a:cubicBezTo>
                    <a:pt x="527" y="0"/>
                    <a:pt x="1" y="552"/>
                    <a:pt x="1" y="1203"/>
                  </a:cubicBezTo>
                  <a:cubicBezTo>
                    <a:pt x="1" y="1880"/>
                    <a:pt x="527" y="2406"/>
                    <a:pt x="1204" y="2406"/>
                  </a:cubicBezTo>
                  <a:cubicBezTo>
                    <a:pt x="1855" y="2406"/>
                    <a:pt x="2407" y="1880"/>
                    <a:pt x="2407" y="1203"/>
                  </a:cubicBezTo>
                  <a:cubicBezTo>
                    <a:pt x="2407" y="552"/>
                    <a:pt x="1855" y="0"/>
                    <a:pt x="12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0" name="Google Shape;550;p26"/>
          <p:cNvGrpSpPr/>
          <p:nvPr/>
        </p:nvGrpSpPr>
        <p:grpSpPr>
          <a:xfrm rot="-335539" flipH="1">
            <a:off x="8083578" y="2337362"/>
            <a:ext cx="694406" cy="367530"/>
            <a:chOff x="6679875" y="343900"/>
            <a:chExt cx="738750" cy="391000"/>
          </a:xfrm>
        </p:grpSpPr>
        <p:sp>
          <p:nvSpPr>
            <p:cNvPr id="551" name="Google Shape;551;p26"/>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26"/>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26"/>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6"/>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26"/>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6"/>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26"/>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26"/>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6"/>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6"/>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1">
  <p:cSld name="CUSTOM_16">
    <p:spTree>
      <p:nvGrpSpPr>
        <p:cNvPr id="1" name="Shape 561"/>
        <p:cNvGrpSpPr/>
        <p:nvPr/>
      </p:nvGrpSpPr>
      <p:grpSpPr>
        <a:xfrm>
          <a:off x="0" y="0"/>
          <a:ext cx="0" cy="0"/>
          <a:chOff x="0" y="0"/>
          <a:chExt cx="0" cy="0"/>
        </a:xfrm>
      </p:grpSpPr>
      <p:sp>
        <p:nvSpPr>
          <p:cNvPr id="562" name="Google Shape;562;p27"/>
          <p:cNvSpPr txBox="1">
            <a:spLocks noGrp="1"/>
          </p:cNvSpPr>
          <p:nvPr>
            <p:ph type="title"/>
          </p:nvPr>
        </p:nvSpPr>
        <p:spPr>
          <a:xfrm>
            <a:off x="713100" y="1252100"/>
            <a:ext cx="5232000" cy="28413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100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3"/>
        <p:cNvGrpSpPr/>
        <p:nvPr/>
      </p:nvGrpSpPr>
      <p:grpSpPr>
        <a:xfrm>
          <a:off x="0" y="0"/>
          <a:ext cx="0" cy="0"/>
          <a:chOff x="0" y="0"/>
          <a:chExt cx="0" cy="0"/>
        </a:xfrm>
      </p:grpSpPr>
      <p:sp>
        <p:nvSpPr>
          <p:cNvPr id="564" name="Google Shape;564;p28"/>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565" name="Google Shape;565;p28"/>
          <p:cNvSpPr txBox="1">
            <a:spLocks noGrp="1"/>
          </p:cNvSpPr>
          <p:nvPr>
            <p:ph type="title" idx="2"/>
          </p:nvPr>
        </p:nvSpPr>
        <p:spPr>
          <a:xfrm>
            <a:off x="1577125" y="1836825"/>
            <a:ext cx="3362700" cy="3426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3500"/>
              <a:buNone/>
              <a:defRPr sz="2200" b="0">
                <a:solidFill>
                  <a:schemeClr val="dk2"/>
                </a:solidFill>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566" name="Google Shape;566;p28"/>
          <p:cNvSpPr txBox="1">
            <a:spLocks noGrp="1"/>
          </p:cNvSpPr>
          <p:nvPr>
            <p:ph type="title" idx="3"/>
          </p:nvPr>
        </p:nvSpPr>
        <p:spPr>
          <a:xfrm>
            <a:off x="1577128" y="3153600"/>
            <a:ext cx="3362700" cy="3426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3500"/>
              <a:buNone/>
              <a:defRPr sz="2200" b="0">
                <a:solidFill>
                  <a:schemeClr val="dk2"/>
                </a:solidFill>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567" name="Google Shape;567;p28"/>
          <p:cNvSpPr txBox="1">
            <a:spLocks noGrp="1"/>
          </p:cNvSpPr>
          <p:nvPr>
            <p:ph type="subTitle" idx="1"/>
          </p:nvPr>
        </p:nvSpPr>
        <p:spPr>
          <a:xfrm>
            <a:off x="1577125" y="3496125"/>
            <a:ext cx="3362700" cy="665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68" name="Google Shape;568;p28"/>
          <p:cNvSpPr txBox="1">
            <a:spLocks noGrp="1"/>
          </p:cNvSpPr>
          <p:nvPr>
            <p:ph type="subTitle" idx="4"/>
          </p:nvPr>
        </p:nvSpPr>
        <p:spPr>
          <a:xfrm>
            <a:off x="1577125" y="2179350"/>
            <a:ext cx="3362700" cy="665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ive columns">
  <p:cSld name="CUSTOM_7_1">
    <p:spTree>
      <p:nvGrpSpPr>
        <p:cNvPr id="1" name="Shape 569"/>
        <p:cNvGrpSpPr/>
        <p:nvPr/>
      </p:nvGrpSpPr>
      <p:grpSpPr>
        <a:xfrm>
          <a:off x="0" y="0"/>
          <a:ext cx="0" cy="0"/>
          <a:chOff x="0" y="0"/>
          <a:chExt cx="0" cy="0"/>
        </a:xfrm>
      </p:grpSpPr>
      <p:grpSp>
        <p:nvGrpSpPr>
          <p:cNvPr id="570" name="Google Shape;570;p29"/>
          <p:cNvGrpSpPr/>
          <p:nvPr/>
        </p:nvGrpSpPr>
        <p:grpSpPr>
          <a:xfrm rot="-985865">
            <a:off x="252743" y="330911"/>
            <a:ext cx="787688" cy="416902"/>
            <a:chOff x="6679875" y="343900"/>
            <a:chExt cx="738750" cy="391000"/>
          </a:xfrm>
        </p:grpSpPr>
        <p:sp>
          <p:nvSpPr>
            <p:cNvPr id="571" name="Google Shape;571;p29"/>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2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29"/>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29"/>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29"/>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29"/>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29"/>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29"/>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9"/>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1" name="Google Shape;581;p29"/>
          <p:cNvGrpSpPr/>
          <p:nvPr/>
        </p:nvGrpSpPr>
        <p:grpSpPr>
          <a:xfrm rot="1552087">
            <a:off x="8122413" y="330949"/>
            <a:ext cx="787682" cy="416898"/>
            <a:chOff x="6679875" y="343900"/>
            <a:chExt cx="738750" cy="391000"/>
          </a:xfrm>
        </p:grpSpPr>
        <p:sp>
          <p:nvSpPr>
            <p:cNvPr id="582" name="Google Shape;582;p29"/>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2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29"/>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29"/>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29"/>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9"/>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29"/>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29"/>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29"/>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2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2" name="Google Shape;592;p29"/>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593" name="Google Shape;593;p29"/>
          <p:cNvSpPr txBox="1">
            <a:spLocks noGrp="1"/>
          </p:cNvSpPr>
          <p:nvPr>
            <p:ph type="title" idx="2"/>
          </p:nvPr>
        </p:nvSpPr>
        <p:spPr>
          <a:xfrm>
            <a:off x="3578992" y="2065663"/>
            <a:ext cx="1986000" cy="351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594" name="Google Shape;594;p29"/>
          <p:cNvSpPr txBox="1">
            <a:spLocks noGrp="1"/>
          </p:cNvSpPr>
          <p:nvPr>
            <p:ph type="subTitle" idx="1"/>
          </p:nvPr>
        </p:nvSpPr>
        <p:spPr>
          <a:xfrm>
            <a:off x="3578992" y="2417413"/>
            <a:ext cx="1986000" cy="440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5" name="Google Shape;595;p29"/>
          <p:cNvSpPr txBox="1">
            <a:spLocks noGrp="1"/>
          </p:cNvSpPr>
          <p:nvPr>
            <p:ph type="title" idx="3"/>
          </p:nvPr>
        </p:nvSpPr>
        <p:spPr>
          <a:xfrm>
            <a:off x="2149477" y="3811863"/>
            <a:ext cx="1986000" cy="351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596" name="Google Shape;596;p29"/>
          <p:cNvSpPr txBox="1">
            <a:spLocks noGrp="1"/>
          </p:cNvSpPr>
          <p:nvPr>
            <p:ph type="subTitle" idx="4"/>
          </p:nvPr>
        </p:nvSpPr>
        <p:spPr>
          <a:xfrm>
            <a:off x="2149529" y="4163613"/>
            <a:ext cx="1986000" cy="440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7" name="Google Shape;597;p29"/>
          <p:cNvSpPr txBox="1">
            <a:spLocks noGrp="1"/>
          </p:cNvSpPr>
          <p:nvPr>
            <p:ph type="title" idx="5"/>
          </p:nvPr>
        </p:nvSpPr>
        <p:spPr>
          <a:xfrm>
            <a:off x="719992" y="2065663"/>
            <a:ext cx="1986000" cy="351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598" name="Google Shape;598;p29"/>
          <p:cNvSpPr txBox="1">
            <a:spLocks noGrp="1"/>
          </p:cNvSpPr>
          <p:nvPr>
            <p:ph type="subTitle" idx="6"/>
          </p:nvPr>
        </p:nvSpPr>
        <p:spPr>
          <a:xfrm>
            <a:off x="719992" y="2417563"/>
            <a:ext cx="1986000" cy="440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9" name="Google Shape;599;p29"/>
          <p:cNvSpPr txBox="1">
            <a:spLocks noGrp="1"/>
          </p:cNvSpPr>
          <p:nvPr>
            <p:ph type="title" idx="7"/>
          </p:nvPr>
        </p:nvSpPr>
        <p:spPr>
          <a:xfrm>
            <a:off x="5008502" y="3811788"/>
            <a:ext cx="1986000" cy="351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600" name="Google Shape;600;p29"/>
          <p:cNvSpPr txBox="1">
            <a:spLocks noGrp="1"/>
          </p:cNvSpPr>
          <p:nvPr>
            <p:ph type="subTitle" idx="8"/>
          </p:nvPr>
        </p:nvSpPr>
        <p:spPr>
          <a:xfrm>
            <a:off x="5008502" y="4163688"/>
            <a:ext cx="1986000" cy="440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1" name="Google Shape;601;p29"/>
          <p:cNvSpPr txBox="1">
            <a:spLocks noGrp="1"/>
          </p:cNvSpPr>
          <p:nvPr>
            <p:ph type="title" idx="9"/>
          </p:nvPr>
        </p:nvSpPr>
        <p:spPr>
          <a:xfrm>
            <a:off x="6437992" y="2065663"/>
            <a:ext cx="1986000" cy="351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602" name="Google Shape;602;p29"/>
          <p:cNvSpPr txBox="1">
            <a:spLocks noGrp="1"/>
          </p:cNvSpPr>
          <p:nvPr>
            <p:ph type="subTitle" idx="13"/>
          </p:nvPr>
        </p:nvSpPr>
        <p:spPr>
          <a:xfrm>
            <a:off x="6437992" y="2417413"/>
            <a:ext cx="1986000" cy="440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03" name="Google Shape;603;p29"/>
          <p:cNvGrpSpPr/>
          <p:nvPr/>
        </p:nvGrpSpPr>
        <p:grpSpPr>
          <a:xfrm rot="-702864">
            <a:off x="271247" y="4143274"/>
            <a:ext cx="956520" cy="577627"/>
            <a:chOff x="626850" y="1285250"/>
            <a:chExt cx="440275" cy="265875"/>
          </a:xfrm>
        </p:grpSpPr>
        <p:sp>
          <p:nvSpPr>
            <p:cNvPr id="604" name="Google Shape;604;p29"/>
            <p:cNvSpPr/>
            <p:nvPr/>
          </p:nvSpPr>
          <p:spPr>
            <a:xfrm>
              <a:off x="626850" y="1285250"/>
              <a:ext cx="440275" cy="265875"/>
            </a:xfrm>
            <a:custGeom>
              <a:avLst/>
              <a:gdLst/>
              <a:ahLst/>
              <a:cxnLst/>
              <a:rect l="l" t="t" r="r" b="b"/>
              <a:pathLst>
                <a:path w="17611" h="10635" extrusionOk="0">
                  <a:moveTo>
                    <a:pt x="15639" y="1"/>
                  </a:moveTo>
                  <a:cubicBezTo>
                    <a:pt x="15166" y="1"/>
                    <a:pt x="14854" y="188"/>
                    <a:pt x="14684" y="420"/>
                  </a:cubicBezTo>
                  <a:lnTo>
                    <a:pt x="14649" y="420"/>
                  </a:lnTo>
                  <a:cubicBezTo>
                    <a:pt x="14533" y="420"/>
                    <a:pt x="14417" y="420"/>
                    <a:pt x="14301" y="411"/>
                  </a:cubicBezTo>
                  <a:lnTo>
                    <a:pt x="14185" y="411"/>
                  </a:lnTo>
                  <a:cubicBezTo>
                    <a:pt x="13694" y="411"/>
                    <a:pt x="13409" y="572"/>
                    <a:pt x="13248" y="732"/>
                  </a:cubicBezTo>
                  <a:lnTo>
                    <a:pt x="13230" y="741"/>
                  </a:lnTo>
                  <a:lnTo>
                    <a:pt x="12847" y="741"/>
                  </a:lnTo>
                  <a:cubicBezTo>
                    <a:pt x="12740" y="697"/>
                    <a:pt x="12633" y="670"/>
                    <a:pt x="12517" y="670"/>
                  </a:cubicBezTo>
                  <a:cubicBezTo>
                    <a:pt x="12410" y="670"/>
                    <a:pt x="12294" y="697"/>
                    <a:pt x="12195" y="741"/>
                  </a:cubicBezTo>
                  <a:lnTo>
                    <a:pt x="7565" y="741"/>
                  </a:lnTo>
                  <a:cubicBezTo>
                    <a:pt x="7414" y="652"/>
                    <a:pt x="7218" y="599"/>
                    <a:pt x="6968" y="599"/>
                  </a:cubicBezTo>
                  <a:cubicBezTo>
                    <a:pt x="6789" y="599"/>
                    <a:pt x="6602" y="625"/>
                    <a:pt x="6415" y="679"/>
                  </a:cubicBezTo>
                  <a:cubicBezTo>
                    <a:pt x="6156" y="750"/>
                    <a:pt x="5844" y="947"/>
                    <a:pt x="5710" y="1464"/>
                  </a:cubicBezTo>
                  <a:cubicBezTo>
                    <a:pt x="5692" y="1509"/>
                    <a:pt x="5683" y="1553"/>
                    <a:pt x="5665" y="1598"/>
                  </a:cubicBezTo>
                  <a:cubicBezTo>
                    <a:pt x="5514" y="1562"/>
                    <a:pt x="5353" y="1544"/>
                    <a:pt x="5192" y="1544"/>
                  </a:cubicBezTo>
                  <a:cubicBezTo>
                    <a:pt x="4969" y="1544"/>
                    <a:pt x="4648" y="1580"/>
                    <a:pt x="4372" y="1749"/>
                  </a:cubicBezTo>
                  <a:cubicBezTo>
                    <a:pt x="3667" y="2196"/>
                    <a:pt x="3560" y="2677"/>
                    <a:pt x="3604" y="2998"/>
                  </a:cubicBezTo>
                  <a:cubicBezTo>
                    <a:pt x="3604" y="3016"/>
                    <a:pt x="3613" y="3034"/>
                    <a:pt x="3613" y="3052"/>
                  </a:cubicBezTo>
                  <a:cubicBezTo>
                    <a:pt x="3604" y="3052"/>
                    <a:pt x="3587" y="3052"/>
                    <a:pt x="3578" y="3061"/>
                  </a:cubicBezTo>
                  <a:cubicBezTo>
                    <a:pt x="3417" y="3088"/>
                    <a:pt x="2882" y="3221"/>
                    <a:pt x="2668" y="3703"/>
                  </a:cubicBezTo>
                  <a:cubicBezTo>
                    <a:pt x="2534" y="3998"/>
                    <a:pt x="2561" y="4345"/>
                    <a:pt x="2730" y="4649"/>
                  </a:cubicBezTo>
                  <a:cubicBezTo>
                    <a:pt x="2757" y="4738"/>
                    <a:pt x="2712" y="5077"/>
                    <a:pt x="2445" y="5389"/>
                  </a:cubicBezTo>
                  <a:cubicBezTo>
                    <a:pt x="1972" y="5907"/>
                    <a:pt x="892" y="7280"/>
                    <a:pt x="848" y="7343"/>
                  </a:cubicBezTo>
                  <a:cubicBezTo>
                    <a:pt x="830" y="7361"/>
                    <a:pt x="812" y="7388"/>
                    <a:pt x="794" y="7414"/>
                  </a:cubicBezTo>
                  <a:cubicBezTo>
                    <a:pt x="607" y="7744"/>
                    <a:pt x="0" y="8877"/>
                    <a:pt x="518" y="9689"/>
                  </a:cubicBezTo>
                  <a:cubicBezTo>
                    <a:pt x="1044" y="10528"/>
                    <a:pt x="2061" y="10635"/>
                    <a:pt x="2891" y="10635"/>
                  </a:cubicBezTo>
                  <a:cubicBezTo>
                    <a:pt x="2971" y="10635"/>
                    <a:pt x="3051" y="10635"/>
                    <a:pt x="3132" y="10626"/>
                  </a:cubicBezTo>
                  <a:lnTo>
                    <a:pt x="3515" y="10626"/>
                  </a:lnTo>
                  <a:cubicBezTo>
                    <a:pt x="4443" y="10608"/>
                    <a:pt x="5317" y="10599"/>
                    <a:pt x="5808" y="9868"/>
                  </a:cubicBezTo>
                  <a:cubicBezTo>
                    <a:pt x="6201" y="9279"/>
                    <a:pt x="6334" y="8529"/>
                    <a:pt x="6415" y="7798"/>
                  </a:cubicBezTo>
                  <a:cubicBezTo>
                    <a:pt x="6441" y="7593"/>
                    <a:pt x="6557" y="7280"/>
                    <a:pt x="6647" y="7182"/>
                  </a:cubicBezTo>
                  <a:cubicBezTo>
                    <a:pt x="6691" y="7173"/>
                    <a:pt x="6736" y="7173"/>
                    <a:pt x="6780" y="7165"/>
                  </a:cubicBezTo>
                  <a:cubicBezTo>
                    <a:pt x="6914" y="7156"/>
                    <a:pt x="7084" y="7147"/>
                    <a:pt x="7262" y="7093"/>
                  </a:cubicBezTo>
                  <a:cubicBezTo>
                    <a:pt x="7512" y="7263"/>
                    <a:pt x="7806" y="7370"/>
                    <a:pt x="8145" y="7405"/>
                  </a:cubicBezTo>
                  <a:cubicBezTo>
                    <a:pt x="8288" y="7432"/>
                    <a:pt x="8431" y="7441"/>
                    <a:pt x="8565" y="7441"/>
                  </a:cubicBezTo>
                  <a:cubicBezTo>
                    <a:pt x="9689" y="7441"/>
                    <a:pt x="10224" y="6790"/>
                    <a:pt x="10536" y="6406"/>
                  </a:cubicBezTo>
                  <a:cubicBezTo>
                    <a:pt x="10750" y="6148"/>
                    <a:pt x="10893" y="5826"/>
                    <a:pt x="10991" y="5505"/>
                  </a:cubicBezTo>
                  <a:lnTo>
                    <a:pt x="12285" y="5505"/>
                  </a:lnTo>
                  <a:cubicBezTo>
                    <a:pt x="12365" y="5532"/>
                    <a:pt x="12454" y="5541"/>
                    <a:pt x="12534" y="5541"/>
                  </a:cubicBezTo>
                  <a:cubicBezTo>
                    <a:pt x="12615" y="5541"/>
                    <a:pt x="12695" y="5532"/>
                    <a:pt x="12766" y="5505"/>
                  </a:cubicBezTo>
                  <a:lnTo>
                    <a:pt x="16094" y="5505"/>
                  </a:lnTo>
                  <a:cubicBezTo>
                    <a:pt x="16558" y="5505"/>
                    <a:pt x="16897" y="5202"/>
                    <a:pt x="17057" y="4916"/>
                  </a:cubicBezTo>
                  <a:cubicBezTo>
                    <a:pt x="17129" y="4800"/>
                    <a:pt x="17164" y="4676"/>
                    <a:pt x="17164" y="4542"/>
                  </a:cubicBezTo>
                  <a:lnTo>
                    <a:pt x="17164" y="4408"/>
                  </a:lnTo>
                  <a:cubicBezTo>
                    <a:pt x="17379" y="4256"/>
                    <a:pt x="17512" y="4042"/>
                    <a:pt x="17575" y="3864"/>
                  </a:cubicBezTo>
                  <a:cubicBezTo>
                    <a:pt x="17593" y="3792"/>
                    <a:pt x="17611" y="3712"/>
                    <a:pt x="17611" y="3641"/>
                  </a:cubicBezTo>
                  <a:lnTo>
                    <a:pt x="17611" y="2383"/>
                  </a:lnTo>
                  <a:cubicBezTo>
                    <a:pt x="17611" y="2356"/>
                    <a:pt x="17611" y="2329"/>
                    <a:pt x="17602" y="2303"/>
                  </a:cubicBezTo>
                  <a:cubicBezTo>
                    <a:pt x="17602" y="2294"/>
                    <a:pt x="17602" y="2276"/>
                    <a:pt x="17602" y="2258"/>
                  </a:cubicBezTo>
                  <a:cubicBezTo>
                    <a:pt x="17602" y="2204"/>
                    <a:pt x="17611" y="2160"/>
                    <a:pt x="17611" y="2133"/>
                  </a:cubicBezTo>
                  <a:lnTo>
                    <a:pt x="17611" y="1607"/>
                  </a:lnTo>
                  <a:cubicBezTo>
                    <a:pt x="17611" y="1419"/>
                    <a:pt x="17530" y="1161"/>
                    <a:pt x="17307" y="973"/>
                  </a:cubicBezTo>
                  <a:lnTo>
                    <a:pt x="17307" y="911"/>
                  </a:lnTo>
                  <a:cubicBezTo>
                    <a:pt x="17307" y="447"/>
                    <a:pt x="16941" y="72"/>
                    <a:pt x="16406" y="10"/>
                  </a:cubicBezTo>
                  <a:cubicBezTo>
                    <a:pt x="16379" y="1"/>
                    <a:pt x="16344" y="1"/>
                    <a:pt x="16317" y="1"/>
                  </a:cubicBezTo>
                  <a:close/>
                </a:path>
              </a:pathLst>
            </a:custGeom>
            <a:solidFill>
              <a:schemeClr val="dk1"/>
            </a:solidFill>
            <a:ln>
              <a:noFill/>
            </a:ln>
            <a:effectLst>
              <a:outerShdw dist="38100" dir="264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29"/>
            <p:cNvSpPr/>
            <p:nvPr/>
          </p:nvSpPr>
          <p:spPr>
            <a:xfrm>
              <a:off x="734800" y="1342475"/>
              <a:ext cx="58450" cy="32475"/>
            </a:xfrm>
            <a:custGeom>
              <a:avLst/>
              <a:gdLst/>
              <a:ahLst/>
              <a:cxnLst/>
              <a:rect l="l" t="t" r="r" b="b"/>
              <a:pathLst>
                <a:path w="2338" h="1299" extrusionOk="0">
                  <a:moveTo>
                    <a:pt x="876" y="0"/>
                  </a:moveTo>
                  <a:cubicBezTo>
                    <a:pt x="709" y="0"/>
                    <a:pt x="553" y="31"/>
                    <a:pt x="455" y="94"/>
                  </a:cubicBezTo>
                  <a:cubicBezTo>
                    <a:pt x="250" y="219"/>
                    <a:pt x="0" y="424"/>
                    <a:pt x="27" y="620"/>
                  </a:cubicBezTo>
                  <a:cubicBezTo>
                    <a:pt x="36" y="690"/>
                    <a:pt x="68" y="714"/>
                    <a:pt x="132" y="714"/>
                  </a:cubicBezTo>
                  <a:cubicBezTo>
                    <a:pt x="248" y="714"/>
                    <a:pt x="473" y="637"/>
                    <a:pt x="874" y="620"/>
                  </a:cubicBezTo>
                  <a:cubicBezTo>
                    <a:pt x="886" y="620"/>
                    <a:pt x="898" y="619"/>
                    <a:pt x="909" y="619"/>
                  </a:cubicBezTo>
                  <a:cubicBezTo>
                    <a:pt x="1509" y="619"/>
                    <a:pt x="1552" y="1298"/>
                    <a:pt x="1552" y="1298"/>
                  </a:cubicBezTo>
                  <a:cubicBezTo>
                    <a:pt x="2337" y="772"/>
                    <a:pt x="2061" y="121"/>
                    <a:pt x="2061" y="121"/>
                  </a:cubicBezTo>
                  <a:lnTo>
                    <a:pt x="2061" y="121"/>
                  </a:lnTo>
                  <a:cubicBezTo>
                    <a:pt x="2007" y="186"/>
                    <a:pt x="1921" y="213"/>
                    <a:pt x="1817" y="213"/>
                  </a:cubicBezTo>
                  <a:cubicBezTo>
                    <a:pt x="1680" y="213"/>
                    <a:pt x="1514" y="165"/>
                    <a:pt x="1356" y="94"/>
                  </a:cubicBezTo>
                  <a:cubicBezTo>
                    <a:pt x="1218" y="31"/>
                    <a:pt x="1042" y="0"/>
                    <a:pt x="8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29"/>
            <p:cNvSpPr/>
            <p:nvPr/>
          </p:nvSpPr>
          <p:spPr>
            <a:xfrm>
              <a:off x="801250" y="1400575"/>
              <a:ext cx="86125" cy="52075"/>
            </a:xfrm>
            <a:custGeom>
              <a:avLst/>
              <a:gdLst/>
              <a:ahLst/>
              <a:cxnLst/>
              <a:rect l="l" t="t" r="r" b="b"/>
              <a:pathLst>
                <a:path w="3445" h="2083" extrusionOk="0">
                  <a:moveTo>
                    <a:pt x="2891" y="0"/>
                  </a:moveTo>
                  <a:cubicBezTo>
                    <a:pt x="2891" y="0"/>
                    <a:pt x="2864" y="1320"/>
                    <a:pt x="1838" y="1526"/>
                  </a:cubicBezTo>
                  <a:cubicBezTo>
                    <a:pt x="1753" y="1542"/>
                    <a:pt x="1673" y="1550"/>
                    <a:pt x="1598" y="1550"/>
                  </a:cubicBezTo>
                  <a:cubicBezTo>
                    <a:pt x="823" y="1550"/>
                    <a:pt x="607" y="741"/>
                    <a:pt x="607" y="741"/>
                  </a:cubicBezTo>
                  <a:lnTo>
                    <a:pt x="1" y="741"/>
                  </a:lnTo>
                  <a:cubicBezTo>
                    <a:pt x="179" y="1035"/>
                    <a:pt x="250" y="1936"/>
                    <a:pt x="1259" y="2061"/>
                  </a:cubicBezTo>
                  <a:cubicBezTo>
                    <a:pt x="1377" y="2076"/>
                    <a:pt x="1486" y="2083"/>
                    <a:pt x="1588" y="2083"/>
                  </a:cubicBezTo>
                  <a:cubicBezTo>
                    <a:pt x="2348" y="2083"/>
                    <a:pt x="2682" y="1698"/>
                    <a:pt x="2989" y="1320"/>
                  </a:cubicBezTo>
                  <a:cubicBezTo>
                    <a:pt x="3337" y="892"/>
                    <a:pt x="3444" y="0"/>
                    <a:pt x="344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29"/>
            <p:cNvSpPr/>
            <p:nvPr/>
          </p:nvSpPr>
          <p:spPr>
            <a:xfrm>
              <a:off x="832700" y="1397200"/>
              <a:ext cx="28350" cy="27525"/>
            </a:xfrm>
            <a:custGeom>
              <a:avLst/>
              <a:gdLst/>
              <a:ahLst/>
              <a:cxnLst/>
              <a:rect l="l" t="t" r="r" b="b"/>
              <a:pathLst>
                <a:path w="1134" h="1101" extrusionOk="0">
                  <a:moveTo>
                    <a:pt x="520" y="0"/>
                  </a:moveTo>
                  <a:cubicBezTo>
                    <a:pt x="379" y="0"/>
                    <a:pt x="208" y="18"/>
                    <a:pt x="1" y="64"/>
                  </a:cubicBezTo>
                  <a:cubicBezTo>
                    <a:pt x="1" y="64"/>
                    <a:pt x="1" y="617"/>
                    <a:pt x="125" y="893"/>
                  </a:cubicBezTo>
                  <a:cubicBezTo>
                    <a:pt x="188" y="1032"/>
                    <a:pt x="232" y="1101"/>
                    <a:pt x="282" y="1101"/>
                  </a:cubicBezTo>
                  <a:cubicBezTo>
                    <a:pt x="331" y="1101"/>
                    <a:pt x="384" y="1032"/>
                    <a:pt x="464" y="893"/>
                  </a:cubicBezTo>
                  <a:cubicBezTo>
                    <a:pt x="625" y="617"/>
                    <a:pt x="1133" y="215"/>
                    <a:pt x="1133" y="215"/>
                  </a:cubicBezTo>
                  <a:cubicBezTo>
                    <a:pt x="1133" y="215"/>
                    <a:pt x="1010" y="0"/>
                    <a:pt x="52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29"/>
            <p:cNvSpPr/>
            <p:nvPr/>
          </p:nvSpPr>
          <p:spPr>
            <a:xfrm>
              <a:off x="963175" y="1314025"/>
              <a:ext cx="44400" cy="9400"/>
            </a:xfrm>
            <a:custGeom>
              <a:avLst/>
              <a:gdLst/>
              <a:ahLst/>
              <a:cxnLst/>
              <a:rect l="l" t="t" r="r" b="b"/>
              <a:pathLst>
                <a:path w="1776" h="376" extrusionOk="0">
                  <a:moveTo>
                    <a:pt x="1776" y="1"/>
                  </a:moveTo>
                  <a:cubicBezTo>
                    <a:pt x="1776" y="1"/>
                    <a:pt x="1480" y="16"/>
                    <a:pt x="1147" y="16"/>
                  </a:cubicBezTo>
                  <a:cubicBezTo>
                    <a:pt x="1036" y="16"/>
                    <a:pt x="921" y="14"/>
                    <a:pt x="812" y="10"/>
                  </a:cubicBezTo>
                  <a:cubicBezTo>
                    <a:pt x="785" y="9"/>
                    <a:pt x="760" y="8"/>
                    <a:pt x="736" y="8"/>
                  </a:cubicBezTo>
                  <a:cubicBezTo>
                    <a:pt x="374" y="8"/>
                    <a:pt x="304" y="126"/>
                    <a:pt x="304" y="126"/>
                  </a:cubicBezTo>
                  <a:lnTo>
                    <a:pt x="0" y="358"/>
                  </a:lnTo>
                  <a:lnTo>
                    <a:pt x="1776" y="375"/>
                  </a:lnTo>
                  <a:lnTo>
                    <a:pt x="17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29"/>
            <p:cNvSpPr/>
            <p:nvPr/>
          </p:nvSpPr>
          <p:spPr>
            <a:xfrm>
              <a:off x="997075" y="1303775"/>
              <a:ext cx="43950" cy="18750"/>
            </a:xfrm>
            <a:custGeom>
              <a:avLst/>
              <a:gdLst/>
              <a:ahLst/>
              <a:cxnLst/>
              <a:rect l="l" t="t" r="r" b="b"/>
              <a:pathLst>
                <a:path w="1758" h="750" extrusionOk="0">
                  <a:moveTo>
                    <a:pt x="830" y="0"/>
                  </a:moveTo>
                  <a:cubicBezTo>
                    <a:pt x="509" y="0"/>
                    <a:pt x="455" y="161"/>
                    <a:pt x="455" y="161"/>
                  </a:cubicBezTo>
                  <a:lnTo>
                    <a:pt x="0" y="750"/>
                  </a:lnTo>
                  <a:lnTo>
                    <a:pt x="1758" y="750"/>
                  </a:lnTo>
                  <a:lnTo>
                    <a:pt x="1758" y="170"/>
                  </a:lnTo>
                  <a:cubicBezTo>
                    <a:pt x="1758" y="36"/>
                    <a:pt x="1508" y="0"/>
                    <a:pt x="15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29"/>
            <p:cNvSpPr/>
            <p:nvPr/>
          </p:nvSpPr>
          <p:spPr>
            <a:xfrm>
              <a:off x="730200" y="1318750"/>
              <a:ext cx="318200" cy="104150"/>
            </a:xfrm>
            <a:custGeom>
              <a:avLst/>
              <a:gdLst/>
              <a:ahLst/>
              <a:cxnLst/>
              <a:rect l="l" t="t" r="r" b="b"/>
              <a:pathLst>
                <a:path w="12728" h="4166" extrusionOk="0">
                  <a:moveTo>
                    <a:pt x="2828" y="0"/>
                  </a:moveTo>
                  <a:cubicBezTo>
                    <a:pt x="2728" y="0"/>
                    <a:pt x="2611" y="17"/>
                    <a:pt x="2486" y="53"/>
                  </a:cubicBezTo>
                  <a:cubicBezTo>
                    <a:pt x="2129" y="160"/>
                    <a:pt x="2316" y="1168"/>
                    <a:pt x="2165" y="1596"/>
                  </a:cubicBezTo>
                  <a:cubicBezTo>
                    <a:pt x="2029" y="2002"/>
                    <a:pt x="1292" y="2456"/>
                    <a:pt x="683" y="2456"/>
                  </a:cubicBezTo>
                  <a:cubicBezTo>
                    <a:pt x="650" y="2456"/>
                    <a:pt x="618" y="2455"/>
                    <a:pt x="586" y="2452"/>
                  </a:cubicBezTo>
                  <a:cubicBezTo>
                    <a:pt x="504" y="2444"/>
                    <a:pt x="436" y="2441"/>
                    <a:pt x="378" y="2441"/>
                  </a:cubicBezTo>
                  <a:cubicBezTo>
                    <a:pt x="1" y="2441"/>
                    <a:pt x="95" y="2595"/>
                    <a:pt x="95" y="2595"/>
                  </a:cubicBezTo>
                  <a:lnTo>
                    <a:pt x="95" y="3050"/>
                  </a:lnTo>
                  <a:lnTo>
                    <a:pt x="95" y="4165"/>
                  </a:lnTo>
                  <a:lnTo>
                    <a:pt x="3521" y="4165"/>
                  </a:lnTo>
                  <a:cubicBezTo>
                    <a:pt x="3521" y="4165"/>
                    <a:pt x="3449" y="4067"/>
                    <a:pt x="3646" y="3764"/>
                  </a:cubicBezTo>
                  <a:cubicBezTo>
                    <a:pt x="3851" y="3460"/>
                    <a:pt x="5100" y="3416"/>
                    <a:pt x="5100" y="3416"/>
                  </a:cubicBezTo>
                  <a:lnTo>
                    <a:pt x="11960" y="3416"/>
                  </a:lnTo>
                  <a:cubicBezTo>
                    <a:pt x="12156" y="3416"/>
                    <a:pt x="12281" y="3202"/>
                    <a:pt x="12281" y="3202"/>
                  </a:cubicBezTo>
                  <a:lnTo>
                    <a:pt x="12281" y="2524"/>
                  </a:lnTo>
                  <a:lnTo>
                    <a:pt x="12361" y="2524"/>
                  </a:lnTo>
                  <a:cubicBezTo>
                    <a:pt x="12656" y="2524"/>
                    <a:pt x="12727" y="2301"/>
                    <a:pt x="12727" y="2301"/>
                  </a:cubicBezTo>
                  <a:lnTo>
                    <a:pt x="12727" y="1043"/>
                  </a:lnTo>
                  <a:cubicBezTo>
                    <a:pt x="12727" y="989"/>
                    <a:pt x="12708" y="970"/>
                    <a:pt x="12684" y="968"/>
                  </a:cubicBezTo>
                  <a:lnTo>
                    <a:pt x="12684" y="968"/>
                  </a:lnTo>
                  <a:cubicBezTo>
                    <a:pt x="12727" y="902"/>
                    <a:pt x="12727" y="793"/>
                    <a:pt x="12727" y="793"/>
                  </a:cubicBezTo>
                  <a:lnTo>
                    <a:pt x="12727" y="267"/>
                  </a:lnTo>
                  <a:cubicBezTo>
                    <a:pt x="12727" y="164"/>
                    <a:pt x="12546" y="147"/>
                    <a:pt x="12429" y="147"/>
                  </a:cubicBezTo>
                  <a:cubicBezTo>
                    <a:pt x="12375" y="147"/>
                    <a:pt x="12335" y="151"/>
                    <a:pt x="12335" y="151"/>
                  </a:cubicBezTo>
                  <a:lnTo>
                    <a:pt x="3146" y="151"/>
                  </a:lnTo>
                  <a:cubicBezTo>
                    <a:pt x="3129" y="54"/>
                    <a:pt x="3006" y="0"/>
                    <a:pt x="282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29"/>
            <p:cNvSpPr/>
            <p:nvPr/>
          </p:nvSpPr>
          <p:spPr>
            <a:xfrm>
              <a:off x="743500" y="1329200"/>
              <a:ext cx="48850" cy="51250"/>
            </a:xfrm>
            <a:custGeom>
              <a:avLst/>
              <a:gdLst/>
              <a:ahLst/>
              <a:cxnLst/>
              <a:rect l="l" t="t" r="r" b="b"/>
              <a:pathLst>
                <a:path w="1954" h="2050" extrusionOk="0">
                  <a:moveTo>
                    <a:pt x="1731" y="0"/>
                  </a:moveTo>
                  <a:cubicBezTo>
                    <a:pt x="1731" y="0"/>
                    <a:pt x="1704" y="268"/>
                    <a:pt x="1686" y="527"/>
                  </a:cubicBezTo>
                  <a:cubicBezTo>
                    <a:pt x="1650" y="973"/>
                    <a:pt x="1419" y="1365"/>
                    <a:pt x="1240" y="1553"/>
                  </a:cubicBezTo>
                  <a:cubicBezTo>
                    <a:pt x="785" y="2017"/>
                    <a:pt x="0" y="2034"/>
                    <a:pt x="0" y="2034"/>
                  </a:cubicBezTo>
                  <a:cubicBezTo>
                    <a:pt x="104" y="2045"/>
                    <a:pt x="203" y="2050"/>
                    <a:pt x="297" y="2050"/>
                  </a:cubicBezTo>
                  <a:cubicBezTo>
                    <a:pt x="1508" y="2050"/>
                    <a:pt x="1954" y="1241"/>
                    <a:pt x="1954" y="678"/>
                  </a:cubicBezTo>
                  <a:cubicBezTo>
                    <a:pt x="1954" y="214"/>
                    <a:pt x="1731" y="0"/>
                    <a:pt x="173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9"/>
            <p:cNvSpPr/>
            <p:nvPr/>
          </p:nvSpPr>
          <p:spPr>
            <a:xfrm>
              <a:off x="818425" y="1338575"/>
              <a:ext cx="14525" cy="49300"/>
            </a:xfrm>
            <a:custGeom>
              <a:avLst/>
              <a:gdLst/>
              <a:ahLst/>
              <a:cxnLst/>
              <a:rect l="l" t="t" r="r" b="b"/>
              <a:pathLst>
                <a:path w="581" h="1972" extrusionOk="0">
                  <a:moveTo>
                    <a:pt x="580" y="0"/>
                  </a:moveTo>
                  <a:cubicBezTo>
                    <a:pt x="580" y="0"/>
                    <a:pt x="1" y="241"/>
                    <a:pt x="1" y="1008"/>
                  </a:cubicBezTo>
                  <a:cubicBezTo>
                    <a:pt x="1" y="1633"/>
                    <a:pt x="580" y="1954"/>
                    <a:pt x="580" y="1972"/>
                  </a:cubicBezTo>
                  <a:lnTo>
                    <a:pt x="58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29"/>
            <p:cNvSpPr/>
            <p:nvPr/>
          </p:nvSpPr>
          <p:spPr>
            <a:xfrm>
              <a:off x="888675" y="1344800"/>
              <a:ext cx="52000" cy="3600"/>
            </a:xfrm>
            <a:custGeom>
              <a:avLst/>
              <a:gdLst/>
              <a:ahLst/>
              <a:cxnLst/>
              <a:rect l="l" t="t" r="r" b="b"/>
              <a:pathLst>
                <a:path w="2080" h="144" extrusionOk="0">
                  <a:moveTo>
                    <a:pt x="1" y="1"/>
                  </a:moveTo>
                  <a:lnTo>
                    <a:pt x="1" y="144"/>
                  </a:lnTo>
                  <a:lnTo>
                    <a:pt x="2079" y="144"/>
                  </a:lnTo>
                  <a:lnTo>
                    <a:pt x="207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29"/>
            <p:cNvSpPr/>
            <p:nvPr/>
          </p:nvSpPr>
          <p:spPr>
            <a:xfrm>
              <a:off x="888675" y="1374475"/>
              <a:ext cx="52000" cy="3800"/>
            </a:xfrm>
            <a:custGeom>
              <a:avLst/>
              <a:gdLst/>
              <a:ahLst/>
              <a:cxnLst/>
              <a:rect l="l" t="t" r="r" b="b"/>
              <a:pathLst>
                <a:path w="2080" h="152" extrusionOk="0">
                  <a:moveTo>
                    <a:pt x="1" y="0"/>
                  </a:moveTo>
                  <a:lnTo>
                    <a:pt x="1" y="152"/>
                  </a:lnTo>
                  <a:lnTo>
                    <a:pt x="2079" y="152"/>
                  </a:lnTo>
                  <a:lnTo>
                    <a:pt x="207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29"/>
            <p:cNvSpPr/>
            <p:nvPr/>
          </p:nvSpPr>
          <p:spPr>
            <a:xfrm>
              <a:off x="940650" y="1344800"/>
              <a:ext cx="107750" cy="3600"/>
            </a:xfrm>
            <a:custGeom>
              <a:avLst/>
              <a:gdLst/>
              <a:ahLst/>
              <a:cxnLst/>
              <a:rect l="l" t="t" r="r" b="b"/>
              <a:pathLst>
                <a:path w="4310" h="144" extrusionOk="0">
                  <a:moveTo>
                    <a:pt x="0" y="1"/>
                  </a:moveTo>
                  <a:lnTo>
                    <a:pt x="0" y="144"/>
                  </a:lnTo>
                  <a:lnTo>
                    <a:pt x="4309" y="144"/>
                  </a:lnTo>
                  <a:lnTo>
                    <a:pt x="430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29"/>
            <p:cNvSpPr/>
            <p:nvPr/>
          </p:nvSpPr>
          <p:spPr>
            <a:xfrm>
              <a:off x="940650" y="1378250"/>
              <a:ext cx="96600" cy="3600"/>
            </a:xfrm>
            <a:custGeom>
              <a:avLst/>
              <a:gdLst/>
              <a:ahLst/>
              <a:cxnLst/>
              <a:rect l="l" t="t" r="r" b="b"/>
              <a:pathLst>
                <a:path w="3864" h="144" extrusionOk="0">
                  <a:moveTo>
                    <a:pt x="0" y="1"/>
                  </a:moveTo>
                  <a:lnTo>
                    <a:pt x="0" y="144"/>
                  </a:lnTo>
                  <a:lnTo>
                    <a:pt x="3863" y="144"/>
                  </a:lnTo>
                  <a:lnTo>
                    <a:pt x="386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29"/>
            <p:cNvSpPr/>
            <p:nvPr/>
          </p:nvSpPr>
          <p:spPr>
            <a:xfrm>
              <a:off x="1011350" y="1348375"/>
              <a:ext cx="3575" cy="33475"/>
            </a:xfrm>
            <a:custGeom>
              <a:avLst/>
              <a:gdLst/>
              <a:ahLst/>
              <a:cxnLst/>
              <a:rect l="l" t="t" r="r" b="b"/>
              <a:pathLst>
                <a:path w="143" h="1339" extrusionOk="0">
                  <a:moveTo>
                    <a:pt x="0" y="1"/>
                  </a:moveTo>
                  <a:lnTo>
                    <a:pt x="0" y="1339"/>
                  </a:lnTo>
                  <a:lnTo>
                    <a:pt x="143" y="1339"/>
                  </a:lnTo>
                  <a:lnTo>
                    <a:pt x="14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29"/>
            <p:cNvSpPr/>
            <p:nvPr/>
          </p:nvSpPr>
          <p:spPr>
            <a:xfrm>
              <a:off x="1022500" y="1348375"/>
              <a:ext cx="3600" cy="33475"/>
            </a:xfrm>
            <a:custGeom>
              <a:avLst/>
              <a:gdLst/>
              <a:ahLst/>
              <a:cxnLst/>
              <a:rect l="l" t="t" r="r" b="b"/>
              <a:pathLst>
                <a:path w="144" h="1339" extrusionOk="0">
                  <a:moveTo>
                    <a:pt x="0" y="1"/>
                  </a:moveTo>
                  <a:lnTo>
                    <a:pt x="0" y="1339"/>
                  </a:lnTo>
                  <a:lnTo>
                    <a:pt x="143" y="1339"/>
                  </a:lnTo>
                  <a:lnTo>
                    <a:pt x="14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29"/>
            <p:cNvSpPr/>
            <p:nvPr/>
          </p:nvSpPr>
          <p:spPr>
            <a:xfrm>
              <a:off x="1037225" y="1348375"/>
              <a:ext cx="3800" cy="33475"/>
            </a:xfrm>
            <a:custGeom>
              <a:avLst/>
              <a:gdLst/>
              <a:ahLst/>
              <a:cxnLst/>
              <a:rect l="l" t="t" r="r" b="b"/>
              <a:pathLst>
                <a:path w="152" h="1339" extrusionOk="0">
                  <a:moveTo>
                    <a:pt x="0" y="1"/>
                  </a:moveTo>
                  <a:lnTo>
                    <a:pt x="0" y="1339"/>
                  </a:lnTo>
                  <a:lnTo>
                    <a:pt x="152" y="1339"/>
                  </a:lnTo>
                  <a:lnTo>
                    <a:pt x="1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29"/>
            <p:cNvSpPr/>
            <p:nvPr/>
          </p:nvSpPr>
          <p:spPr>
            <a:xfrm>
              <a:off x="940650" y="1391200"/>
              <a:ext cx="96600" cy="25"/>
            </a:xfrm>
            <a:custGeom>
              <a:avLst/>
              <a:gdLst/>
              <a:ahLst/>
              <a:cxnLst/>
              <a:rect l="l" t="t" r="r" b="b"/>
              <a:pathLst>
                <a:path w="3864" h="1" extrusionOk="0">
                  <a:moveTo>
                    <a:pt x="3863" y="0"/>
                  </a:moveTo>
                  <a:lnTo>
                    <a:pt x="0" y="0"/>
                  </a:lnTo>
                </a:path>
              </a:pathLst>
            </a:custGeom>
            <a:solidFill>
              <a:srgbClr val="A7A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29"/>
            <p:cNvSpPr/>
            <p:nvPr/>
          </p:nvSpPr>
          <p:spPr>
            <a:xfrm>
              <a:off x="940650" y="1389425"/>
              <a:ext cx="96600" cy="3575"/>
            </a:xfrm>
            <a:custGeom>
              <a:avLst/>
              <a:gdLst/>
              <a:ahLst/>
              <a:cxnLst/>
              <a:rect l="l" t="t" r="r" b="b"/>
              <a:pathLst>
                <a:path w="3864" h="143" extrusionOk="0">
                  <a:moveTo>
                    <a:pt x="0" y="0"/>
                  </a:moveTo>
                  <a:lnTo>
                    <a:pt x="0" y="143"/>
                  </a:lnTo>
                  <a:lnTo>
                    <a:pt x="3863" y="143"/>
                  </a:lnTo>
                  <a:lnTo>
                    <a:pt x="386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29"/>
            <p:cNvSpPr/>
            <p:nvPr/>
          </p:nvSpPr>
          <p:spPr>
            <a:xfrm>
              <a:off x="937075" y="1320500"/>
              <a:ext cx="13175" cy="24775"/>
            </a:xfrm>
            <a:custGeom>
              <a:avLst/>
              <a:gdLst/>
              <a:ahLst/>
              <a:cxnLst/>
              <a:rect l="l" t="t" r="r" b="b"/>
              <a:pathLst>
                <a:path w="527" h="991" extrusionOk="0">
                  <a:moveTo>
                    <a:pt x="108" y="0"/>
                  </a:moveTo>
                  <a:lnTo>
                    <a:pt x="9" y="116"/>
                  </a:lnTo>
                  <a:cubicBezTo>
                    <a:pt x="18" y="125"/>
                    <a:pt x="322" y="420"/>
                    <a:pt x="1" y="901"/>
                  </a:cubicBezTo>
                  <a:lnTo>
                    <a:pt x="125" y="991"/>
                  </a:lnTo>
                  <a:cubicBezTo>
                    <a:pt x="527" y="402"/>
                    <a:pt x="117" y="9"/>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29"/>
            <p:cNvSpPr/>
            <p:nvPr/>
          </p:nvSpPr>
          <p:spPr>
            <a:xfrm>
              <a:off x="936850" y="1343025"/>
              <a:ext cx="13175" cy="32150"/>
            </a:xfrm>
            <a:custGeom>
              <a:avLst/>
              <a:gdLst/>
              <a:ahLst/>
              <a:cxnLst/>
              <a:rect l="l" t="t" r="r" b="b"/>
              <a:pathLst>
                <a:path w="527" h="1286" extrusionOk="0">
                  <a:moveTo>
                    <a:pt x="126" y="0"/>
                  </a:moveTo>
                  <a:lnTo>
                    <a:pt x="10" y="90"/>
                  </a:lnTo>
                  <a:cubicBezTo>
                    <a:pt x="27" y="108"/>
                    <a:pt x="349" y="536"/>
                    <a:pt x="1" y="1214"/>
                  </a:cubicBezTo>
                  <a:lnTo>
                    <a:pt x="134" y="1285"/>
                  </a:lnTo>
                  <a:cubicBezTo>
                    <a:pt x="527" y="518"/>
                    <a:pt x="143" y="18"/>
                    <a:pt x="1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29"/>
            <p:cNvSpPr/>
            <p:nvPr/>
          </p:nvSpPr>
          <p:spPr>
            <a:xfrm>
              <a:off x="936850" y="1373125"/>
              <a:ext cx="13175" cy="32150"/>
            </a:xfrm>
            <a:custGeom>
              <a:avLst/>
              <a:gdLst/>
              <a:ahLst/>
              <a:cxnLst/>
              <a:rect l="l" t="t" r="r" b="b"/>
              <a:pathLst>
                <a:path w="527" h="1286" extrusionOk="0">
                  <a:moveTo>
                    <a:pt x="126" y="1"/>
                  </a:moveTo>
                  <a:lnTo>
                    <a:pt x="10" y="90"/>
                  </a:lnTo>
                  <a:cubicBezTo>
                    <a:pt x="27" y="108"/>
                    <a:pt x="349" y="536"/>
                    <a:pt x="1" y="1223"/>
                  </a:cubicBezTo>
                  <a:lnTo>
                    <a:pt x="134" y="1285"/>
                  </a:lnTo>
                  <a:cubicBezTo>
                    <a:pt x="527" y="518"/>
                    <a:pt x="143" y="19"/>
                    <a:pt x="1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29"/>
            <p:cNvSpPr/>
            <p:nvPr/>
          </p:nvSpPr>
          <p:spPr>
            <a:xfrm>
              <a:off x="835150" y="1336100"/>
              <a:ext cx="57575" cy="51325"/>
            </a:xfrm>
            <a:custGeom>
              <a:avLst/>
              <a:gdLst/>
              <a:ahLst/>
              <a:cxnLst/>
              <a:rect l="l" t="t" r="r" b="b"/>
              <a:pathLst>
                <a:path w="2303" h="2053" extrusionOk="0">
                  <a:moveTo>
                    <a:pt x="1" y="1"/>
                  </a:moveTo>
                  <a:lnTo>
                    <a:pt x="1" y="2053"/>
                  </a:lnTo>
                  <a:lnTo>
                    <a:pt x="2302" y="2053"/>
                  </a:lnTo>
                  <a:lnTo>
                    <a:pt x="230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29"/>
            <p:cNvSpPr/>
            <p:nvPr/>
          </p:nvSpPr>
          <p:spPr>
            <a:xfrm>
              <a:off x="835150" y="1336100"/>
              <a:ext cx="59125" cy="11175"/>
            </a:xfrm>
            <a:custGeom>
              <a:avLst/>
              <a:gdLst/>
              <a:ahLst/>
              <a:cxnLst/>
              <a:rect l="l" t="t" r="r" b="b"/>
              <a:pathLst>
                <a:path w="2365" h="447" extrusionOk="0">
                  <a:moveTo>
                    <a:pt x="72" y="1"/>
                  </a:moveTo>
                  <a:cubicBezTo>
                    <a:pt x="36" y="1"/>
                    <a:pt x="1" y="28"/>
                    <a:pt x="1" y="72"/>
                  </a:cubicBezTo>
                  <a:lnTo>
                    <a:pt x="1" y="376"/>
                  </a:lnTo>
                  <a:cubicBezTo>
                    <a:pt x="1" y="420"/>
                    <a:pt x="36" y="447"/>
                    <a:pt x="72" y="447"/>
                  </a:cubicBezTo>
                  <a:lnTo>
                    <a:pt x="2284" y="447"/>
                  </a:lnTo>
                  <a:cubicBezTo>
                    <a:pt x="2329" y="447"/>
                    <a:pt x="2365" y="420"/>
                    <a:pt x="2365" y="376"/>
                  </a:cubicBezTo>
                  <a:lnTo>
                    <a:pt x="2365" y="72"/>
                  </a:lnTo>
                  <a:cubicBezTo>
                    <a:pt x="2365" y="28"/>
                    <a:pt x="2329" y="1"/>
                    <a:pt x="228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29"/>
            <p:cNvSpPr/>
            <p:nvPr/>
          </p:nvSpPr>
          <p:spPr>
            <a:xfrm>
              <a:off x="835150" y="1357075"/>
              <a:ext cx="59125" cy="10950"/>
            </a:xfrm>
            <a:custGeom>
              <a:avLst/>
              <a:gdLst/>
              <a:ahLst/>
              <a:cxnLst/>
              <a:rect l="l" t="t" r="r" b="b"/>
              <a:pathLst>
                <a:path w="2365" h="438" extrusionOk="0">
                  <a:moveTo>
                    <a:pt x="72" y="1"/>
                  </a:moveTo>
                  <a:cubicBezTo>
                    <a:pt x="36" y="1"/>
                    <a:pt x="1" y="36"/>
                    <a:pt x="1" y="81"/>
                  </a:cubicBezTo>
                  <a:lnTo>
                    <a:pt x="1" y="366"/>
                  </a:lnTo>
                  <a:cubicBezTo>
                    <a:pt x="1" y="402"/>
                    <a:pt x="36" y="438"/>
                    <a:pt x="72" y="438"/>
                  </a:cubicBezTo>
                  <a:lnTo>
                    <a:pt x="2284" y="438"/>
                  </a:lnTo>
                  <a:cubicBezTo>
                    <a:pt x="2329" y="438"/>
                    <a:pt x="2365" y="402"/>
                    <a:pt x="2365" y="366"/>
                  </a:cubicBezTo>
                  <a:lnTo>
                    <a:pt x="2365" y="81"/>
                  </a:lnTo>
                  <a:cubicBezTo>
                    <a:pt x="2365" y="36"/>
                    <a:pt x="2329" y="1"/>
                    <a:pt x="228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29"/>
            <p:cNvSpPr/>
            <p:nvPr/>
          </p:nvSpPr>
          <p:spPr>
            <a:xfrm>
              <a:off x="835150" y="1377150"/>
              <a:ext cx="59125" cy="13625"/>
            </a:xfrm>
            <a:custGeom>
              <a:avLst/>
              <a:gdLst/>
              <a:ahLst/>
              <a:cxnLst/>
              <a:rect l="l" t="t" r="r" b="b"/>
              <a:pathLst>
                <a:path w="2365" h="545" extrusionOk="0">
                  <a:moveTo>
                    <a:pt x="72" y="0"/>
                  </a:moveTo>
                  <a:cubicBezTo>
                    <a:pt x="36" y="0"/>
                    <a:pt x="1" y="36"/>
                    <a:pt x="1" y="81"/>
                  </a:cubicBezTo>
                  <a:lnTo>
                    <a:pt x="1" y="473"/>
                  </a:lnTo>
                  <a:cubicBezTo>
                    <a:pt x="1" y="509"/>
                    <a:pt x="36" y="545"/>
                    <a:pt x="72" y="545"/>
                  </a:cubicBezTo>
                  <a:lnTo>
                    <a:pt x="2284" y="545"/>
                  </a:lnTo>
                  <a:cubicBezTo>
                    <a:pt x="2329" y="545"/>
                    <a:pt x="2365" y="509"/>
                    <a:pt x="2365" y="473"/>
                  </a:cubicBezTo>
                  <a:lnTo>
                    <a:pt x="2365" y="81"/>
                  </a:lnTo>
                  <a:cubicBezTo>
                    <a:pt x="2365" y="36"/>
                    <a:pt x="2329" y="0"/>
                    <a:pt x="228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29"/>
            <p:cNvSpPr/>
            <p:nvPr/>
          </p:nvSpPr>
          <p:spPr>
            <a:xfrm>
              <a:off x="845625" y="1368000"/>
              <a:ext cx="60925" cy="9850"/>
            </a:xfrm>
            <a:custGeom>
              <a:avLst/>
              <a:gdLst/>
              <a:ahLst/>
              <a:cxnLst/>
              <a:rect l="l" t="t" r="r" b="b"/>
              <a:pathLst>
                <a:path w="2437" h="394" extrusionOk="0">
                  <a:moveTo>
                    <a:pt x="188" y="1"/>
                  </a:moveTo>
                  <a:cubicBezTo>
                    <a:pt x="81" y="1"/>
                    <a:pt x="1" y="90"/>
                    <a:pt x="1" y="197"/>
                  </a:cubicBezTo>
                  <a:cubicBezTo>
                    <a:pt x="1" y="304"/>
                    <a:pt x="81" y="393"/>
                    <a:pt x="188" y="393"/>
                  </a:cubicBezTo>
                  <a:lnTo>
                    <a:pt x="2240" y="393"/>
                  </a:lnTo>
                  <a:cubicBezTo>
                    <a:pt x="2347" y="393"/>
                    <a:pt x="2436" y="304"/>
                    <a:pt x="2436" y="197"/>
                  </a:cubicBezTo>
                  <a:cubicBezTo>
                    <a:pt x="2436" y="90"/>
                    <a:pt x="2347" y="1"/>
                    <a:pt x="22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29"/>
            <p:cNvSpPr/>
            <p:nvPr/>
          </p:nvSpPr>
          <p:spPr>
            <a:xfrm>
              <a:off x="845625" y="1347250"/>
              <a:ext cx="60925" cy="9850"/>
            </a:xfrm>
            <a:custGeom>
              <a:avLst/>
              <a:gdLst/>
              <a:ahLst/>
              <a:cxnLst/>
              <a:rect l="l" t="t" r="r" b="b"/>
              <a:pathLst>
                <a:path w="2437" h="394" extrusionOk="0">
                  <a:moveTo>
                    <a:pt x="188" y="1"/>
                  </a:moveTo>
                  <a:cubicBezTo>
                    <a:pt x="81" y="1"/>
                    <a:pt x="1" y="90"/>
                    <a:pt x="1" y="197"/>
                  </a:cubicBezTo>
                  <a:cubicBezTo>
                    <a:pt x="1" y="304"/>
                    <a:pt x="81" y="394"/>
                    <a:pt x="188" y="394"/>
                  </a:cubicBezTo>
                  <a:lnTo>
                    <a:pt x="2240" y="394"/>
                  </a:lnTo>
                  <a:cubicBezTo>
                    <a:pt x="2347" y="394"/>
                    <a:pt x="2436" y="304"/>
                    <a:pt x="2436" y="197"/>
                  </a:cubicBezTo>
                  <a:cubicBezTo>
                    <a:pt x="2436" y="90"/>
                    <a:pt x="2347" y="1"/>
                    <a:pt x="22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29"/>
            <p:cNvSpPr/>
            <p:nvPr/>
          </p:nvSpPr>
          <p:spPr>
            <a:xfrm>
              <a:off x="805050" y="1357300"/>
              <a:ext cx="5375" cy="5375"/>
            </a:xfrm>
            <a:custGeom>
              <a:avLst/>
              <a:gdLst/>
              <a:ahLst/>
              <a:cxnLst/>
              <a:rect l="l" t="t" r="r" b="b"/>
              <a:pathLst>
                <a:path w="215" h="215" extrusionOk="0">
                  <a:moveTo>
                    <a:pt x="107" y="0"/>
                  </a:moveTo>
                  <a:cubicBezTo>
                    <a:pt x="45" y="0"/>
                    <a:pt x="0" y="45"/>
                    <a:pt x="0" y="107"/>
                  </a:cubicBezTo>
                  <a:cubicBezTo>
                    <a:pt x="0" y="161"/>
                    <a:pt x="45" y="215"/>
                    <a:pt x="107" y="215"/>
                  </a:cubicBezTo>
                  <a:cubicBezTo>
                    <a:pt x="170" y="215"/>
                    <a:pt x="214" y="161"/>
                    <a:pt x="214" y="107"/>
                  </a:cubicBezTo>
                  <a:cubicBezTo>
                    <a:pt x="214" y="45"/>
                    <a:pt x="170" y="0"/>
                    <a:pt x="10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29"/>
            <p:cNvSpPr/>
            <p:nvPr/>
          </p:nvSpPr>
          <p:spPr>
            <a:xfrm>
              <a:off x="647800" y="1379850"/>
              <a:ext cx="165750" cy="153450"/>
            </a:xfrm>
            <a:custGeom>
              <a:avLst/>
              <a:gdLst/>
              <a:ahLst/>
              <a:cxnLst/>
              <a:rect l="l" t="t" r="r" b="b"/>
              <a:pathLst>
                <a:path w="6630" h="6138" extrusionOk="0">
                  <a:moveTo>
                    <a:pt x="3859" y="0"/>
                  </a:moveTo>
                  <a:cubicBezTo>
                    <a:pt x="3429" y="0"/>
                    <a:pt x="2874" y="8"/>
                    <a:pt x="2874" y="8"/>
                  </a:cubicBezTo>
                  <a:cubicBezTo>
                    <a:pt x="2874" y="8"/>
                    <a:pt x="2312" y="106"/>
                    <a:pt x="2543" y="490"/>
                  </a:cubicBezTo>
                  <a:cubicBezTo>
                    <a:pt x="2766" y="874"/>
                    <a:pt x="2615" y="1587"/>
                    <a:pt x="2160" y="2096"/>
                  </a:cubicBezTo>
                  <a:cubicBezTo>
                    <a:pt x="1696" y="2613"/>
                    <a:pt x="599" y="4014"/>
                    <a:pt x="599" y="4014"/>
                  </a:cubicBezTo>
                  <a:cubicBezTo>
                    <a:pt x="599" y="4014"/>
                    <a:pt x="1" y="5022"/>
                    <a:pt x="304" y="5504"/>
                  </a:cubicBezTo>
                  <a:cubicBezTo>
                    <a:pt x="583" y="5955"/>
                    <a:pt x="1158" y="6105"/>
                    <a:pt x="2040" y="6105"/>
                  </a:cubicBezTo>
                  <a:cubicBezTo>
                    <a:pt x="2116" y="6105"/>
                    <a:pt x="2195" y="6104"/>
                    <a:pt x="2276" y="6101"/>
                  </a:cubicBezTo>
                  <a:cubicBezTo>
                    <a:pt x="3302" y="6075"/>
                    <a:pt x="4033" y="6137"/>
                    <a:pt x="4346" y="5673"/>
                  </a:cubicBezTo>
                  <a:cubicBezTo>
                    <a:pt x="4631" y="5254"/>
                    <a:pt x="4756" y="4683"/>
                    <a:pt x="4836" y="3934"/>
                  </a:cubicBezTo>
                  <a:cubicBezTo>
                    <a:pt x="4872" y="3604"/>
                    <a:pt x="5122" y="2711"/>
                    <a:pt x="5684" y="2658"/>
                  </a:cubicBezTo>
                  <a:cubicBezTo>
                    <a:pt x="6246" y="2604"/>
                    <a:pt x="6397" y="2631"/>
                    <a:pt x="6424" y="2381"/>
                  </a:cubicBezTo>
                  <a:cubicBezTo>
                    <a:pt x="6451" y="2123"/>
                    <a:pt x="6629" y="1132"/>
                    <a:pt x="6112" y="1132"/>
                  </a:cubicBezTo>
                  <a:cubicBezTo>
                    <a:pt x="5966" y="1129"/>
                    <a:pt x="5796" y="1128"/>
                    <a:pt x="5633" y="1128"/>
                  </a:cubicBezTo>
                  <a:cubicBezTo>
                    <a:pt x="5308" y="1128"/>
                    <a:pt x="5015" y="1132"/>
                    <a:pt x="5015" y="1132"/>
                  </a:cubicBezTo>
                  <a:cubicBezTo>
                    <a:pt x="5015" y="1132"/>
                    <a:pt x="4542" y="1132"/>
                    <a:pt x="4533" y="642"/>
                  </a:cubicBezTo>
                  <a:cubicBezTo>
                    <a:pt x="4524" y="312"/>
                    <a:pt x="4631" y="17"/>
                    <a:pt x="4328" y="8"/>
                  </a:cubicBezTo>
                  <a:cubicBezTo>
                    <a:pt x="4259" y="2"/>
                    <a:pt x="4075" y="0"/>
                    <a:pt x="38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3" name="Google Shape;633;p29"/>
          <p:cNvGrpSpPr/>
          <p:nvPr/>
        </p:nvGrpSpPr>
        <p:grpSpPr>
          <a:xfrm rot="464454">
            <a:off x="7982700" y="3730869"/>
            <a:ext cx="806193" cy="1031542"/>
            <a:chOff x="4667850" y="1197400"/>
            <a:chExt cx="341475" cy="436925"/>
          </a:xfrm>
        </p:grpSpPr>
        <p:sp>
          <p:nvSpPr>
            <p:cNvPr id="634" name="Google Shape;634;p29"/>
            <p:cNvSpPr/>
            <p:nvPr/>
          </p:nvSpPr>
          <p:spPr>
            <a:xfrm>
              <a:off x="4667850" y="1197400"/>
              <a:ext cx="341475" cy="436925"/>
            </a:xfrm>
            <a:custGeom>
              <a:avLst/>
              <a:gdLst/>
              <a:ahLst/>
              <a:cxnLst/>
              <a:rect l="l" t="t" r="r" b="b"/>
              <a:pathLst>
                <a:path w="13659" h="17477" extrusionOk="0">
                  <a:moveTo>
                    <a:pt x="6834" y="0"/>
                  </a:moveTo>
                  <a:cubicBezTo>
                    <a:pt x="6121" y="0"/>
                    <a:pt x="5532" y="633"/>
                    <a:pt x="5496" y="1427"/>
                  </a:cubicBezTo>
                  <a:cubicBezTo>
                    <a:pt x="5416" y="1534"/>
                    <a:pt x="5380" y="1677"/>
                    <a:pt x="5380" y="1820"/>
                  </a:cubicBezTo>
                  <a:lnTo>
                    <a:pt x="5380" y="2097"/>
                  </a:lnTo>
                  <a:cubicBezTo>
                    <a:pt x="5380" y="2266"/>
                    <a:pt x="5434" y="2427"/>
                    <a:pt x="5532" y="2551"/>
                  </a:cubicBezTo>
                  <a:cubicBezTo>
                    <a:pt x="5345" y="2614"/>
                    <a:pt x="5166" y="2685"/>
                    <a:pt x="4997" y="2775"/>
                  </a:cubicBezTo>
                  <a:cubicBezTo>
                    <a:pt x="4863" y="2837"/>
                    <a:pt x="4738" y="2908"/>
                    <a:pt x="4613" y="2971"/>
                  </a:cubicBezTo>
                  <a:cubicBezTo>
                    <a:pt x="4345" y="3122"/>
                    <a:pt x="4060" y="3203"/>
                    <a:pt x="3783" y="3203"/>
                  </a:cubicBezTo>
                  <a:cubicBezTo>
                    <a:pt x="3712" y="3203"/>
                    <a:pt x="3650" y="3194"/>
                    <a:pt x="3587" y="3185"/>
                  </a:cubicBezTo>
                  <a:cubicBezTo>
                    <a:pt x="3391" y="2855"/>
                    <a:pt x="3043" y="2650"/>
                    <a:pt x="2650" y="2650"/>
                  </a:cubicBezTo>
                  <a:cubicBezTo>
                    <a:pt x="2053" y="2650"/>
                    <a:pt x="1571" y="3140"/>
                    <a:pt x="1571" y="3738"/>
                  </a:cubicBezTo>
                  <a:cubicBezTo>
                    <a:pt x="1571" y="3881"/>
                    <a:pt x="1598" y="4032"/>
                    <a:pt x="1651" y="4157"/>
                  </a:cubicBezTo>
                  <a:lnTo>
                    <a:pt x="474" y="6298"/>
                  </a:lnTo>
                  <a:cubicBezTo>
                    <a:pt x="197" y="6441"/>
                    <a:pt x="1" y="6735"/>
                    <a:pt x="1" y="7074"/>
                  </a:cubicBezTo>
                  <a:cubicBezTo>
                    <a:pt x="1" y="7324"/>
                    <a:pt x="108" y="7556"/>
                    <a:pt x="277" y="7717"/>
                  </a:cubicBezTo>
                  <a:cubicBezTo>
                    <a:pt x="447" y="8484"/>
                    <a:pt x="982" y="9135"/>
                    <a:pt x="1731" y="9438"/>
                  </a:cubicBezTo>
                  <a:cubicBezTo>
                    <a:pt x="1874" y="9501"/>
                    <a:pt x="2017" y="9537"/>
                    <a:pt x="2169" y="9572"/>
                  </a:cubicBezTo>
                  <a:cubicBezTo>
                    <a:pt x="2186" y="9572"/>
                    <a:pt x="2195" y="9572"/>
                    <a:pt x="2222" y="9581"/>
                  </a:cubicBezTo>
                  <a:cubicBezTo>
                    <a:pt x="2276" y="9590"/>
                    <a:pt x="2338" y="9599"/>
                    <a:pt x="2392" y="9599"/>
                  </a:cubicBezTo>
                  <a:cubicBezTo>
                    <a:pt x="2472" y="9608"/>
                    <a:pt x="2552" y="9617"/>
                    <a:pt x="2633" y="9617"/>
                  </a:cubicBezTo>
                  <a:cubicBezTo>
                    <a:pt x="2873" y="9617"/>
                    <a:pt x="3114" y="9581"/>
                    <a:pt x="3346" y="9510"/>
                  </a:cubicBezTo>
                  <a:cubicBezTo>
                    <a:pt x="3721" y="9394"/>
                    <a:pt x="4060" y="9189"/>
                    <a:pt x="4336" y="8912"/>
                  </a:cubicBezTo>
                  <a:cubicBezTo>
                    <a:pt x="4390" y="8859"/>
                    <a:pt x="4443" y="8796"/>
                    <a:pt x="4488" y="8743"/>
                  </a:cubicBezTo>
                  <a:cubicBezTo>
                    <a:pt x="4738" y="8439"/>
                    <a:pt x="4907" y="8091"/>
                    <a:pt x="4988" y="7717"/>
                  </a:cubicBezTo>
                  <a:cubicBezTo>
                    <a:pt x="5157" y="7556"/>
                    <a:pt x="5264" y="7324"/>
                    <a:pt x="5264" y="7074"/>
                  </a:cubicBezTo>
                  <a:cubicBezTo>
                    <a:pt x="5264" y="6735"/>
                    <a:pt x="5068" y="6441"/>
                    <a:pt x="4791" y="6298"/>
                  </a:cubicBezTo>
                  <a:lnTo>
                    <a:pt x="4212" y="5255"/>
                  </a:lnTo>
                  <a:cubicBezTo>
                    <a:pt x="4658" y="5246"/>
                    <a:pt x="5104" y="5139"/>
                    <a:pt x="5505" y="4951"/>
                  </a:cubicBezTo>
                  <a:cubicBezTo>
                    <a:pt x="5532" y="4933"/>
                    <a:pt x="5559" y="4924"/>
                    <a:pt x="5594" y="4907"/>
                  </a:cubicBezTo>
                  <a:cubicBezTo>
                    <a:pt x="5594" y="4916"/>
                    <a:pt x="5621" y="4933"/>
                    <a:pt x="5630" y="4942"/>
                  </a:cubicBezTo>
                  <a:lnTo>
                    <a:pt x="5630" y="14042"/>
                  </a:lnTo>
                  <a:lnTo>
                    <a:pt x="3980" y="14042"/>
                  </a:lnTo>
                  <a:cubicBezTo>
                    <a:pt x="3569" y="14042"/>
                    <a:pt x="3239" y="14372"/>
                    <a:pt x="3239" y="14782"/>
                  </a:cubicBezTo>
                  <a:lnTo>
                    <a:pt x="3239" y="15112"/>
                  </a:lnTo>
                  <a:lnTo>
                    <a:pt x="1660" y="15112"/>
                  </a:lnTo>
                  <a:cubicBezTo>
                    <a:pt x="1250" y="15112"/>
                    <a:pt x="920" y="15451"/>
                    <a:pt x="920" y="15862"/>
                  </a:cubicBezTo>
                  <a:lnTo>
                    <a:pt x="920" y="16727"/>
                  </a:lnTo>
                  <a:cubicBezTo>
                    <a:pt x="920" y="17137"/>
                    <a:pt x="1250" y="17476"/>
                    <a:pt x="1660" y="17476"/>
                  </a:cubicBezTo>
                  <a:lnTo>
                    <a:pt x="12000" y="17476"/>
                  </a:lnTo>
                  <a:cubicBezTo>
                    <a:pt x="12410" y="17476"/>
                    <a:pt x="12740" y="17137"/>
                    <a:pt x="12740" y="16727"/>
                  </a:cubicBezTo>
                  <a:lnTo>
                    <a:pt x="12740" y="15862"/>
                  </a:lnTo>
                  <a:cubicBezTo>
                    <a:pt x="12740" y="15451"/>
                    <a:pt x="12410" y="15112"/>
                    <a:pt x="12000" y="15112"/>
                  </a:cubicBezTo>
                  <a:lnTo>
                    <a:pt x="10421" y="15112"/>
                  </a:lnTo>
                  <a:lnTo>
                    <a:pt x="10421" y="14782"/>
                  </a:lnTo>
                  <a:cubicBezTo>
                    <a:pt x="10421" y="14372"/>
                    <a:pt x="10091" y="14042"/>
                    <a:pt x="9680" y="14042"/>
                  </a:cubicBezTo>
                  <a:lnTo>
                    <a:pt x="8065" y="14042"/>
                  </a:lnTo>
                  <a:lnTo>
                    <a:pt x="8065" y="4907"/>
                  </a:lnTo>
                  <a:lnTo>
                    <a:pt x="8074" y="4907"/>
                  </a:lnTo>
                  <a:cubicBezTo>
                    <a:pt x="8101" y="4924"/>
                    <a:pt x="8128" y="4933"/>
                    <a:pt x="8164" y="4951"/>
                  </a:cubicBezTo>
                  <a:cubicBezTo>
                    <a:pt x="8565" y="5139"/>
                    <a:pt x="9011" y="5246"/>
                    <a:pt x="9448" y="5255"/>
                  </a:cubicBezTo>
                  <a:lnTo>
                    <a:pt x="8877" y="6298"/>
                  </a:lnTo>
                  <a:cubicBezTo>
                    <a:pt x="8592" y="6441"/>
                    <a:pt x="8396" y="6735"/>
                    <a:pt x="8396" y="7074"/>
                  </a:cubicBezTo>
                  <a:cubicBezTo>
                    <a:pt x="8396" y="7324"/>
                    <a:pt x="8503" y="7556"/>
                    <a:pt x="8672" y="7717"/>
                  </a:cubicBezTo>
                  <a:cubicBezTo>
                    <a:pt x="8877" y="8636"/>
                    <a:pt x="9609" y="9385"/>
                    <a:pt x="10563" y="9572"/>
                  </a:cubicBezTo>
                  <a:cubicBezTo>
                    <a:pt x="10581" y="9572"/>
                    <a:pt x="10599" y="9572"/>
                    <a:pt x="10617" y="9581"/>
                  </a:cubicBezTo>
                  <a:cubicBezTo>
                    <a:pt x="10670" y="9590"/>
                    <a:pt x="10733" y="9599"/>
                    <a:pt x="10786" y="9599"/>
                  </a:cubicBezTo>
                  <a:cubicBezTo>
                    <a:pt x="10867" y="9608"/>
                    <a:pt x="10947" y="9617"/>
                    <a:pt x="11027" y="9617"/>
                  </a:cubicBezTo>
                  <a:cubicBezTo>
                    <a:pt x="11670" y="9617"/>
                    <a:pt x="12276" y="9367"/>
                    <a:pt x="12731" y="8912"/>
                  </a:cubicBezTo>
                  <a:cubicBezTo>
                    <a:pt x="12785" y="8859"/>
                    <a:pt x="12838" y="8796"/>
                    <a:pt x="12892" y="8743"/>
                  </a:cubicBezTo>
                  <a:cubicBezTo>
                    <a:pt x="12963" y="8645"/>
                    <a:pt x="13034" y="8546"/>
                    <a:pt x="13097" y="8430"/>
                  </a:cubicBezTo>
                  <a:cubicBezTo>
                    <a:pt x="13133" y="8377"/>
                    <a:pt x="13168" y="8314"/>
                    <a:pt x="13204" y="8243"/>
                  </a:cubicBezTo>
                  <a:cubicBezTo>
                    <a:pt x="13284" y="8074"/>
                    <a:pt x="13347" y="7895"/>
                    <a:pt x="13382" y="7717"/>
                  </a:cubicBezTo>
                  <a:cubicBezTo>
                    <a:pt x="13552" y="7556"/>
                    <a:pt x="13659" y="7324"/>
                    <a:pt x="13659" y="7074"/>
                  </a:cubicBezTo>
                  <a:cubicBezTo>
                    <a:pt x="13659" y="6735"/>
                    <a:pt x="13472" y="6441"/>
                    <a:pt x="13186" y="6298"/>
                  </a:cubicBezTo>
                  <a:lnTo>
                    <a:pt x="12009" y="4157"/>
                  </a:lnTo>
                  <a:cubicBezTo>
                    <a:pt x="12062" y="4032"/>
                    <a:pt x="12098" y="3890"/>
                    <a:pt x="12098" y="3738"/>
                  </a:cubicBezTo>
                  <a:cubicBezTo>
                    <a:pt x="12098" y="3140"/>
                    <a:pt x="11607" y="2650"/>
                    <a:pt x="11009" y="2650"/>
                  </a:cubicBezTo>
                  <a:cubicBezTo>
                    <a:pt x="10617" y="2650"/>
                    <a:pt x="10269" y="2864"/>
                    <a:pt x="10082" y="3185"/>
                  </a:cubicBezTo>
                  <a:cubicBezTo>
                    <a:pt x="10073" y="3185"/>
                    <a:pt x="9966" y="3194"/>
                    <a:pt x="9966" y="3194"/>
                  </a:cubicBezTo>
                  <a:lnTo>
                    <a:pt x="9823" y="3194"/>
                  </a:lnTo>
                  <a:lnTo>
                    <a:pt x="9716" y="3185"/>
                  </a:lnTo>
                  <a:lnTo>
                    <a:pt x="9662" y="3185"/>
                  </a:lnTo>
                  <a:lnTo>
                    <a:pt x="9600" y="3167"/>
                  </a:lnTo>
                  <a:cubicBezTo>
                    <a:pt x="9573" y="3167"/>
                    <a:pt x="9546" y="3158"/>
                    <a:pt x="9511" y="3158"/>
                  </a:cubicBezTo>
                  <a:cubicBezTo>
                    <a:pt x="9502" y="3149"/>
                    <a:pt x="9493" y="3149"/>
                    <a:pt x="9475" y="3140"/>
                  </a:cubicBezTo>
                  <a:cubicBezTo>
                    <a:pt x="9430" y="3131"/>
                    <a:pt x="9395" y="3122"/>
                    <a:pt x="9350" y="3105"/>
                  </a:cubicBezTo>
                  <a:lnTo>
                    <a:pt x="9341" y="3105"/>
                  </a:lnTo>
                  <a:cubicBezTo>
                    <a:pt x="9243" y="3069"/>
                    <a:pt x="9145" y="3024"/>
                    <a:pt x="9047" y="2971"/>
                  </a:cubicBezTo>
                  <a:cubicBezTo>
                    <a:pt x="8922" y="2899"/>
                    <a:pt x="8806" y="2837"/>
                    <a:pt x="8681" y="2775"/>
                  </a:cubicBezTo>
                  <a:lnTo>
                    <a:pt x="8672" y="2775"/>
                  </a:lnTo>
                  <a:cubicBezTo>
                    <a:pt x="8654" y="2766"/>
                    <a:pt x="8636" y="2757"/>
                    <a:pt x="8619" y="2748"/>
                  </a:cubicBezTo>
                  <a:cubicBezTo>
                    <a:pt x="8556" y="2721"/>
                    <a:pt x="8494" y="2685"/>
                    <a:pt x="8440" y="2667"/>
                  </a:cubicBezTo>
                  <a:cubicBezTo>
                    <a:pt x="8431" y="2659"/>
                    <a:pt x="8413" y="2659"/>
                    <a:pt x="8404" y="2650"/>
                  </a:cubicBezTo>
                  <a:cubicBezTo>
                    <a:pt x="8396" y="2650"/>
                    <a:pt x="8387" y="2641"/>
                    <a:pt x="8378" y="2641"/>
                  </a:cubicBezTo>
                  <a:cubicBezTo>
                    <a:pt x="8297" y="2605"/>
                    <a:pt x="8217" y="2578"/>
                    <a:pt x="8128" y="2551"/>
                  </a:cubicBezTo>
                  <a:cubicBezTo>
                    <a:pt x="8226" y="2427"/>
                    <a:pt x="8288" y="2266"/>
                    <a:pt x="8288" y="2097"/>
                  </a:cubicBezTo>
                  <a:lnTo>
                    <a:pt x="8288" y="1820"/>
                  </a:lnTo>
                  <a:cubicBezTo>
                    <a:pt x="8288" y="1677"/>
                    <a:pt x="8244" y="1534"/>
                    <a:pt x="8172" y="1427"/>
                  </a:cubicBezTo>
                  <a:cubicBezTo>
                    <a:pt x="8164" y="1356"/>
                    <a:pt x="8155" y="1285"/>
                    <a:pt x="8146" y="1222"/>
                  </a:cubicBezTo>
                  <a:cubicBezTo>
                    <a:pt x="8146" y="1195"/>
                    <a:pt x="8137" y="1169"/>
                    <a:pt x="8128" y="1142"/>
                  </a:cubicBezTo>
                  <a:cubicBezTo>
                    <a:pt x="8110" y="1071"/>
                    <a:pt x="8092" y="999"/>
                    <a:pt x="8065" y="928"/>
                  </a:cubicBezTo>
                  <a:cubicBezTo>
                    <a:pt x="8065" y="928"/>
                    <a:pt x="8057" y="892"/>
                    <a:pt x="8048" y="883"/>
                  </a:cubicBezTo>
                  <a:cubicBezTo>
                    <a:pt x="8021" y="803"/>
                    <a:pt x="7985" y="732"/>
                    <a:pt x="7941" y="669"/>
                  </a:cubicBezTo>
                  <a:cubicBezTo>
                    <a:pt x="7941" y="660"/>
                    <a:pt x="7932" y="651"/>
                    <a:pt x="7932" y="642"/>
                  </a:cubicBezTo>
                  <a:cubicBezTo>
                    <a:pt x="7673" y="241"/>
                    <a:pt x="7271" y="0"/>
                    <a:pt x="6834" y="0"/>
                  </a:cubicBezTo>
                  <a:close/>
                </a:path>
              </a:pathLst>
            </a:custGeom>
            <a:solidFill>
              <a:schemeClr val="dk1"/>
            </a:solidFill>
            <a:ln>
              <a:noFill/>
            </a:ln>
            <a:effectLst>
              <a:outerShdw dist="38100" dir="2760000" algn="bl" rotWithShape="0">
                <a:schemeClr val="dk1">
                  <a:alpha val="2078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29"/>
            <p:cNvSpPr/>
            <p:nvPr/>
          </p:nvSpPr>
          <p:spPr>
            <a:xfrm>
              <a:off x="4691500" y="1297575"/>
              <a:ext cx="84325" cy="76250"/>
            </a:xfrm>
            <a:custGeom>
              <a:avLst/>
              <a:gdLst/>
              <a:ahLst/>
              <a:cxnLst/>
              <a:rect l="l" t="t" r="r" b="b"/>
              <a:pathLst>
                <a:path w="3373" h="3050" extrusionOk="0">
                  <a:moveTo>
                    <a:pt x="1687" y="1"/>
                  </a:moveTo>
                  <a:cubicBezTo>
                    <a:pt x="1662" y="1"/>
                    <a:pt x="1637" y="12"/>
                    <a:pt x="1624" y="34"/>
                  </a:cubicBezTo>
                  <a:lnTo>
                    <a:pt x="0" y="2978"/>
                  </a:lnTo>
                  <a:lnTo>
                    <a:pt x="134" y="3050"/>
                  </a:lnTo>
                  <a:lnTo>
                    <a:pt x="1615" y="364"/>
                  </a:lnTo>
                  <a:lnTo>
                    <a:pt x="1615" y="3014"/>
                  </a:lnTo>
                  <a:lnTo>
                    <a:pt x="1758" y="3014"/>
                  </a:lnTo>
                  <a:lnTo>
                    <a:pt x="1758" y="364"/>
                  </a:lnTo>
                  <a:lnTo>
                    <a:pt x="3239" y="3050"/>
                  </a:lnTo>
                  <a:lnTo>
                    <a:pt x="3373" y="2978"/>
                  </a:lnTo>
                  <a:lnTo>
                    <a:pt x="1749" y="34"/>
                  </a:lnTo>
                  <a:cubicBezTo>
                    <a:pt x="1736" y="12"/>
                    <a:pt x="1711" y="1"/>
                    <a:pt x="168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29"/>
            <p:cNvSpPr/>
            <p:nvPr/>
          </p:nvSpPr>
          <p:spPr>
            <a:xfrm>
              <a:off x="4901375" y="1297575"/>
              <a:ext cx="84325" cy="76250"/>
            </a:xfrm>
            <a:custGeom>
              <a:avLst/>
              <a:gdLst/>
              <a:ahLst/>
              <a:cxnLst/>
              <a:rect l="l" t="t" r="r" b="b"/>
              <a:pathLst>
                <a:path w="3373" h="3050" extrusionOk="0">
                  <a:moveTo>
                    <a:pt x="1691" y="1"/>
                  </a:moveTo>
                  <a:cubicBezTo>
                    <a:pt x="1664" y="1"/>
                    <a:pt x="1637" y="12"/>
                    <a:pt x="1624" y="34"/>
                  </a:cubicBezTo>
                  <a:lnTo>
                    <a:pt x="0" y="2978"/>
                  </a:lnTo>
                  <a:lnTo>
                    <a:pt x="134" y="3050"/>
                  </a:lnTo>
                  <a:lnTo>
                    <a:pt x="1615" y="364"/>
                  </a:lnTo>
                  <a:lnTo>
                    <a:pt x="1615" y="3014"/>
                  </a:lnTo>
                  <a:lnTo>
                    <a:pt x="1767" y="3014"/>
                  </a:lnTo>
                  <a:lnTo>
                    <a:pt x="1767" y="364"/>
                  </a:lnTo>
                  <a:lnTo>
                    <a:pt x="3247" y="3050"/>
                  </a:lnTo>
                  <a:lnTo>
                    <a:pt x="3372" y="2978"/>
                  </a:lnTo>
                  <a:lnTo>
                    <a:pt x="1758" y="34"/>
                  </a:lnTo>
                  <a:cubicBezTo>
                    <a:pt x="1744" y="12"/>
                    <a:pt x="1717" y="1"/>
                    <a:pt x="169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29"/>
            <p:cNvSpPr/>
            <p:nvPr/>
          </p:nvSpPr>
          <p:spPr>
            <a:xfrm>
              <a:off x="4827100" y="1249800"/>
              <a:ext cx="23000" cy="317175"/>
            </a:xfrm>
            <a:custGeom>
              <a:avLst/>
              <a:gdLst/>
              <a:ahLst/>
              <a:cxnLst/>
              <a:rect l="l" t="t" r="r" b="b"/>
              <a:pathLst>
                <a:path w="920" h="12687" extrusionOk="0">
                  <a:moveTo>
                    <a:pt x="0" y="1"/>
                  </a:moveTo>
                  <a:lnTo>
                    <a:pt x="0" y="12686"/>
                  </a:lnTo>
                  <a:lnTo>
                    <a:pt x="919" y="12686"/>
                  </a:lnTo>
                  <a:lnTo>
                    <a:pt x="91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29"/>
            <p:cNvSpPr/>
            <p:nvPr/>
          </p:nvSpPr>
          <p:spPr>
            <a:xfrm>
              <a:off x="4845175" y="1249800"/>
              <a:ext cx="5800" cy="317175"/>
            </a:xfrm>
            <a:custGeom>
              <a:avLst/>
              <a:gdLst/>
              <a:ahLst/>
              <a:cxnLst/>
              <a:rect l="l" t="t" r="r" b="b"/>
              <a:pathLst>
                <a:path w="232" h="12687" extrusionOk="0">
                  <a:moveTo>
                    <a:pt x="0" y="1"/>
                  </a:moveTo>
                  <a:lnTo>
                    <a:pt x="0" y="12686"/>
                  </a:lnTo>
                  <a:lnTo>
                    <a:pt x="232" y="12686"/>
                  </a:lnTo>
                  <a:lnTo>
                    <a:pt x="232"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29"/>
            <p:cNvSpPr/>
            <p:nvPr/>
          </p:nvSpPr>
          <p:spPr>
            <a:xfrm>
              <a:off x="4732600" y="1274425"/>
              <a:ext cx="212200" cy="35725"/>
            </a:xfrm>
            <a:custGeom>
              <a:avLst/>
              <a:gdLst/>
              <a:ahLst/>
              <a:cxnLst/>
              <a:rect l="l" t="t" r="r" b="b"/>
              <a:pathLst>
                <a:path w="8488" h="1429" extrusionOk="0">
                  <a:moveTo>
                    <a:pt x="4238" y="0"/>
                  </a:moveTo>
                  <a:cubicBezTo>
                    <a:pt x="3722" y="0"/>
                    <a:pt x="3207" y="118"/>
                    <a:pt x="2737" y="354"/>
                  </a:cubicBezTo>
                  <a:cubicBezTo>
                    <a:pt x="2621" y="416"/>
                    <a:pt x="2505" y="479"/>
                    <a:pt x="2380" y="541"/>
                  </a:cubicBezTo>
                  <a:cubicBezTo>
                    <a:pt x="2015" y="744"/>
                    <a:pt x="1606" y="860"/>
                    <a:pt x="1193" y="860"/>
                  </a:cubicBezTo>
                  <a:cubicBezTo>
                    <a:pt x="990" y="860"/>
                    <a:pt x="787" y="832"/>
                    <a:pt x="587" y="773"/>
                  </a:cubicBezTo>
                  <a:cubicBezTo>
                    <a:pt x="515" y="755"/>
                    <a:pt x="435" y="728"/>
                    <a:pt x="364" y="693"/>
                  </a:cubicBezTo>
                  <a:cubicBezTo>
                    <a:pt x="335" y="680"/>
                    <a:pt x="305" y="674"/>
                    <a:pt x="276" y="674"/>
                  </a:cubicBezTo>
                  <a:cubicBezTo>
                    <a:pt x="128" y="674"/>
                    <a:pt x="1" y="830"/>
                    <a:pt x="60" y="987"/>
                  </a:cubicBezTo>
                  <a:cubicBezTo>
                    <a:pt x="60" y="996"/>
                    <a:pt x="60" y="996"/>
                    <a:pt x="60" y="996"/>
                  </a:cubicBezTo>
                  <a:cubicBezTo>
                    <a:pt x="60" y="996"/>
                    <a:pt x="399" y="1237"/>
                    <a:pt x="1086" y="1380"/>
                  </a:cubicBezTo>
                  <a:cubicBezTo>
                    <a:pt x="1242" y="1412"/>
                    <a:pt x="1400" y="1428"/>
                    <a:pt x="1558" y="1428"/>
                  </a:cubicBezTo>
                  <a:cubicBezTo>
                    <a:pt x="1913" y="1428"/>
                    <a:pt x="2266" y="1347"/>
                    <a:pt x="2594" y="1192"/>
                  </a:cubicBezTo>
                  <a:cubicBezTo>
                    <a:pt x="2674" y="1157"/>
                    <a:pt x="2763" y="1121"/>
                    <a:pt x="2853" y="1076"/>
                  </a:cubicBezTo>
                  <a:cubicBezTo>
                    <a:pt x="3294" y="880"/>
                    <a:pt x="3769" y="782"/>
                    <a:pt x="4244" y="782"/>
                  </a:cubicBezTo>
                  <a:cubicBezTo>
                    <a:pt x="4719" y="782"/>
                    <a:pt x="5194" y="880"/>
                    <a:pt x="5636" y="1076"/>
                  </a:cubicBezTo>
                  <a:cubicBezTo>
                    <a:pt x="5725" y="1121"/>
                    <a:pt x="5806" y="1157"/>
                    <a:pt x="5886" y="1192"/>
                  </a:cubicBezTo>
                  <a:cubicBezTo>
                    <a:pt x="6213" y="1347"/>
                    <a:pt x="6571" y="1428"/>
                    <a:pt x="6929" y="1428"/>
                  </a:cubicBezTo>
                  <a:cubicBezTo>
                    <a:pt x="7088" y="1428"/>
                    <a:pt x="7246" y="1412"/>
                    <a:pt x="7402" y="1380"/>
                  </a:cubicBezTo>
                  <a:cubicBezTo>
                    <a:pt x="8089" y="1237"/>
                    <a:pt x="8419" y="996"/>
                    <a:pt x="8419" y="996"/>
                  </a:cubicBezTo>
                  <a:cubicBezTo>
                    <a:pt x="8419" y="996"/>
                    <a:pt x="8419" y="996"/>
                    <a:pt x="8428" y="987"/>
                  </a:cubicBezTo>
                  <a:cubicBezTo>
                    <a:pt x="8488" y="830"/>
                    <a:pt x="8360" y="674"/>
                    <a:pt x="8207" y="674"/>
                  </a:cubicBezTo>
                  <a:cubicBezTo>
                    <a:pt x="8178" y="674"/>
                    <a:pt x="8147" y="680"/>
                    <a:pt x="8116" y="693"/>
                  </a:cubicBezTo>
                  <a:cubicBezTo>
                    <a:pt x="8036" y="728"/>
                    <a:pt x="7947" y="764"/>
                    <a:pt x="7857" y="782"/>
                  </a:cubicBezTo>
                  <a:cubicBezTo>
                    <a:pt x="7668" y="836"/>
                    <a:pt x="7474" y="862"/>
                    <a:pt x="7280" y="862"/>
                  </a:cubicBezTo>
                  <a:cubicBezTo>
                    <a:pt x="6871" y="862"/>
                    <a:pt x="6463" y="747"/>
                    <a:pt x="6100" y="541"/>
                  </a:cubicBezTo>
                  <a:cubicBezTo>
                    <a:pt x="5984" y="479"/>
                    <a:pt x="5868" y="416"/>
                    <a:pt x="5761" y="363"/>
                  </a:cubicBezTo>
                  <a:cubicBezTo>
                    <a:pt x="5281" y="121"/>
                    <a:pt x="4759" y="0"/>
                    <a:pt x="42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29"/>
            <p:cNvSpPr/>
            <p:nvPr/>
          </p:nvSpPr>
          <p:spPr>
            <a:xfrm>
              <a:off x="4732600" y="1280800"/>
              <a:ext cx="73775" cy="29250"/>
            </a:xfrm>
            <a:custGeom>
              <a:avLst/>
              <a:gdLst/>
              <a:ahLst/>
              <a:cxnLst/>
              <a:rect l="l" t="t" r="r" b="b"/>
              <a:pathLst>
                <a:path w="2951" h="1170" extrusionOk="0">
                  <a:moveTo>
                    <a:pt x="2951" y="1"/>
                  </a:moveTo>
                  <a:cubicBezTo>
                    <a:pt x="2879" y="36"/>
                    <a:pt x="2808" y="63"/>
                    <a:pt x="2737" y="99"/>
                  </a:cubicBezTo>
                  <a:cubicBezTo>
                    <a:pt x="2621" y="161"/>
                    <a:pt x="2505" y="224"/>
                    <a:pt x="2380" y="286"/>
                  </a:cubicBezTo>
                  <a:cubicBezTo>
                    <a:pt x="2015" y="489"/>
                    <a:pt x="1606" y="605"/>
                    <a:pt x="1193" y="605"/>
                  </a:cubicBezTo>
                  <a:cubicBezTo>
                    <a:pt x="990" y="605"/>
                    <a:pt x="787" y="577"/>
                    <a:pt x="587" y="518"/>
                  </a:cubicBezTo>
                  <a:cubicBezTo>
                    <a:pt x="515" y="500"/>
                    <a:pt x="435" y="473"/>
                    <a:pt x="364" y="438"/>
                  </a:cubicBezTo>
                  <a:cubicBezTo>
                    <a:pt x="335" y="425"/>
                    <a:pt x="305" y="419"/>
                    <a:pt x="276" y="419"/>
                  </a:cubicBezTo>
                  <a:cubicBezTo>
                    <a:pt x="128" y="419"/>
                    <a:pt x="1" y="575"/>
                    <a:pt x="60" y="732"/>
                  </a:cubicBezTo>
                  <a:cubicBezTo>
                    <a:pt x="60" y="741"/>
                    <a:pt x="60" y="741"/>
                    <a:pt x="60" y="741"/>
                  </a:cubicBezTo>
                  <a:cubicBezTo>
                    <a:pt x="60" y="741"/>
                    <a:pt x="399" y="982"/>
                    <a:pt x="1086" y="1125"/>
                  </a:cubicBezTo>
                  <a:cubicBezTo>
                    <a:pt x="1175" y="1142"/>
                    <a:pt x="1265" y="1160"/>
                    <a:pt x="1363" y="1169"/>
                  </a:cubicBezTo>
                  <a:cubicBezTo>
                    <a:pt x="1836" y="1000"/>
                    <a:pt x="2630" y="643"/>
                    <a:pt x="295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29"/>
            <p:cNvSpPr/>
            <p:nvPr/>
          </p:nvSpPr>
          <p:spPr>
            <a:xfrm>
              <a:off x="4871025" y="1280800"/>
              <a:ext cx="73775" cy="29250"/>
            </a:xfrm>
            <a:custGeom>
              <a:avLst/>
              <a:gdLst/>
              <a:ahLst/>
              <a:cxnLst/>
              <a:rect l="l" t="t" r="r" b="b"/>
              <a:pathLst>
                <a:path w="2951" h="1170" extrusionOk="0">
                  <a:moveTo>
                    <a:pt x="1" y="1"/>
                  </a:moveTo>
                  <a:cubicBezTo>
                    <a:pt x="313" y="643"/>
                    <a:pt x="1107" y="1000"/>
                    <a:pt x="1589" y="1169"/>
                  </a:cubicBezTo>
                  <a:cubicBezTo>
                    <a:pt x="1678" y="1160"/>
                    <a:pt x="1767" y="1142"/>
                    <a:pt x="1865" y="1125"/>
                  </a:cubicBezTo>
                  <a:cubicBezTo>
                    <a:pt x="2552" y="982"/>
                    <a:pt x="2882" y="741"/>
                    <a:pt x="2882" y="741"/>
                  </a:cubicBezTo>
                  <a:cubicBezTo>
                    <a:pt x="2882" y="741"/>
                    <a:pt x="2882" y="741"/>
                    <a:pt x="2891" y="732"/>
                  </a:cubicBezTo>
                  <a:cubicBezTo>
                    <a:pt x="2951" y="575"/>
                    <a:pt x="2823" y="419"/>
                    <a:pt x="2670" y="419"/>
                  </a:cubicBezTo>
                  <a:cubicBezTo>
                    <a:pt x="2641" y="419"/>
                    <a:pt x="2610" y="425"/>
                    <a:pt x="2579" y="438"/>
                  </a:cubicBezTo>
                  <a:cubicBezTo>
                    <a:pt x="2508" y="473"/>
                    <a:pt x="2436" y="500"/>
                    <a:pt x="2356" y="518"/>
                  </a:cubicBezTo>
                  <a:cubicBezTo>
                    <a:pt x="2159" y="577"/>
                    <a:pt x="1956" y="605"/>
                    <a:pt x="1754" y="605"/>
                  </a:cubicBezTo>
                  <a:cubicBezTo>
                    <a:pt x="1341" y="605"/>
                    <a:pt x="928" y="489"/>
                    <a:pt x="563" y="286"/>
                  </a:cubicBezTo>
                  <a:cubicBezTo>
                    <a:pt x="447" y="224"/>
                    <a:pt x="322" y="161"/>
                    <a:pt x="206" y="99"/>
                  </a:cubicBezTo>
                  <a:cubicBezTo>
                    <a:pt x="135" y="63"/>
                    <a:pt x="72" y="36"/>
                    <a:pt x="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29"/>
            <p:cNvSpPr/>
            <p:nvPr/>
          </p:nvSpPr>
          <p:spPr>
            <a:xfrm>
              <a:off x="4725625" y="1282350"/>
              <a:ext cx="17200" cy="16975"/>
            </a:xfrm>
            <a:custGeom>
              <a:avLst/>
              <a:gdLst/>
              <a:ahLst/>
              <a:cxnLst/>
              <a:rect l="l" t="t" r="r" b="b"/>
              <a:pathLst>
                <a:path w="688" h="679" extrusionOk="0">
                  <a:moveTo>
                    <a:pt x="339" y="1"/>
                  </a:moveTo>
                  <a:cubicBezTo>
                    <a:pt x="152" y="1"/>
                    <a:pt x="0" y="153"/>
                    <a:pt x="0" y="340"/>
                  </a:cubicBezTo>
                  <a:cubicBezTo>
                    <a:pt x="0" y="527"/>
                    <a:pt x="152" y="679"/>
                    <a:pt x="339" y="679"/>
                  </a:cubicBezTo>
                  <a:cubicBezTo>
                    <a:pt x="527" y="679"/>
                    <a:pt x="687" y="527"/>
                    <a:pt x="687" y="340"/>
                  </a:cubicBezTo>
                  <a:cubicBezTo>
                    <a:pt x="687" y="153"/>
                    <a:pt x="527" y="1"/>
                    <a:pt x="3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9"/>
            <p:cNvSpPr/>
            <p:nvPr/>
          </p:nvSpPr>
          <p:spPr>
            <a:xfrm>
              <a:off x="4934600" y="1282350"/>
              <a:ext cx="16975" cy="16975"/>
            </a:xfrm>
            <a:custGeom>
              <a:avLst/>
              <a:gdLst/>
              <a:ahLst/>
              <a:cxnLst/>
              <a:rect l="l" t="t" r="r" b="b"/>
              <a:pathLst>
                <a:path w="679" h="679" extrusionOk="0">
                  <a:moveTo>
                    <a:pt x="339" y="1"/>
                  </a:moveTo>
                  <a:cubicBezTo>
                    <a:pt x="152" y="1"/>
                    <a:pt x="0" y="153"/>
                    <a:pt x="0" y="340"/>
                  </a:cubicBezTo>
                  <a:cubicBezTo>
                    <a:pt x="0" y="527"/>
                    <a:pt x="152" y="679"/>
                    <a:pt x="339" y="679"/>
                  </a:cubicBezTo>
                  <a:cubicBezTo>
                    <a:pt x="527" y="679"/>
                    <a:pt x="678" y="527"/>
                    <a:pt x="678" y="340"/>
                  </a:cubicBezTo>
                  <a:cubicBezTo>
                    <a:pt x="678" y="153"/>
                    <a:pt x="527" y="1"/>
                    <a:pt x="3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9"/>
            <p:cNvSpPr/>
            <p:nvPr/>
          </p:nvSpPr>
          <p:spPr>
            <a:xfrm>
              <a:off x="4814600" y="1266750"/>
              <a:ext cx="47975" cy="48200"/>
            </a:xfrm>
            <a:custGeom>
              <a:avLst/>
              <a:gdLst/>
              <a:ahLst/>
              <a:cxnLst/>
              <a:rect l="l" t="t" r="r" b="b"/>
              <a:pathLst>
                <a:path w="1919" h="1928" extrusionOk="0">
                  <a:moveTo>
                    <a:pt x="964" y="1"/>
                  </a:moveTo>
                  <a:cubicBezTo>
                    <a:pt x="429" y="1"/>
                    <a:pt x="1" y="438"/>
                    <a:pt x="1" y="964"/>
                  </a:cubicBezTo>
                  <a:cubicBezTo>
                    <a:pt x="1" y="1499"/>
                    <a:pt x="429" y="1927"/>
                    <a:pt x="964" y="1927"/>
                  </a:cubicBezTo>
                  <a:cubicBezTo>
                    <a:pt x="1491" y="1927"/>
                    <a:pt x="1919" y="1499"/>
                    <a:pt x="1919" y="964"/>
                  </a:cubicBezTo>
                  <a:cubicBezTo>
                    <a:pt x="1919" y="438"/>
                    <a:pt x="1491" y="1"/>
                    <a:pt x="9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9"/>
            <p:cNvSpPr/>
            <p:nvPr/>
          </p:nvSpPr>
          <p:spPr>
            <a:xfrm>
              <a:off x="4825750" y="1277900"/>
              <a:ext cx="25675" cy="25900"/>
            </a:xfrm>
            <a:custGeom>
              <a:avLst/>
              <a:gdLst/>
              <a:ahLst/>
              <a:cxnLst/>
              <a:rect l="l" t="t" r="r" b="b"/>
              <a:pathLst>
                <a:path w="1027" h="1036" extrusionOk="0">
                  <a:moveTo>
                    <a:pt x="518" y="1"/>
                  </a:moveTo>
                  <a:cubicBezTo>
                    <a:pt x="233" y="1"/>
                    <a:pt x="1" y="232"/>
                    <a:pt x="1" y="518"/>
                  </a:cubicBezTo>
                  <a:cubicBezTo>
                    <a:pt x="1" y="803"/>
                    <a:pt x="233" y="1035"/>
                    <a:pt x="518" y="1035"/>
                  </a:cubicBezTo>
                  <a:cubicBezTo>
                    <a:pt x="804" y="1035"/>
                    <a:pt x="1027" y="803"/>
                    <a:pt x="1027" y="518"/>
                  </a:cubicBezTo>
                  <a:cubicBezTo>
                    <a:pt x="1027" y="232"/>
                    <a:pt x="804" y="1"/>
                    <a:pt x="5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29"/>
            <p:cNvSpPr/>
            <p:nvPr/>
          </p:nvSpPr>
          <p:spPr>
            <a:xfrm>
              <a:off x="4823750" y="1215900"/>
              <a:ext cx="29925" cy="33925"/>
            </a:xfrm>
            <a:custGeom>
              <a:avLst/>
              <a:gdLst/>
              <a:ahLst/>
              <a:cxnLst/>
              <a:rect l="l" t="t" r="r" b="b"/>
              <a:pathLst>
                <a:path w="1197" h="1357" extrusionOk="0">
                  <a:moveTo>
                    <a:pt x="598" y="1"/>
                  </a:moveTo>
                  <a:cubicBezTo>
                    <a:pt x="268" y="1"/>
                    <a:pt x="1" y="348"/>
                    <a:pt x="1" y="768"/>
                  </a:cubicBezTo>
                  <a:cubicBezTo>
                    <a:pt x="1" y="1009"/>
                    <a:pt x="179" y="1214"/>
                    <a:pt x="349" y="1357"/>
                  </a:cubicBezTo>
                  <a:lnTo>
                    <a:pt x="848" y="1357"/>
                  </a:lnTo>
                  <a:cubicBezTo>
                    <a:pt x="1009" y="1214"/>
                    <a:pt x="1196" y="1009"/>
                    <a:pt x="1196" y="768"/>
                  </a:cubicBezTo>
                  <a:cubicBezTo>
                    <a:pt x="1196" y="348"/>
                    <a:pt x="928" y="1"/>
                    <a:pt x="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9"/>
            <p:cNvSpPr/>
            <p:nvPr/>
          </p:nvSpPr>
          <p:spPr>
            <a:xfrm>
              <a:off x="4824875" y="1220350"/>
              <a:ext cx="28800" cy="29475"/>
            </a:xfrm>
            <a:custGeom>
              <a:avLst/>
              <a:gdLst/>
              <a:ahLst/>
              <a:cxnLst/>
              <a:rect l="l" t="t" r="r" b="b"/>
              <a:pathLst>
                <a:path w="1152" h="1179" extrusionOk="0">
                  <a:moveTo>
                    <a:pt x="928" y="1"/>
                  </a:moveTo>
                  <a:cubicBezTo>
                    <a:pt x="906" y="684"/>
                    <a:pt x="508" y="822"/>
                    <a:pt x="201" y="822"/>
                  </a:cubicBezTo>
                  <a:cubicBezTo>
                    <a:pt x="126" y="822"/>
                    <a:pt x="57" y="814"/>
                    <a:pt x="0" y="804"/>
                  </a:cubicBezTo>
                  <a:lnTo>
                    <a:pt x="0" y="804"/>
                  </a:lnTo>
                  <a:cubicBezTo>
                    <a:pt x="63" y="947"/>
                    <a:pt x="188" y="1080"/>
                    <a:pt x="304" y="1179"/>
                  </a:cubicBezTo>
                  <a:lnTo>
                    <a:pt x="803" y="1179"/>
                  </a:lnTo>
                  <a:cubicBezTo>
                    <a:pt x="964" y="1036"/>
                    <a:pt x="1151" y="831"/>
                    <a:pt x="1151" y="590"/>
                  </a:cubicBezTo>
                  <a:cubicBezTo>
                    <a:pt x="1151" y="358"/>
                    <a:pt x="1062" y="144"/>
                    <a:pt x="928"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9"/>
            <p:cNvSpPr/>
            <p:nvPr/>
          </p:nvSpPr>
          <p:spPr>
            <a:xfrm>
              <a:off x="4820850" y="1242875"/>
              <a:ext cx="35500" cy="6950"/>
            </a:xfrm>
            <a:custGeom>
              <a:avLst/>
              <a:gdLst/>
              <a:ahLst/>
              <a:cxnLst/>
              <a:rect l="l" t="t" r="r" b="b"/>
              <a:pathLst>
                <a:path w="1420" h="278" extrusionOk="0">
                  <a:moveTo>
                    <a:pt x="1" y="1"/>
                  </a:moveTo>
                  <a:lnTo>
                    <a:pt x="1" y="278"/>
                  </a:lnTo>
                  <a:lnTo>
                    <a:pt x="1419" y="278"/>
                  </a:lnTo>
                  <a:lnTo>
                    <a:pt x="141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29"/>
            <p:cNvSpPr/>
            <p:nvPr/>
          </p:nvSpPr>
          <p:spPr>
            <a:xfrm>
              <a:off x="4767325" y="1566950"/>
              <a:ext cx="142550" cy="27000"/>
            </a:xfrm>
            <a:custGeom>
              <a:avLst/>
              <a:gdLst/>
              <a:ahLst/>
              <a:cxnLst/>
              <a:rect l="l" t="t" r="r" b="b"/>
              <a:pathLst>
                <a:path w="5702" h="1080" extrusionOk="0">
                  <a:moveTo>
                    <a:pt x="1" y="0"/>
                  </a:moveTo>
                  <a:lnTo>
                    <a:pt x="1" y="1080"/>
                  </a:lnTo>
                  <a:lnTo>
                    <a:pt x="5701" y="1080"/>
                  </a:lnTo>
                  <a:lnTo>
                    <a:pt x="570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29"/>
            <p:cNvSpPr/>
            <p:nvPr/>
          </p:nvSpPr>
          <p:spPr>
            <a:xfrm>
              <a:off x="4838700" y="1566950"/>
              <a:ext cx="71175" cy="27000"/>
            </a:xfrm>
            <a:custGeom>
              <a:avLst/>
              <a:gdLst/>
              <a:ahLst/>
              <a:cxnLst/>
              <a:rect l="l" t="t" r="r" b="b"/>
              <a:pathLst>
                <a:path w="2847" h="1080" extrusionOk="0">
                  <a:moveTo>
                    <a:pt x="0" y="0"/>
                  </a:moveTo>
                  <a:lnTo>
                    <a:pt x="0" y="1080"/>
                  </a:lnTo>
                  <a:lnTo>
                    <a:pt x="2846" y="1080"/>
                  </a:lnTo>
                  <a:lnTo>
                    <a:pt x="2846"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9"/>
            <p:cNvSpPr/>
            <p:nvPr/>
          </p:nvSpPr>
          <p:spPr>
            <a:xfrm>
              <a:off x="4767325" y="1574300"/>
              <a:ext cx="142550" cy="6050"/>
            </a:xfrm>
            <a:custGeom>
              <a:avLst/>
              <a:gdLst/>
              <a:ahLst/>
              <a:cxnLst/>
              <a:rect l="l" t="t" r="r" b="b"/>
              <a:pathLst>
                <a:path w="5702" h="242" extrusionOk="0">
                  <a:moveTo>
                    <a:pt x="1" y="1"/>
                  </a:moveTo>
                  <a:lnTo>
                    <a:pt x="1" y="241"/>
                  </a:lnTo>
                  <a:lnTo>
                    <a:pt x="5701" y="241"/>
                  </a:lnTo>
                  <a:lnTo>
                    <a:pt x="57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9"/>
            <p:cNvSpPr/>
            <p:nvPr/>
          </p:nvSpPr>
          <p:spPr>
            <a:xfrm>
              <a:off x="4782050" y="1566950"/>
              <a:ext cx="29450" cy="27000"/>
            </a:xfrm>
            <a:custGeom>
              <a:avLst/>
              <a:gdLst/>
              <a:ahLst/>
              <a:cxnLst/>
              <a:rect l="l" t="t" r="r" b="b"/>
              <a:pathLst>
                <a:path w="1178" h="1080" extrusionOk="0">
                  <a:moveTo>
                    <a:pt x="0" y="0"/>
                  </a:moveTo>
                  <a:lnTo>
                    <a:pt x="0" y="1080"/>
                  </a:lnTo>
                  <a:lnTo>
                    <a:pt x="1178" y="1080"/>
                  </a:lnTo>
                  <a:lnTo>
                    <a:pt x="1178" y="0"/>
                  </a:ln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9"/>
            <p:cNvSpPr/>
            <p:nvPr/>
          </p:nvSpPr>
          <p:spPr>
            <a:xfrm>
              <a:off x="4782050" y="1574300"/>
              <a:ext cx="29450" cy="6050"/>
            </a:xfrm>
            <a:custGeom>
              <a:avLst/>
              <a:gdLst/>
              <a:ahLst/>
              <a:cxnLst/>
              <a:rect l="l" t="t" r="r" b="b"/>
              <a:pathLst>
                <a:path w="1178" h="242" extrusionOk="0">
                  <a:moveTo>
                    <a:pt x="0" y="1"/>
                  </a:moveTo>
                  <a:lnTo>
                    <a:pt x="0" y="241"/>
                  </a:lnTo>
                  <a:lnTo>
                    <a:pt x="1178" y="241"/>
                  </a:lnTo>
                  <a:lnTo>
                    <a:pt x="1178" y="1"/>
                  </a:ln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9"/>
            <p:cNvSpPr/>
            <p:nvPr/>
          </p:nvSpPr>
          <p:spPr>
            <a:xfrm>
              <a:off x="4838700" y="1574300"/>
              <a:ext cx="71175" cy="6050"/>
            </a:xfrm>
            <a:custGeom>
              <a:avLst/>
              <a:gdLst/>
              <a:ahLst/>
              <a:cxnLst/>
              <a:rect l="l" t="t" r="r" b="b"/>
              <a:pathLst>
                <a:path w="2847" h="242" extrusionOk="0">
                  <a:moveTo>
                    <a:pt x="0" y="1"/>
                  </a:moveTo>
                  <a:lnTo>
                    <a:pt x="0" y="241"/>
                  </a:lnTo>
                  <a:lnTo>
                    <a:pt x="2846" y="241"/>
                  </a:lnTo>
                  <a:lnTo>
                    <a:pt x="2846" y="1"/>
                  </a:lnTo>
                  <a:close/>
                </a:path>
              </a:pathLst>
            </a:custGeom>
            <a:solidFill>
              <a:srgbClr val="EEBA1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9"/>
            <p:cNvSpPr/>
            <p:nvPr/>
          </p:nvSpPr>
          <p:spPr>
            <a:xfrm>
              <a:off x="4709350" y="1593925"/>
              <a:ext cx="258500" cy="21650"/>
            </a:xfrm>
            <a:custGeom>
              <a:avLst/>
              <a:gdLst/>
              <a:ahLst/>
              <a:cxnLst/>
              <a:rect l="l" t="t" r="r" b="b"/>
              <a:pathLst>
                <a:path w="10340" h="866" extrusionOk="0">
                  <a:moveTo>
                    <a:pt x="0" y="1"/>
                  </a:moveTo>
                  <a:lnTo>
                    <a:pt x="0" y="866"/>
                  </a:lnTo>
                  <a:lnTo>
                    <a:pt x="10340" y="866"/>
                  </a:lnTo>
                  <a:lnTo>
                    <a:pt x="103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9"/>
            <p:cNvSpPr/>
            <p:nvPr/>
          </p:nvSpPr>
          <p:spPr>
            <a:xfrm>
              <a:off x="4832450" y="1593925"/>
              <a:ext cx="135400" cy="21650"/>
            </a:xfrm>
            <a:custGeom>
              <a:avLst/>
              <a:gdLst/>
              <a:ahLst/>
              <a:cxnLst/>
              <a:rect l="l" t="t" r="r" b="b"/>
              <a:pathLst>
                <a:path w="5416" h="866" extrusionOk="0">
                  <a:moveTo>
                    <a:pt x="1" y="1"/>
                  </a:moveTo>
                  <a:lnTo>
                    <a:pt x="1" y="866"/>
                  </a:lnTo>
                  <a:lnTo>
                    <a:pt x="5416" y="866"/>
                  </a:lnTo>
                  <a:lnTo>
                    <a:pt x="5416"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9"/>
            <p:cNvSpPr/>
            <p:nvPr/>
          </p:nvSpPr>
          <p:spPr>
            <a:xfrm>
              <a:off x="4692175" y="1377600"/>
              <a:ext cx="83200" cy="41500"/>
            </a:xfrm>
            <a:custGeom>
              <a:avLst/>
              <a:gdLst/>
              <a:ahLst/>
              <a:cxnLst/>
              <a:rect l="l" t="t" r="r" b="b"/>
              <a:pathLst>
                <a:path w="3328" h="1660" extrusionOk="0">
                  <a:moveTo>
                    <a:pt x="0" y="0"/>
                  </a:moveTo>
                  <a:cubicBezTo>
                    <a:pt x="0" y="919"/>
                    <a:pt x="741" y="1660"/>
                    <a:pt x="1660" y="1660"/>
                  </a:cubicBezTo>
                  <a:cubicBezTo>
                    <a:pt x="2578" y="1660"/>
                    <a:pt x="3328" y="919"/>
                    <a:pt x="33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9"/>
            <p:cNvSpPr/>
            <p:nvPr/>
          </p:nvSpPr>
          <p:spPr>
            <a:xfrm>
              <a:off x="4686375" y="1370900"/>
              <a:ext cx="94575" cy="6725"/>
            </a:xfrm>
            <a:custGeom>
              <a:avLst/>
              <a:gdLst/>
              <a:ahLst/>
              <a:cxnLst/>
              <a:rect l="l" t="t" r="r" b="b"/>
              <a:pathLst>
                <a:path w="3783" h="269" extrusionOk="0">
                  <a:moveTo>
                    <a:pt x="134" y="1"/>
                  </a:moveTo>
                  <a:cubicBezTo>
                    <a:pt x="63" y="1"/>
                    <a:pt x="0" y="63"/>
                    <a:pt x="0" y="134"/>
                  </a:cubicBezTo>
                  <a:cubicBezTo>
                    <a:pt x="0" y="206"/>
                    <a:pt x="63" y="268"/>
                    <a:pt x="134" y="268"/>
                  </a:cubicBezTo>
                  <a:lnTo>
                    <a:pt x="3649" y="268"/>
                  </a:lnTo>
                  <a:cubicBezTo>
                    <a:pt x="3720" y="268"/>
                    <a:pt x="3783" y="206"/>
                    <a:pt x="3783" y="134"/>
                  </a:cubicBezTo>
                  <a:cubicBezTo>
                    <a:pt x="3783" y="63"/>
                    <a:pt x="3720" y="1"/>
                    <a:pt x="364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9"/>
            <p:cNvSpPr/>
            <p:nvPr/>
          </p:nvSpPr>
          <p:spPr>
            <a:xfrm>
              <a:off x="4737675" y="1370900"/>
              <a:ext cx="43275" cy="6725"/>
            </a:xfrm>
            <a:custGeom>
              <a:avLst/>
              <a:gdLst/>
              <a:ahLst/>
              <a:cxnLst/>
              <a:rect l="l" t="t" r="r" b="b"/>
              <a:pathLst>
                <a:path w="1731" h="269" extrusionOk="0">
                  <a:moveTo>
                    <a:pt x="134" y="1"/>
                  </a:moveTo>
                  <a:cubicBezTo>
                    <a:pt x="63" y="1"/>
                    <a:pt x="0" y="63"/>
                    <a:pt x="0" y="134"/>
                  </a:cubicBezTo>
                  <a:cubicBezTo>
                    <a:pt x="0" y="206"/>
                    <a:pt x="63" y="268"/>
                    <a:pt x="134" y="268"/>
                  </a:cubicBezTo>
                  <a:lnTo>
                    <a:pt x="1597" y="268"/>
                  </a:lnTo>
                  <a:cubicBezTo>
                    <a:pt x="1668" y="268"/>
                    <a:pt x="1731" y="206"/>
                    <a:pt x="1731" y="134"/>
                  </a:cubicBezTo>
                  <a:cubicBezTo>
                    <a:pt x="1731" y="63"/>
                    <a:pt x="1668" y="1"/>
                    <a:pt x="1597"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9"/>
            <p:cNvSpPr/>
            <p:nvPr/>
          </p:nvSpPr>
          <p:spPr>
            <a:xfrm>
              <a:off x="4718050" y="1377600"/>
              <a:ext cx="57325" cy="41500"/>
            </a:xfrm>
            <a:custGeom>
              <a:avLst/>
              <a:gdLst/>
              <a:ahLst/>
              <a:cxnLst/>
              <a:rect l="l" t="t" r="r" b="b"/>
              <a:pathLst>
                <a:path w="2293" h="1660" extrusionOk="0">
                  <a:moveTo>
                    <a:pt x="1035" y="0"/>
                  </a:moveTo>
                  <a:cubicBezTo>
                    <a:pt x="928" y="437"/>
                    <a:pt x="660" y="1053"/>
                    <a:pt x="0" y="1544"/>
                  </a:cubicBezTo>
                  <a:cubicBezTo>
                    <a:pt x="196" y="1624"/>
                    <a:pt x="401" y="1660"/>
                    <a:pt x="625" y="1660"/>
                  </a:cubicBezTo>
                  <a:cubicBezTo>
                    <a:pt x="1543" y="1660"/>
                    <a:pt x="2293" y="919"/>
                    <a:pt x="2293"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9"/>
            <p:cNvSpPr/>
            <p:nvPr/>
          </p:nvSpPr>
          <p:spPr>
            <a:xfrm>
              <a:off x="4902025" y="1377600"/>
              <a:ext cx="83225" cy="41500"/>
            </a:xfrm>
            <a:custGeom>
              <a:avLst/>
              <a:gdLst/>
              <a:ahLst/>
              <a:cxnLst/>
              <a:rect l="l" t="t" r="r" b="b"/>
              <a:pathLst>
                <a:path w="3329" h="1660" extrusionOk="0">
                  <a:moveTo>
                    <a:pt x="1" y="0"/>
                  </a:moveTo>
                  <a:cubicBezTo>
                    <a:pt x="1" y="919"/>
                    <a:pt x="741" y="1660"/>
                    <a:pt x="1660" y="1660"/>
                  </a:cubicBezTo>
                  <a:cubicBezTo>
                    <a:pt x="2579" y="1660"/>
                    <a:pt x="3328" y="919"/>
                    <a:pt x="33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9"/>
            <p:cNvSpPr/>
            <p:nvPr/>
          </p:nvSpPr>
          <p:spPr>
            <a:xfrm>
              <a:off x="4896450" y="1370900"/>
              <a:ext cx="94375" cy="6725"/>
            </a:xfrm>
            <a:custGeom>
              <a:avLst/>
              <a:gdLst/>
              <a:ahLst/>
              <a:cxnLst/>
              <a:rect l="l" t="t" r="r" b="b"/>
              <a:pathLst>
                <a:path w="3775" h="269" extrusionOk="0">
                  <a:moveTo>
                    <a:pt x="126" y="1"/>
                  </a:moveTo>
                  <a:cubicBezTo>
                    <a:pt x="54" y="1"/>
                    <a:pt x="1" y="63"/>
                    <a:pt x="1" y="134"/>
                  </a:cubicBezTo>
                  <a:cubicBezTo>
                    <a:pt x="1" y="206"/>
                    <a:pt x="54" y="268"/>
                    <a:pt x="126" y="268"/>
                  </a:cubicBezTo>
                  <a:lnTo>
                    <a:pt x="3641" y="268"/>
                  </a:lnTo>
                  <a:cubicBezTo>
                    <a:pt x="3712" y="268"/>
                    <a:pt x="3774" y="206"/>
                    <a:pt x="3774" y="134"/>
                  </a:cubicBezTo>
                  <a:cubicBezTo>
                    <a:pt x="3774" y="63"/>
                    <a:pt x="3712" y="1"/>
                    <a:pt x="364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9"/>
            <p:cNvSpPr/>
            <p:nvPr/>
          </p:nvSpPr>
          <p:spPr>
            <a:xfrm>
              <a:off x="4928125" y="1377600"/>
              <a:ext cx="57125" cy="41500"/>
            </a:xfrm>
            <a:custGeom>
              <a:avLst/>
              <a:gdLst/>
              <a:ahLst/>
              <a:cxnLst/>
              <a:rect l="l" t="t" r="r" b="b"/>
              <a:pathLst>
                <a:path w="2285" h="1660" extrusionOk="0">
                  <a:moveTo>
                    <a:pt x="1027" y="0"/>
                  </a:moveTo>
                  <a:cubicBezTo>
                    <a:pt x="920" y="437"/>
                    <a:pt x="652" y="1053"/>
                    <a:pt x="1" y="1544"/>
                  </a:cubicBezTo>
                  <a:cubicBezTo>
                    <a:pt x="188" y="1624"/>
                    <a:pt x="402" y="1660"/>
                    <a:pt x="616" y="1660"/>
                  </a:cubicBezTo>
                  <a:cubicBezTo>
                    <a:pt x="1535" y="1660"/>
                    <a:pt x="2284" y="919"/>
                    <a:pt x="2284"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9"/>
            <p:cNvSpPr/>
            <p:nvPr/>
          </p:nvSpPr>
          <p:spPr>
            <a:xfrm>
              <a:off x="4726950" y="1284825"/>
              <a:ext cx="15875" cy="14500"/>
            </a:xfrm>
            <a:custGeom>
              <a:avLst/>
              <a:gdLst/>
              <a:ahLst/>
              <a:cxnLst/>
              <a:rect l="l" t="t" r="r" b="b"/>
              <a:pathLst>
                <a:path w="635" h="580" extrusionOk="0">
                  <a:moveTo>
                    <a:pt x="536" y="0"/>
                  </a:moveTo>
                  <a:lnTo>
                    <a:pt x="536" y="0"/>
                  </a:lnTo>
                  <a:cubicBezTo>
                    <a:pt x="563" y="317"/>
                    <a:pt x="350" y="482"/>
                    <a:pt x="169" y="482"/>
                  </a:cubicBezTo>
                  <a:cubicBezTo>
                    <a:pt x="105" y="482"/>
                    <a:pt x="45" y="461"/>
                    <a:pt x="1" y="419"/>
                  </a:cubicBezTo>
                  <a:lnTo>
                    <a:pt x="1" y="419"/>
                  </a:lnTo>
                  <a:cubicBezTo>
                    <a:pt x="63" y="518"/>
                    <a:pt x="170" y="580"/>
                    <a:pt x="286" y="580"/>
                  </a:cubicBezTo>
                  <a:cubicBezTo>
                    <a:pt x="474" y="580"/>
                    <a:pt x="634" y="428"/>
                    <a:pt x="634" y="241"/>
                  </a:cubicBezTo>
                  <a:cubicBezTo>
                    <a:pt x="634" y="152"/>
                    <a:pt x="590" y="63"/>
                    <a:pt x="536"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9"/>
            <p:cNvSpPr/>
            <p:nvPr/>
          </p:nvSpPr>
          <p:spPr>
            <a:xfrm>
              <a:off x="4727400" y="1284700"/>
              <a:ext cx="5375" cy="4925"/>
            </a:xfrm>
            <a:custGeom>
              <a:avLst/>
              <a:gdLst/>
              <a:ahLst/>
              <a:cxnLst/>
              <a:rect l="l" t="t" r="r" b="b"/>
              <a:pathLst>
                <a:path w="215" h="197" extrusionOk="0">
                  <a:moveTo>
                    <a:pt x="135" y="0"/>
                  </a:moveTo>
                  <a:cubicBezTo>
                    <a:pt x="103" y="0"/>
                    <a:pt x="66" y="11"/>
                    <a:pt x="45" y="41"/>
                  </a:cubicBezTo>
                  <a:cubicBezTo>
                    <a:pt x="1" y="85"/>
                    <a:pt x="19" y="166"/>
                    <a:pt x="36" y="192"/>
                  </a:cubicBezTo>
                  <a:cubicBezTo>
                    <a:pt x="41" y="195"/>
                    <a:pt x="45" y="196"/>
                    <a:pt x="49" y="196"/>
                  </a:cubicBezTo>
                  <a:cubicBezTo>
                    <a:pt x="72" y="196"/>
                    <a:pt x="97" y="159"/>
                    <a:pt x="135" y="121"/>
                  </a:cubicBezTo>
                  <a:cubicBezTo>
                    <a:pt x="179" y="76"/>
                    <a:pt x="215" y="41"/>
                    <a:pt x="188" y="14"/>
                  </a:cubicBezTo>
                  <a:cubicBezTo>
                    <a:pt x="180" y="6"/>
                    <a:pt x="159" y="0"/>
                    <a:pt x="135" y="0"/>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9"/>
            <p:cNvSpPr/>
            <p:nvPr/>
          </p:nvSpPr>
          <p:spPr>
            <a:xfrm>
              <a:off x="4828650" y="1220475"/>
              <a:ext cx="8075" cy="7625"/>
            </a:xfrm>
            <a:custGeom>
              <a:avLst/>
              <a:gdLst/>
              <a:ahLst/>
              <a:cxnLst/>
              <a:rect l="l" t="t" r="r" b="b"/>
              <a:pathLst>
                <a:path w="323" h="305" extrusionOk="0">
                  <a:moveTo>
                    <a:pt x="237" y="0"/>
                  </a:moveTo>
                  <a:cubicBezTo>
                    <a:pt x="189" y="0"/>
                    <a:pt x="121" y="22"/>
                    <a:pt x="72" y="76"/>
                  </a:cubicBezTo>
                  <a:cubicBezTo>
                    <a:pt x="1" y="157"/>
                    <a:pt x="1" y="272"/>
                    <a:pt x="37" y="299"/>
                  </a:cubicBezTo>
                  <a:cubicBezTo>
                    <a:pt x="40" y="303"/>
                    <a:pt x="45" y="305"/>
                    <a:pt x="50" y="305"/>
                  </a:cubicBezTo>
                  <a:cubicBezTo>
                    <a:pt x="79" y="305"/>
                    <a:pt x="126" y="243"/>
                    <a:pt x="179" y="174"/>
                  </a:cubicBezTo>
                  <a:cubicBezTo>
                    <a:pt x="251" y="94"/>
                    <a:pt x="322" y="41"/>
                    <a:pt x="286" y="14"/>
                  </a:cubicBezTo>
                  <a:cubicBezTo>
                    <a:pt x="278" y="5"/>
                    <a:pt x="260" y="0"/>
                    <a:pt x="237" y="0"/>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9"/>
            <p:cNvSpPr/>
            <p:nvPr/>
          </p:nvSpPr>
          <p:spPr>
            <a:xfrm>
              <a:off x="4935700" y="1284825"/>
              <a:ext cx="15875" cy="14500"/>
            </a:xfrm>
            <a:custGeom>
              <a:avLst/>
              <a:gdLst/>
              <a:ahLst/>
              <a:cxnLst/>
              <a:rect l="l" t="t" r="r" b="b"/>
              <a:pathLst>
                <a:path w="635" h="580" extrusionOk="0">
                  <a:moveTo>
                    <a:pt x="536" y="0"/>
                  </a:moveTo>
                  <a:lnTo>
                    <a:pt x="536" y="0"/>
                  </a:lnTo>
                  <a:cubicBezTo>
                    <a:pt x="563" y="317"/>
                    <a:pt x="350" y="482"/>
                    <a:pt x="169" y="482"/>
                  </a:cubicBezTo>
                  <a:cubicBezTo>
                    <a:pt x="105" y="482"/>
                    <a:pt x="45" y="461"/>
                    <a:pt x="1" y="419"/>
                  </a:cubicBezTo>
                  <a:lnTo>
                    <a:pt x="1" y="419"/>
                  </a:lnTo>
                  <a:cubicBezTo>
                    <a:pt x="63" y="518"/>
                    <a:pt x="170" y="580"/>
                    <a:pt x="286" y="580"/>
                  </a:cubicBezTo>
                  <a:cubicBezTo>
                    <a:pt x="474" y="580"/>
                    <a:pt x="634" y="428"/>
                    <a:pt x="634" y="241"/>
                  </a:cubicBezTo>
                  <a:cubicBezTo>
                    <a:pt x="634" y="152"/>
                    <a:pt x="590" y="63"/>
                    <a:pt x="536"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9"/>
            <p:cNvSpPr/>
            <p:nvPr/>
          </p:nvSpPr>
          <p:spPr>
            <a:xfrm>
              <a:off x="4936150" y="1284700"/>
              <a:ext cx="5375" cy="4925"/>
            </a:xfrm>
            <a:custGeom>
              <a:avLst/>
              <a:gdLst/>
              <a:ahLst/>
              <a:cxnLst/>
              <a:rect l="l" t="t" r="r" b="b"/>
              <a:pathLst>
                <a:path w="215" h="197" extrusionOk="0">
                  <a:moveTo>
                    <a:pt x="135" y="0"/>
                  </a:moveTo>
                  <a:cubicBezTo>
                    <a:pt x="103" y="0"/>
                    <a:pt x="66" y="11"/>
                    <a:pt x="45" y="41"/>
                  </a:cubicBezTo>
                  <a:cubicBezTo>
                    <a:pt x="1" y="85"/>
                    <a:pt x="19" y="166"/>
                    <a:pt x="37" y="192"/>
                  </a:cubicBezTo>
                  <a:cubicBezTo>
                    <a:pt x="41" y="195"/>
                    <a:pt x="45" y="196"/>
                    <a:pt x="49" y="196"/>
                  </a:cubicBezTo>
                  <a:cubicBezTo>
                    <a:pt x="72" y="196"/>
                    <a:pt x="97" y="159"/>
                    <a:pt x="135" y="121"/>
                  </a:cubicBezTo>
                  <a:cubicBezTo>
                    <a:pt x="179" y="76"/>
                    <a:pt x="215" y="41"/>
                    <a:pt x="188" y="14"/>
                  </a:cubicBezTo>
                  <a:cubicBezTo>
                    <a:pt x="180" y="6"/>
                    <a:pt x="159" y="0"/>
                    <a:pt x="135" y="0"/>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9"/>
            <p:cNvSpPr/>
            <p:nvPr/>
          </p:nvSpPr>
          <p:spPr>
            <a:xfrm>
              <a:off x="4824875" y="1278125"/>
              <a:ext cx="19200" cy="23000"/>
            </a:xfrm>
            <a:custGeom>
              <a:avLst/>
              <a:gdLst/>
              <a:ahLst/>
              <a:cxnLst/>
              <a:rect l="l" t="t" r="r" b="b"/>
              <a:pathLst>
                <a:path w="768" h="920" extrusionOk="0">
                  <a:moveTo>
                    <a:pt x="553" y="0"/>
                  </a:moveTo>
                  <a:cubicBezTo>
                    <a:pt x="268" y="0"/>
                    <a:pt x="36" y="223"/>
                    <a:pt x="36" y="509"/>
                  </a:cubicBezTo>
                  <a:cubicBezTo>
                    <a:pt x="36" y="678"/>
                    <a:pt x="116" y="830"/>
                    <a:pt x="241" y="919"/>
                  </a:cubicBezTo>
                  <a:cubicBezTo>
                    <a:pt x="188" y="803"/>
                    <a:pt x="0" y="99"/>
                    <a:pt x="767" y="45"/>
                  </a:cubicBezTo>
                  <a:cubicBezTo>
                    <a:pt x="705" y="18"/>
                    <a:pt x="625" y="0"/>
                    <a:pt x="553"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9"/>
            <p:cNvSpPr/>
            <p:nvPr/>
          </p:nvSpPr>
          <p:spPr>
            <a:xfrm>
              <a:off x="4814600" y="1266750"/>
              <a:ext cx="35950" cy="40850"/>
            </a:xfrm>
            <a:custGeom>
              <a:avLst/>
              <a:gdLst/>
              <a:ahLst/>
              <a:cxnLst/>
              <a:rect l="l" t="t" r="r" b="b"/>
              <a:pathLst>
                <a:path w="1438" h="1634" extrusionOk="0">
                  <a:moveTo>
                    <a:pt x="964" y="1"/>
                  </a:moveTo>
                  <a:cubicBezTo>
                    <a:pt x="429" y="1"/>
                    <a:pt x="1" y="438"/>
                    <a:pt x="1" y="964"/>
                  </a:cubicBezTo>
                  <a:cubicBezTo>
                    <a:pt x="1" y="1223"/>
                    <a:pt x="108" y="1464"/>
                    <a:pt x="268" y="1633"/>
                  </a:cubicBezTo>
                  <a:cubicBezTo>
                    <a:pt x="153" y="1276"/>
                    <a:pt x="28" y="750"/>
                    <a:pt x="447" y="375"/>
                  </a:cubicBezTo>
                  <a:cubicBezTo>
                    <a:pt x="689" y="167"/>
                    <a:pt x="971" y="110"/>
                    <a:pt x="1214" y="110"/>
                  </a:cubicBezTo>
                  <a:cubicBezTo>
                    <a:pt x="1293" y="110"/>
                    <a:pt x="1369" y="117"/>
                    <a:pt x="1437" y="125"/>
                  </a:cubicBezTo>
                  <a:cubicBezTo>
                    <a:pt x="1294" y="45"/>
                    <a:pt x="1134" y="1"/>
                    <a:pt x="964"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9"/>
            <p:cNvSpPr/>
            <p:nvPr/>
          </p:nvSpPr>
          <p:spPr>
            <a:xfrm>
              <a:off x="4695725" y="1370900"/>
              <a:ext cx="26125" cy="6725"/>
            </a:xfrm>
            <a:custGeom>
              <a:avLst/>
              <a:gdLst/>
              <a:ahLst/>
              <a:cxnLst/>
              <a:rect l="l" t="t" r="r" b="b"/>
              <a:pathLst>
                <a:path w="1045" h="269" extrusionOk="0">
                  <a:moveTo>
                    <a:pt x="135" y="1"/>
                  </a:moveTo>
                  <a:cubicBezTo>
                    <a:pt x="63" y="1"/>
                    <a:pt x="1" y="63"/>
                    <a:pt x="1" y="134"/>
                  </a:cubicBezTo>
                  <a:cubicBezTo>
                    <a:pt x="1" y="206"/>
                    <a:pt x="63" y="268"/>
                    <a:pt x="135" y="268"/>
                  </a:cubicBezTo>
                  <a:lnTo>
                    <a:pt x="911" y="268"/>
                  </a:lnTo>
                  <a:cubicBezTo>
                    <a:pt x="982" y="268"/>
                    <a:pt x="1045" y="206"/>
                    <a:pt x="1045" y="134"/>
                  </a:cubicBezTo>
                  <a:cubicBezTo>
                    <a:pt x="1045" y="63"/>
                    <a:pt x="982" y="1"/>
                    <a:pt x="91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9"/>
            <p:cNvSpPr/>
            <p:nvPr/>
          </p:nvSpPr>
          <p:spPr>
            <a:xfrm>
              <a:off x="4947525" y="1370900"/>
              <a:ext cx="43300" cy="6725"/>
            </a:xfrm>
            <a:custGeom>
              <a:avLst/>
              <a:gdLst/>
              <a:ahLst/>
              <a:cxnLst/>
              <a:rect l="l" t="t" r="r" b="b"/>
              <a:pathLst>
                <a:path w="1732" h="269" extrusionOk="0">
                  <a:moveTo>
                    <a:pt x="135" y="1"/>
                  </a:moveTo>
                  <a:cubicBezTo>
                    <a:pt x="63" y="1"/>
                    <a:pt x="1" y="63"/>
                    <a:pt x="1" y="134"/>
                  </a:cubicBezTo>
                  <a:cubicBezTo>
                    <a:pt x="1" y="206"/>
                    <a:pt x="63" y="268"/>
                    <a:pt x="135" y="268"/>
                  </a:cubicBezTo>
                  <a:lnTo>
                    <a:pt x="1598" y="268"/>
                  </a:lnTo>
                  <a:cubicBezTo>
                    <a:pt x="1669" y="268"/>
                    <a:pt x="1731" y="206"/>
                    <a:pt x="1731" y="134"/>
                  </a:cubicBezTo>
                  <a:cubicBezTo>
                    <a:pt x="1731" y="63"/>
                    <a:pt x="1669" y="1"/>
                    <a:pt x="1598"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9"/>
            <p:cNvSpPr/>
            <p:nvPr/>
          </p:nvSpPr>
          <p:spPr>
            <a:xfrm>
              <a:off x="4905600" y="1370900"/>
              <a:ext cx="26125" cy="6725"/>
            </a:xfrm>
            <a:custGeom>
              <a:avLst/>
              <a:gdLst/>
              <a:ahLst/>
              <a:cxnLst/>
              <a:rect l="l" t="t" r="r" b="b"/>
              <a:pathLst>
                <a:path w="1045" h="269" extrusionOk="0">
                  <a:moveTo>
                    <a:pt x="134" y="1"/>
                  </a:moveTo>
                  <a:cubicBezTo>
                    <a:pt x="63" y="1"/>
                    <a:pt x="1" y="63"/>
                    <a:pt x="1" y="134"/>
                  </a:cubicBezTo>
                  <a:cubicBezTo>
                    <a:pt x="1" y="206"/>
                    <a:pt x="63" y="268"/>
                    <a:pt x="134" y="268"/>
                  </a:cubicBezTo>
                  <a:lnTo>
                    <a:pt x="911" y="268"/>
                  </a:lnTo>
                  <a:cubicBezTo>
                    <a:pt x="991" y="268"/>
                    <a:pt x="1044" y="206"/>
                    <a:pt x="1044" y="134"/>
                  </a:cubicBezTo>
                  <a:cubicBezTo>
                    <a:pt x="1044" y="63"/>
                    <a:pt x="991" y="1"/>
                    <a:pt x="91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1">
  <p:cSld name="CUSTOM_11">
    <p:spTree>
      <p:nvGrpSpPr>
        <p:cNvPr id="1" name="Shape 674"/>
        <p:cNvGrpSpPr/>
        <p:nvPr/>
      </p:nvGrpSpPr>
      <p:grpSpPr>
        <a:xfrm>
          <a:off x="0" y="0"/>
          <a:ext cx="0" cy="0"/>
          <a:chOff x="0" y="0"/>
          <a:chExt cx="0" cy="0"/>
        </a:xfrm>
      </p:grpSpPr>
      <p:sp>
        <p:nvSpPr>
          <p:cNvPr id="675" name="Google Shape;675;p30"/>
          <p:cNvSpPr txBox="1">
            <a:spLocks noGrp="1"/>
          </p:cNvSpPr>
          <p:nvPr>
            <p:ph type="title"/>
          </p:nvPr>
        </p:nvSpPr>
        <p:spPr>
          <a:xfrm>
            <a:off x="4419000" y="2571600"/>
            <a:ext cx="40119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5700">
                <a:solidFill>
                  <a:schemeClr val="dk2"/>
                </a:solidFill>
              </a:defRPr>
            </a:lvl1pPr>
            <a:lvl2pPr lvl="1" algn="l" rtl="0">
              <a:lnSpc>
                <a:spcPct val="100000"/>
              </a:lnSpc>
              <a:spcBef>
                <a:spcPts val="0"/>
              </a:spcBef>
              <a:spcAft>
                <a:spcPts val="0"/>
              </a:spcAft>
              <a:buSzPts val="3600"/>
              <a:buNone/>
              <a:defRPr sz="3600"/>
            </a:lvl2pPr>
            <a:lvl3pPr lvl="2" algn="l" rtl="0">
              <a:lnSpc>
                <a:spcPct val="100000"/>
              </a:lnSpc>
              <a:spcBef>
                <a:spcPts val="0"/>
              </a:spcBef>
              <a:spcAft>
                <a:spcPts val="0"/>
              </a:spcAft>
              <a:buSzPts val="3600"/>
              <a:buNone/>
              <a:defRPr sz="3600"/>
            </a:lvl3pPr>
            <a:lvl4pPr lvl="3" algn="l" rtl="0">
              <a:lnSpc>
                <a:spcPct val="100000"/>
              </a:lnSpc>
              <a:spcBef>
                <a:spcPts val="0"/>
              </a:spcBef>
              <a:spcAft>
                <a:spcPts val="0"/>
              </a:spcAft>
              <a:buSzPts val="3600"/>
              <a:buNone/>
              <a:defRPr sz="3600"/>
            </a:lvl4pPr>
            <a:lvl5pPr lvl="4" algn="l" rtl="0">
              <a:lnSpc>
                <a:spcPct val="100000"/>
              </a:lnSpc>
              <a:spcBef>
                <a:spcPts val="0"/>
              </a:spcBef>
              <a:spcAft>
                <a:spcPts val="0"/>
              </a:spcAft>
              <a:buSzPts val="3600"/>
              <a:buNone/>
              <a:defRPr sz="3600"/>
            </a:lvl5pPr>
            <a:lvl6pPr lvl="5" algn="l" rtl="0">
              <a:lnSpc>
                <a:spcPct val="100000"/>
              </a:lnSpc>
              <a:spcBef>
                <a:spcPts val="0"/>
              </a:spcBef>
              <a:spcAft>
                <a:spcPts val="0"/>
              </a:spcAft>
              <a:buSzPts val="3600"/>
              <a:buNone/>
              <a:defRPr sz="3600"/>
            </a:lvl6pPr>
            <a:lvl7pPr lvl="6" algn="l" rtl="0">
              <a:lnSpc>
                <a:spcPct val="100000"/>
              </a:lnSpc>
              <a:spcBef>
                <a:spcPts val="0"/>
              </a:spcBef>
              <a:spcAft>
                <a:spcPts val="0"/>
              </a:spcAft>
              <a:buSzPts val="3600"/>
              <a:buNone/>
              <a:defRPr sz="3600"/>
            </a:lvl7pPr>
            <a:lvl8pPr lvl="7" algn="l" rtl="0">
              <a:lnSpc>
                <a:spcPct val="100000"/>
              </a:lnSpc>
              <a:spcBef>
                <a:spcPts val="0"/>
              </a:spcBef>
              <a:spcAft>
                <a:spcPts val="0"/>
              </a:spcAft>
              <a:buSzPts val="3600"/>
              <a:buNone/>
              <a:defRPr sz="3600"/>
            </a:lvl8pPr>
            <a:lvl9pPr lvl="8" algn="l" rtl="0">
              <a:lnSpc>
                <a:spcPct val="100000"/>
              </a:lnSpc>
              <a:spcBef>
                <a:spcPts val="0"/>
              </a:spcBef>
              <a:spcAft>
                <a:spcPts val="0"/>
              </a:spcAft>
              <a:buSzPts val="3600"/>
              <a:buNone/>
              <a:defRPr sz="3600"/>
            </a:lvl9pPr>
          </a:lstStyle>
          <a:p>
            <a:endParaRPr/>
          </a:p>
        </p:txBody>
      </p:sp>
      <p:sp>
        <p:nvSpPr>
          <p:cNvPr id="676" name="Google Shape;676;p30"/>
          <p:cNvSpPr txBox="1">
            <a:spLocks noGrp="1"/>
          </p:cNvSpPr>
          <p:nvPr>
            <p:ph type="title" idx="2"/>
          </p:nvPr>
        </p:nvSpPr>
        <p:spPr>
          <a:xfrm>
            <a:off x="5936250" y="1353950"/>
            <a:ext cx="9774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5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endParaRPr/>
          </a:p>
        </p:txBody>
      </p:sp>
      <p:sp>
        <p:nvSpPr>
          <p:cNvPr id="677" name="Google Shape;677;p30"/>
          <p:cNvSpPr txBox="1">
            <a:spLocks noGrp="1"/>
          </p:cNvSpPr>
          <p:nvPr>
            <p:ph type="subTitle" idx="1"/>
          </p:nvPr>
        </p:nvSpPr>
        <p:spPr>
          <a:xfrm>
            <a:off x="4419000" y="3599400"/>
            <a:ext cx="4011900" cy="4035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l" rtl="0">
              <a:lnSpc>
                <a:spcPct val="100000"/>
              </a:lnSpc>
              <a:spcBef>
                <a:spcPts val="0"/>
              </a:spcBef>
              <a:spcAft>
                <a:spcPts val="0"/>
              </a:spcAft>
              <a:buSzPts val="1400"/>
              <a:buNone/>
              <a:defRPr/>
            </a:lvl2pPr>
            <a:lvl3pPr lvl="2" algn="l" rtl="0">
              <a:lnSpc>
                <a:spcPct val="100000"/>
              </a:lnSpc>
              <a:spcBef>
                <a:spcPts val="1600"/>
              </a:spcBef>
              <a:spcAft>
                <a:spcPts val="0"/>
              </a:spcAft>
              <a:buSzPts val="1400"/>
              <a:buNone/>
              <a:defRPr/>
            </a:lvl3pPr>
            <a:lvl4pPr lvl="3" algn="l" rtl="0">
              <a:lnSpc>
                <a:spcPct val="100000"/>
              </a:lnSpc>
              <a:spcBef>
                <a:spcPts val="1600"/>
              </a:spcBef>
              <a:spcAft>
                <a:spcPts val="0"/>
              </a:spcAft>
              <a:buSzPts val="1400"/>
              <a:buNone/>
              <a:defRPr/>
            </a:lvl4pPr>
            <a:lvl5pPr lvl="4" algn="l" rtl="0">
              <a:lnSpc>
                <a:spcPct val="100000"/>
              </a:lnSpc>
              <a:spcBef>
                <a:spcPts val="1600"/>
              </a:spcBef>
              <a:spcAft>
                <a:spcPts val="0"/>
              </a:spcAft>
              <a:buSzPts val="1400"/>
              <a:buNone/>
              <a:defRPr/>
            </a:lvl5pPr>
            <a:lvl6pPr lvl="5" algn="l" rtl="0">
              <a:lnSpc>
                <a:spcPct val="100000"/>
              </a:lnSpc>
              <a:spcBef>
                <a:spcPts val="1600"/>
              </a:spcBef>
              <a:spcAft>
                <a:spcPts val="0"/>
              </a:spcAft>
              <a:buSzPts val="1400"/>
              <a:buNone/>
              <a:defRPr/>
            </a:lvl6pPr>
            <a:lvl7pPr lvl="6" algn="l" rtl="0">
              <a:lnSpc>
                <a:spcPct val="100000"/>
              </a:lnSpc>
              <a:spcBef>
                <a:spcPts val="1600"/>
              </a:spcBef>
              <a:spcAft>
                <a:spcPts val="0"/>
              </a:spcAft>
              <a:buSzPts val="1400"/>
              <a:buNone/>
              <a:defRPr/>
            </a:lvl7pPr>
            <a:lvl8pPr lvl="7" algn="l" rtl="0">
              <a:lnSpc>
                <a:spcPct val="100000"/>
              </a:lnSpc>
              <a:spcBef>
                <a:spcPts val="1600"/>
              </a:spcBef>
              <a:spcAft>
                <a:spcPts val="0"/>
              </a:spcAft>
              <a:buSzPts val="1400"/>
              <a:buNone/>
              <a:defRPr/>
            </a:lvl8pPr>
            <a:lvl9pPr lvl="8" algn="l" rtl="0">
              <a:lnSpc>
                <a:spcPct val="100000"/>
              </a:lnSpc>
              <a:spcBef>
                <a:spcPts val="1600"/>
              </a:spcBef>
              <a:spcAft>
                <a:spcPts val="1600"/>
              </a:spcAft>
              <a:buSzPts val="1400"/>
              <a:buNone/>
              <a:defRPr/>
            </a:lvl9pPr>
          </a:lstStyle>
          <a:p>
            <a:endParaRPr/>
          </a:p>
        </p:txBody>
      </p:sp>
      <p:grpSp>
        <p:nvGrpSpPr>
          <p:cNvPr id="678" name="Google Shape;678;p30"/>
          <p:cNvGrpSpPr/>
          <p:nvPr/>
        </p:nvGrpSpPr>
        <p:grpSpPr>
          <a:xfrm>
            <a:off x="459183" y="1158110"/>
            <a:ext cx="930649" cy="1048204"/>
            <a:chOff x="770100" y="539393"/>
            <a:chExt cx="1175211" cy="1323657"/>
          </a:xfrm>
        </p:grpSpPr>
        <p:sp>
          <p:nvSpPr>
            <p:cNvPr id="679" name="Google Shape;679;p30"/>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chemeClr val="accent2"/>
            </a:solidFill>
            <a:ln>
              <a:noFill/>
            </a:ln>
            <a:effectLst>
              <a:outerShdw dist="28575" dir="2220000" algn="bl" rotWithShape="0">
                <a:schemeClr val="dk2">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30"/>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chemeClr val="accent2"/>
            </a:solidFill>
            <a:ln>
              <a:noFill/>
            </a:ln>
            <a:effectLst>
              <a:outerShdw dist="28575" dir="2220000" algn="bl" rotWithShape="0">
                <a:schemeClr val="dk2">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30"/>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30"/>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30"/>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30"/>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0"/>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0"/>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30"/>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30"/>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30"/>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0"/>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30"/>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2" name="Google Shape;692;p30"/>
          <p:cNvGrpSpPr/>
          <p:nvPr/>
        </p:nvGrpSpPr>
        <p:grpSpPr>
          <a:xfrm rot="2700000">
            <a:off x="8123430" y="543716"/>
            <a:ext cx="614940" cy="325471"/>
            <a:chOff x="6679875" y="343900"/>
            <a:chExt cx="738750" cy="391000"/>
          </a:xfrm>
        </p:grpSpPr>
        <p:sp>
          <p:nvSpPr>
            <p:cNvPr id="693" name="Google Shape;693;p30"/>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30"/>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30"/>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30"/>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30"/>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30"/>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30"/>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30"/>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30"/>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30"/>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7">
  <p:cSld name="CUSTOM_11_1_1_1_1_1_1">
    <p:spTree>
      <p:nvGrpSpPr>
        <p:cNvPr id="1" name="Shape 703"/>
        <p:cNvGrpSpPr/>
        <p:nvPr/>
      </p:nvGrpSpPr>
      <p:grpSpPr>
        <a:xfrm>
          <a:off x="0" y="0"/>
          <a:ext cx="0" cy="0"/>
          <a:chOff x="0" y="0"/>
          <a:chExt cx="0" cy="0"/>
        </a:xfrm>
      </p:grpSpPr>
      <p:sp>
        <p:nvSpPr>
          <p:cNvPr id="704" name="Google Shape;704;p31"/>
          <p:cNvSpPr txBox="1">
            <a:spLocks noGrp="1"/>
          </p:cNvSpPr>
          <p:nvPr>
            <p:ph type="title"/>
          </p:nvPr>
        </p:nvSpPr>
        <p:spPr>
          <a:xfrm flipH="1">
            <a:off x="2032400" y="1856100"/>
            <a:ext cx="3623700" cy="841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3600"/>
              <a:buNone/>
              <a:defRPr sz="5700">
                <a:solidFill>
                  <a:schemeClr val="dk2"/>
                </a:solidFill>
              </a:defRPr>
            </a:lvl1pPr>
            <a:lvl2pPr lvl="1" algn="l" rtl="0">
              <a:lnSpc>
                <a:spcPct val="100000"/>
              </a:lnSpc>
              <a:spcBef>
                <a:spcPts val="0"/>
              </a:spcBef>
              <a:spcAft>
                <a:spcPts val="0"/>
              </a:spcAft>
              <a:buSzPts val="3600"/>
              <a:buNone/>
              <a:defRPr sz="3600"/>
            </a:lvl2pPr>
            <a:lvl3pPr lvl="2" algn="l" rtl="0">
              <a:lnSpc>
                <a:spcPct val="100000"/>
              </a:lnSpc>
              <a:spcBef>
                <a:spcPts val="0"/>
              </a:spcBef>
              <a:spcAft>
                <a:spcPts val="0"/>
              </a:spcAft>
              <a:buSzPts val="3600"/>
              <a:buNone/>
              <a:defRPr sz="3600"/>
            </a:lvl3pPr>
            <a:lvl4pPr lvl="3" algn="l" rtl="0">
              <a:lnSpc>
                <a:spcPct val="100000"/>
              </a:lnSpc>
              <a:spcBef>
                <a:spcPts val="0"/>
              </a:spcBef>
              <a:spcAft>
                <a:spcPts val="0"/>
              </a:spcAft>
              <a:buSzPts val="3600"/>
              <a:buNone/>
              <a:defRPr sz="3600"/>
            </a:lvl4pPr>
            <a:lvl5pPr lvl="4" algn="l" rtl="0">
              <a:lnSpc>
                <a:spcPct val="100000"/>
              </a:lnSpc>
              <a:spcBef>
                <a:spcPts val="0"/>
              </a:spcBef>
              <a:spcAft>
                <a:spcPts val="0"/>
              </a:spcAft>
              <a:buSzPts val="3600"/>
              <a:buNone/>
              <a:defRPr sz="3600"/>
            </a:lvl5pPr>
            <a:lvl6pPr lvl="5" algn="l" rtl="0">
              <a:lnSpc>
                <a:spcPct val="100000"/>
              </a:lnSpc>
              <a:spcBef>
                <a:spcPts val="0"/>
              </a:spcBef>
              <a:spcAft>
                <a:spcPts val="0"/>
              </a:spcAft>
              <a:buSzPts val="3600"/>
              <a:buNone/>
              <a:defRPr sz="3600"/>
            </a:lvl6pPr>
            <a:lvl7pPr lvl="6" algn="l" rtl="0">
              <a:lnSpc>
                <a:spcPct val="100000"/>
              </a:lnSpc>
              <a:spcBef>
                <a:spcPts val="0"/>
              </a:spcBef>
              <a:spcAft>
                <a:spcPts val="0"/>
              </a:spcAft>
              <a:buSzPts val="3600"/>
              <a:buNone/>
              <a:defRPr sz="3600"/>
            </a:lvl7pPr>
            <a:lvl8pPr lvl="7" algn="l" rtl="0">
              <a:lnSpc>
                <a:spcPct val="100000"/>
              </a:lnSpc>
              <a:spcBef>
                <a:spcPts val="0"/>
              </a:spcBef>
              <a:spcAft>
                <a:spcPts val="0"/>
              </a:spcAft>
              <a:buSzPts val="3600"/>
              <a:buNone/>
              <a:defRPr sz="3600"/>
            </a:lvl8pPr>
            <a:lvl9pPr lvl="8" algn="l" rtl="0">
              <a:lnSpc>
                <a:spcPct val="100000"/>
              </a:lnSpc>
              <a:spcBef>
                <a:spcPts val="0"/>
              </a:spcBef>
              <a:spcAft>
                <a:spcPts val="0"/>
              </a:spcAft>
              <a:buSzPts val="3600"/>
              <a:buNone/>
              <a:defRPr sz="3600"/>
            </a:lvl9pPr>
          </a:lstStyle>
          <a:p>
            <a:endParaRPr/>
          </a:p>
        </p:txBody>
      </p:sp>
      <p:sp>
        <p:nvSpPr>
          <p:cNvPr id="705" name="Google Shape;705;p31"/>
          <p:cNvSpPr txBox="1">
            <a:spLocks noGrp="1"/>
          </p:cNvSpPr>
          <p:nvPr>
            <p:ph type="title" idx="2"/>
          </p:nvPr>
        </p:nvSpPr>
        <p:spPr>
          <a:xfrm flipH="1">
            <a:off x="778200" y="2213800"/>
            <a:ext cx="9774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5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endParaRPr/>
          </a:p>
        </p:txBody>
      </p:sp>
      <p:sp>
        <p:nvSpPr>
          <p:cNvPr id="706" name="Google Shape;706;p31"/>
          <p:cNvSpPr txBox="1">
            <a:spLocks noGrp="1"/>
          </p:cNvSpPr>
          <p:nvPr>
            <p:ph type="subTitle" idx="1"/>
          </p:nvPr>
        </p:nvSpPr>
        <p:spPr>
          <a:xfrm flipH="1">
            <a:off x="2157175" y="2883900"/>
            <a:ext cx="3299100" cy="4035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a:solidFill>
                  <a:schemeClr val="lt1"/>
                </a:solidFill>
              </a:defRPr>
            </a:lvl1pPr>
            <a:lvl2pPr lvl="1" algn="l" rtl="0">
              <a:lnSpc>
                <a:spcPct val="100000"/>
              </a:lnSpc>
              <a:spcBef>
                <a:spcPts val="0"/>
              </a:spcBef>
              <a:spcAft>
                <a:spcPts val="0"/>
              </a:spcAft>
              <a:buSzPts val="1400"/>
              <a:buNone/>
              <a:defRPr/>
            </a:lvl2pPr>
            <a:lvl3pPr lvl="2" algn="l" rtl="0">
              <a:lnSpc>
                <a:spcPct val="100000"/>
              </a:lnSpc>
              <a:spcBef>
                <a:spcPts val="1600"/>
              </a:spcBef>
              <a:spcAft>
                <a:spcPts val="0"/>
              </a:spcAft>
              <a:buSzPts val="1400"/>
              <a:buNone/>
              <a:defRPr/>
            </a:lvl3pPr>
            <a:lvl4pPr lvl="3" algn="l" rtl="0">
              <a:lnSpc>
                <a:spcPct val="100000"/>
              </a:lnSpc>
              <a:spcBef>
                <a:spcPts val="1600"/>
              </a:spcBef>
              <a:spcAft>
                <a:spcPts val="0"/>
              </a:spcAft>
              <a:buSzPts val="1400"/>
              <a:buNone/>
              <a:defRPr/>
            </a:lvl4pPr>
            <a:lvl5pPr lvl="4" algn="l" rtl="0">
              <a:lnSpc>
                <a:spcPct val="100000"/>
              </a:lnSpc>
              <a:spcBef>
                <a:spcPts val="1600"/>
              </a:spcBef>
              <a:spcAft>
                <a:spcPts val="0"/>
              </a:spcAft>
              <a:buSzPts val="1400"/>
              <a:buNone/>
              <a:defRPr/>
            </a:lvl5pPr>
            <a:lvl6pPr lvl="5" algn="l" rtl="0">
              <a:lnSpc>
                <a:spcPct val="100000"/>
              </a:lnSpc>
              <a:spcBef>
                <a:spcPts val="1600"/>
              </a:spcBef>
              <a:spcAft>
                <a:spcPts val="0"/>
              </a:spcAft>
              <a:buSzPts val="1400"/>
              <a:buNone/>
              <a:defRPr/>
            </a:lvl6pPr>
            <a:lvl7pPr lvl="6" algn="l" rtl="0">
              <a:lnSpc>
                <a:spcPct val="100000"/>
              </a:lnSpc>
              <a:spcBef>
                <a:spcPts val="1600"/>
              </a:spcBef>
              <a:spcAft>
                <a:spcPts val="0"/>
              </a:spcAft>
              <a:buSzPts val="1400"/>
              <a:buNone/>
              <a:defRPr/>
            </a:lvl7pPr>
            <a:lvl8pPr lvl="7" algn="l" rtl="0">
              <a:lnSpc>
                <a:spcPct val="100000"/>
              </a:lnSpc>
              <a:spcBef>
                <a:spcPts val="1600"/>
              </a:spcBef>
              <a:spcAft>
                <a:spcPts val="0"/>
              </a:spcAft>
              <a:buSzPts val="1400"/>
              <a:buNone/>
              <a:defRPr/>
            </a:lvl8pPr>
            <a:lvl9pPr lvl="8" algn="l" rtl="0">
              <a:lnSpc>
                <a:spcPct val="100000"/>
              </a:lnSpc>
              <a:spcBef>
                <a:spcPts val="1600"/>
              </a:spcBef>
              <a:spcAft>
                <a:spcPts val="1600"/>
              </a:spcAft>
              <a:buSzPts val="1400"/>
              <a:buNone/>
              <a:defRPr/>
            </a:lvl9pPr>
          </a:lstStyle>
          <a:p>
            <a:endParaRPr/>
          </a:p>
        </p:txBody>
      </p:sp>
      <p:grpSp>
        <p:nvGrpSpPr>
          <p:cNvPr id="707" name="Google Shape;707;p31"/>
          <p:cNvGrpSpPr/>
          <p:nvPr/>
        </p:nvGrpSpPr>
        <p:grpSpPr>
          <a:xfrm rot="-1485975">
            <a:off x="368032" y="631910"/>
            <a:ext cx="831478" cy="440078"/>
            <a:chOff x="6679875" y="343900"/>
            <a:chExt cx="738750" cy="391000"/>
          </a:xfrm>
        </p:grpSpPr>
        <p:sp>
          <p:nvSpPr>
            <p:cNvPr id="708" name="Google Shape;708;p31"/>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1"/>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31"/>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31"/>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31"/>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31"/>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31"/>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31"/>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31"/>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31"/>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8" name="Google Shape;718;p31"/>
          <p:cNvGrpSpPr/>
          <p:nvPr/>
        </p:nvGrpSpPr>
        <p:grpSpPr>
          <a:xfrm>
            <a:off x="330700" y="4251669"/>
            <a:ext cx="764785" cy="704865"/>
            <a:chOff x="6636213" y="3566301"/>
            <a:chExt cx="1368130" cy="1260940"/>
          </a:xfrm>
        </p:grpSpPr>
        <p:sp>
          <p:nvSpPr>
            <p:cNvPr id="719" name="Google Shape;719;p31"/>
            <p:cNvSpPr/>
            <p:nvPr/>
          </p:nvSpPr>
          <p:spPr>
            <a:xfrm>
              <a:off x="6636213" y="3566301"/>
              <a:ext cx="1368130" cy="1260940"/>
            </a:xfrm>
            <a:custGeom>
              <a:avLst/>
              <a:gdLst/>
              <a:ahLst/>
              <a:cxnLst/>
              <a:rect l="l" t="t" r="r" b="b"/>
              <a:pathLst>
                <a:path w="14801" h="13641" extrusionOk="0">
                  <a:moveTo>
                    <a:pt x="7798" y="1"/>
                  </a:moveTo>
                  <a:cubicBezTo>
                    <a:pt x="7182" y="1"/>
                    <a:pt x="6575" y="215"/>
                    <a:pt x="6094" y="607"/>
                  </a:cubicBezTo>
                  <a:cubicBezTo>
                    <a:pt x="5327" y="1241"/>
                    <a:pt x="4979" y="2276"/>
                    <a:pt x="5184" y="3132"/>
                  </a:cubicBezTo>
                  <a:cubicBezTo>
                    <a:pt x="5023" y="3498"/>
                    <a:pt x="5130" y="3953"/>
                    <a:pt x="5460" y="4211"/>
                  </a:cubicBezTo>
                  <a:lnTo>
                    <a:pt x="5835" y="4506"/>
                  </a:lnTo>
                  <a:cubicBezTo>
                    <a:pt x="5889" y="4541"/>
                    <a:pt x="5942" y="4577"/>
                    <a:pt x="6005" y="4604"/>
                  </a:cubicBezTo>
                  <a:cubicBezTo>
                    <a:pt x="5951" y="4934"/>
                    <a:pt x="6076" y="5273"/>
                    <a:pt x="6361" y="5478"/>
                  </a:cubicBezTo>
                  <a:lnTo>
                    <a:pt x="6638" y="5683"/>
                  </a:lnTo>
                  <a:cubicBezTo>
                    <a:pt x="6558" y="5853"/>
                    <a:pt x="6477" y="6031"/>
                    <a:pt x="6406" y="6210"/>
                  </a:cubicBezTo>
                  <a:cubicBezTo>
                    <a:pt x="6370" y="6299"/>
                    <a:pt x="6254" y="6459"/>
                    <a:pt x="6058" y="6665"/>
                  </a:cubicBezTo>
                  <a:cubicBezTo>
                    <a:pt x="5567" y="6665"/>
                    <a:pt x="5139" y="6959"/>
                    <a:pt x="5005" y="7369"/>
                  </a:cubicBezTo>
                  <a:cubicBezTo>
                    <a:pt x="4970" y="7468"/>
                    <a:pt x="4961" y="7575"/>
                    <a:pt x="4961" y="7673"/>
                  </a:cubicBezTo>
                  <a:cubicBezTo>
                    <a:pt x="4372" y="8199"/>
                    <a:pt x="3855" y="8627"/>
                    <a:pt x="3542" y="8841"/>
                  </a:cubicBezTo>
                  <a:lnTo>
                    <a:pt x="3284" y="9011"/>
                  </a:lnTo>
                  <a:cubicBezTo>
                    <a:pt x="2097" y="9787"/>
                    <a:pt x="1000" y="10527"/>
                    <a:pt x="572" y="11063"/>
                  </a:cubicBezTo>
                  <a:cubicBezTo>
                    <a:pt x="375" y="11304"/>
                    <a:pt x="250" y="11580"/>
                    <a:pt x="188" y="11866"/>
                  </a:cubicBezTo>
                  <a:cubicBezTo>
                    <a:pt x="81" y="12044"/>
                    <a:pt x="18" y="12249"/>
                    <a:pt x="10" y="12463"/>
                  </a:cubicBezTo>
                  <a:cubicBezTo>
                    <a:pt x="1" y="13097"/>
                    <a:pt x="500" y="13623"/>
                    <a:pt x="1143" y="13641"/>
                  </a:cubicBezTo>
                  <a:lnTo>
                    <a:pt x="1160" y="13641"/>
                  </a:lnTo>
                  <a:cubicBezTo>
                    <a:pt x="1294" y="13641"/>
                    <a:pt x="1419" y="13614"/>
                    <a:pt x="1544" y="13578"/>
                  </a:cubicBezTo>
                  <a:cubicBezTo>
                    <a:pt x="1865" y="13578"/>
                    <a:pt x="2204" y="13489"/>
                    <a:pt x="2561" y="13329"/>
                  </a:cubicBezTo>
                  <a:cubicBezTo>
                    <a:pt x="3533" y="12892"/>
                    <a:pt x="4952" y="11214"/>
                    <a:pt x="5228" y="10884"/>
                  </a:cubicBezTo>
                  <a:cubicBezTo>
                    <a:pt x="5460" y="10608"/>
                    <a:pt x="6120" y="9974"/>
                    <a:pt x="6691" y="9457"/>
                  </a:cubicBezTo>
                  <a:cubicBezTo>
                    <a:pt x="6709" y="9466"/>
                    <a:pt x="6727" y="9466"/>
                    <a:pt x="6754" y="9466"/>
                  </a:cubicBezTo>
                  <a:cubicBezTo>
                    <a:pt x="7182" y="9466"/>
                    <a:pt x="7548" y="9225"/>
                    <a:pt x="7708" y="8850"/>
                  </a:cubicBezTo>
                  <a:cubicBezTo>
                    <a:pt x="7771" y="8699"/>
                    <a:pt x="7798" y="8547"/>
                    <a:pt x="7798" y="8395"/>
                  </a:cubicBezTo>
                  <a:cubicBezTo>
                    <a:pt x="8119" y="8199"/>
                    <a:pt x="8458" y="8030"/>
                    <a:pt x="8699" y="7914"/>
                  </a:cubicBezTo>
                  <a:cubicBezTo>
                    <a:pt x="8761" y="8047"/>
                    <a:pt x="8850" y="8163"/>
                    <a:pt x="8975" y="8262"/>
                  </a:cubicBezTo>
                  <a:lnTo>
                    <a:pt x="9332" y="8529"/>
                  </a:lnTo>
                  <a:cubicBezTo>
                    <a:pt x="9484" y="8654"/>
                    <a:pt x="9680" y="8716"/>
                    <a:pt x="9876" y="8716"/>
                  </a:cubicBezTo>
                  <a:cubicBezTo>
                    <a:pt x="9921" y="8716"/>
                    <a:pt x="9974" y="8716"/>
                    <a:pt x="10019" y="8708"/>
                  </a:cubicBezTo>
                  <a:cubicBezTo>
                    <a:pt x="10055" y="8922"/>
                    <a:pt x="10171" y="9118"/>
                    <a:pt x="10349" y="9261"/>
                  </a:cubicBezTo>
                  <a:lnTo>
                    <a:pt x="10706" y="9546"/>
                  </a:lnTo>
                  <a:cubicBezTo>
                    <a:pt x="10866" y="9680"/>
                    <a:pt x="11063" y="9751"/>
                    <a:pt x="11259" y="9751"/>
                  </a:cubicBezTo>
                  <a:cubicBezTo>
                    <a:pt x="11339" y="9751"/>
                    <a:pt x="11420" y="9733"/>
                    <a:pt x="11491" y="9716"/>
                  </a:cubicBezTo>
                  <a:cubicBezTo>
                    <a:pt x="11678" y="9769"/>
                    <a:pt x="11875" y="9787"/>
                    <a:pt x="12071" y="9787"/>
                  </a:cubicBezTo>
                  <a:cubicBezTo>
                    <a:pt x="12704" y="9787"/>
                    <a:pt x="13347" y="9546"/>
                    <a:pt x="13819" y="9109"/>
                  </a:cubicBezTo>
                  <a:cubicBezTo>
                    <a:pt x="14435" y="8547"/>
                    <a:pt x="14747" y="7699"/>
                    <a:pt x="14649" y="6932"/>
                  </a:cubicBezTo>
                  <a:cubicBezTo>
                    <a:pt x="14694" y="6870"/>
                    <a:pt x="14720" y="6790"/>
                    <a:pt x="14738" y="6718"/>
                  </a:cubicBezTo>
                  <a:cubicBezTo>
                    <a:pt x="14801" y="6477"/>
                    <a:pt x="14756" y="6219"/>
                    <a:pt x="14622" y="6013"/>
                  </a:cubicBezTo>
                  <a:lnTo>
                    <a:pt x="14372" y="5630"/>
                  </a:lnTo>
                  <a:cubicBezTo>
                    <a:pt x="14230" y="5407"/>
                    <a:pt x="13989" y="5255"/>
                    <a:pt x="13730" y="5219"/>
                  </a:cubicBezTo>
                  <a:cubicBezTo>
                    <a:pt x="13748" y="5032"/>
                    <a:pt x="13694" y="4845"/>
                    <a:pt x="13596" y="4675"/>
                  </a:cubicBezTo>
                  <a:lnTo>
                    <a:pt x="13355" y="4292"/>
                  </a:lnTo>
                  <a:cubicBezTo>
                    <a:pt x="13222" y="4078"/>
                    <a:pt x="13008" y="3926"/>
                    <a:pt x="12767" y="3881"/>
                  </a:cubicBezTo>
                  <a:cubicBezTo>
                    <a:pt x="12383" y="3426"/>
                    <a:pt x="11732" y="2668"/>
                    <a:pt x="11000" y="2008"/>
                  </a:cubicBezTo>
                  <a:cubicBezTo>
                    <a:pt x="10982" y="1937"/>
                    <a:pt x="10947" y="1865"/>
                    <a:pt x="10902" y="1794"/>
                  </a:cubicBezTo>
                  <a:lnTo>
                    <a:pt x="10652" y="1410"/>
                  </a:lnTo>
                  <a:cubicBezTo>
                    <a:pt x="10492" y="1160"/>
                    <a:pt x="10215" y="1009"/>
                    <a:pt x="9912" y="1009"/>
                  </a:cubicBezTo>
                  <a:cubicBezTo>
                    <a:pt x="9885" y="937"/>
                    <a:pt x="9858" y="884"/>
                    <a:pt x="9823" y="821"/>
                  </a:cubicBezTo>
                  <a:lnTo>
                    <a:pt x="9564" y="429"/>
                  </a:lnTo>
                  <a:cubicBezTo>
                    <a:pt x="9386" y="170"/>
                    <a:pt x="9109" y="19"/>
                    <a:pt x="8797" y="19"/>
                  </a:cubicBezTo>
                  <a:cubicBezTo>
                    <a:pt x="8681" y="19"/>
                    <a:pt x="8565" y="45"/>
                    <a:pt x="8458" y="90"/>
                  </a:cubicBezTo>
                  <a:cubicBezTo>
                    <a:pt x="8244" y="27"/>
                    <a:pt x="8021" y="1"/>
                    <a:pt x="7798" y="1"/>
                  </a:cubicBezTo>
                  <a:close/>
                </a:path>
              </a:pathLst>
            </a:custGeom>
            <a:solidFill>
              <a:schemeClr val="dk1"/>
            </a:solidFill>
            <a:ln>
              <a:noFill/>
            </a:ln>
            <a:effectLst>
              <a:outerShdw dist="19050" dir="2400000" algn="bl" rotWithShape="0">
                <a:schemeClr val="dk1">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31"/>
            <p:cNvSpPr/>
            <p:nvPr/>
          </p:nvSpPr>
          <p:spPr>
            <a:xfrm>
              <a:off x="6705539" y="4682022"/>
              <a:ext cx="76721" cy="76816"/>
            </a:xfrm>
            <a:custGeom>
              <a:avLst/>
              <a:gdLst/>
              <a:ahLst/>
              <a:cxnLst/>
              <a:rect l="l" t="t" r="r" b="b"/>
              <a:pathLst>
                <a:path w="830" h="831" extrusionOk="0">
                  <a:moveTo>
                    <a:pt x="428" y="1"/>
                  </a:moveTo>
                  <a:cubicBezTo>
                    <a:pt x="196" y="1"/>
                    <a:pt x="9" y="179"/>
                    <a:pt x="0" y="402"/>
                  </a:cubicBezTo>
                  <a:cubicBezTo>
                    <a:pt x="0" y="634"/>
                    <a:pt x="178" y="822"/>
                    <a:pt x="410" y="830"/>
                  </a:cubicBezTo>
                  <a:cubicBezTo>
                    <a:pt x="633" y="830"/>
                    <a:pt x="821" y="652"/>
                    <a:pt x="830" y="420"/>
                  </a:cubicBezTo>
                  <a:cubicBezTo>
                    <a:pt x="830" y="197"/>
                    <a:pt x="651" y="10"/>
                    <a:pt x="428" y="1"/>
                  </a:cubicBezTo>
                  <a:close/>
                </a:path>
              </a:pathLst>
            </a:custGeom>
            <a:solidFill>
              <a:srgbClr val="5733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31"/>
            <p:cNvSpPr/>
            <p:nvPr/>
          </p:nvSpPr>
          <p:spPr>
            <a:xfrm>
              <a:off x="6702212" y="4281952"/>
              <a:ext cx="575685" cy="470414"/>
            </a:xfrm>
            <a:custGeom>
              <a:avLst/>
              <a:gdLst/>
              <a:ahLst/>
              <a:cxnLst/>
              <a:rect l="l" t="t" r="r" b="b"/>
              <a:pathLst>
                <a:path w="6228" h="5089" extrusionOk="0">
                  <a:moveTo>
                    <a:pt x="5457" y="1"/>
                  </a:moveTo>
                  <a:cubicBezTo>
                    <a:pt x="5339" y="1"/>
                    <a:pt x="5246" y="29"/>
                    <a:pt x="5246" y="29"/>
                  </a:cubicBezTo>
                  <a:cubicBezTo>
                    <a:pt x="5246" y="29"/>
                    <a:pt x="3997" y="1215"/>
                    <a:pt x="3239" y="1715"/>
                  </a:cubicBezTo>
                  <a:cubicBezTo>
                    <a:pt x="2471" y="2215"/>
                    <a:pt x="875" y="3240"/>
                    <a:pt x="437" y="3785"/>
                  </a:cubicBezTo>
                  <a:cubicBezTo>
                    <a:pt x="0" y="4329"/>
                    <a:pt x="268" y="4882"/>
                    <a:pt x="268" y="4882"/>
                  </a:cubicBezTo>
                  <a:cubicBezTo>
                    <a:pt x="268" y="4882"/>
                    <a:pt x="433" y="5088"/>
                    <a:pt x="828" y="5088"/>
                  </a:cubicBezTo>
                  <a:cubicBezTo>
                    <a:pt x="1014" y="5088"/>
                    <a:pt x="1250" y="5043"/>
                    <a:pt x="1544" y="4909"/>
                  </a:cubicBezTo>
                  <a:cubicBezTo>
                    <a:pt x="2311" y="4570"/>
                    <a:pt x="3622" y="3053"/>
                    <a:pt x="3943" y="2669"/>
                  </a:cubicBezTo>
                  <a:cubicBezTo>
                    <a:pt x="4265" y="2277"/>
                    <a:pt x="5166" y="1438"/>
                    <a:pt x="5692" y="974"/>
                  </a:cubicBezTo>
                  <a:cubicBezTo>
                    <a:pt x="6227" y="502"/>
                    <a:pt x="6004" y="341"/>
                    <a:pt x="5808" y="127"/>
                  </a:cubicBezTo>
                  <a:cubicBezTo>
                    <a:pt x="5708" y="27"/>
                    <a:pt x="5571" y="1"/>
                    <a:pt x="545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31"/>
            <p:cNvSpPr/>
            <p:nvPr/>
          </p:nvSpPr>
          <p:spPr>
            <a:xfrm>
              <a:off x="7199419" y="4074153"/>
              <a:ext cx="282944" cy="259195"/>
            </a:xfrm>
            <a:custGeom>
              <a:avLst/>
              <a:gdLst/>
              <a:ahLst/>
              <a:cxnLst/>
              <a:rect l="l" t="t" r="r" b="b"/>
              <a:pathLst>
                <a:path w="3061" h="2804" extrusionOk="0">
                  <a:moveTo>
                    <a:pt x="1783" y="1"/>
                  </a:moveTo>
                  <a:cubicBezTo>
                    <a:pt x="1434" y="1"/>
                    <a:pt x="1209" y="480"/>
                    <a:pt x="1009" y="992"/>
                  </a:cubicBezTo>
                  <a:cubicBezTo>
                    <a:pt x="804" y="1519"/>
                    <a:pt x="1" y="2125"/>
                    <a:pt x="1" y="2125"/>
                  </a:cubicBezTo>
                  <a:lnTo>
                    <a:pt x="598" y="2803"/>
                  </a:lnTo>
                  <a:cubicBezTo>
                    <a:pt x="1125" y="2304"/>
                    <a:pt x="2186" y="1759"/>
                    <a:pt x="2623" y="1617"/>
                  </a:cubicBezTo>
                  <a:cubicBezTo>
                    <a:pt x="3061" y="1465"/>
                    <a:pt x="2820" y="1090"/>
                    <a:pt x="2820" y="1090"/>
                  </a:cubicBezTo>
                  <a:lnTo>
                    <a:pt x="1812" y="2"/>
                  </a:lnTo>
                  <a:cubicBezTo>
                    <a:pt x="1802" y="1"/>
                    <a:pt x="1793" y="1"/>
                    <a:pt x="178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31"/>
            <p:cNvSpPr/>
            <p:nvPr/>
          </p:nvSpPr>
          <p:spPr>
            <a:xfrm>
              <a:off x="7159025" y="4251170"/>
              <a:ext cx="140316" cy="121463"/>
            </a:xfrm>
            <a:custGeom>
              <a:avLst/>
              <a:gdLst/>
              <a:ahLst/>
              <a:cxnLst/>
              <a:rect l="l" t="t" r="r" b="b"/>
              <a:pathLst>
                <a:path w="1518" h="1314" extrusionOk="0">
                  <a:moveTo>
                    <a:pt x="404" y="0"/>
                  </a:moveTo>
                  <a:cubicBezTo>
                    <a:pt x="247" y="0"/>
                    <a:pt x="90" y="89"/>
                    <a:pt x="54" y="192"/>
                  </a:cubicBezTo>
                  <a:cubicBezTo>
                    <a:pt x="1" y="371"/>
                    <a:pt x="241" y="728"/>
                    <a:pt x="241" y="728"/>
                  </a:cubicBezTo>
                  <a:cubicBezTo>
                    <a:pt x="547" y="1141"/>
                    <a:pt x="871" y="1314"/>
                    <a:pt x="1097" y="1314"/>
                  </a:cubicBezTo>
                  <a:cubicBezTo>
                    <a:pt x="1226" y="1314"/>
                    <a:pt x="1323" y="1257"/>
                    <a:pt x="1365" y="1156"/>
                  </a:cubicBezTo>
                  <a:cubicBezTo>
                    <a:pt x="1517" y="790"/>
                    <a:pt x="1160" y="665"/>
                    <a:pt x="1160" y="665"/>
                  </a:cubicBezTo>
                  <a:cubicBezTo>
                    <a:pt x="1160" y="665"/>
                    <a:pt x="902" y="522"/>
                    <a:pt x="696" y="166"/>
                  </a:cubicBezTo>
                  <a:cubicBezTo>
                    <a:pt x="629" y="46"/>
                    <a:pt x="517" y="0"/>
                    <a:pt x="4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31"/>
            <p:cNvSpPr/>
            <p:nvPr/>
          </p:nvSpPr>
          <p:spPr>
            <a:xfrm>
              <a:off x="7300081" y="3780756"/>
              <a:ext cx="494805" cy="476700"/>
            </a:xfrm>
            <a:custGeom>
              <a:avLst/>
              <a:gdLst/>
              <a:ahLst/>
              <a:cxnLst/>
              <a:rect l="l" t="t" r="r" b="b"/>
              <a:pathLst>
                <a:path w="5353" h="5157" extrusionOk="0">
                  <a:moveTo>
                    <a:pt x="3051" y="0"/>
                  </a:moveTo>
                  <a:cubicBezTo>
                    <a:pt x="3051" y="0"/>
                    <a:pt x="1124" y="473"/>
                    <a:pt x="0" y="2676"/>
                  </a:cubicBezTo>
                  <a:lnTo>
                    <a:pt x="2427" y="5156"/>
                  </a:lnTo>
                  <a:cubicBezTo>
                    <a:pt x="2427" y="5156"/>
                    <a:pt x="3417" y="3658"/>
                    <a:pt x="5353" y="2462"/>
                  </a:cubicBezTo>
                  <a:cubicBezTo>
                    <a:pt x="5353" y="2462"/>
                    <a:pt x="4264" y="1026"/>
                    <a:pt x="305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31"/>
            <p:cNvSpPr/>
            <p:nvPr/>
          </p:nvSpPr>
          <p:spPr>
            <a:xfrm>
              <a:off x="7561487" y="4057791"/>
              <a:ext cx="328237" cy="293674"/>
            </a:xfrm>
            <a:custGeom>
              <a:avLst/>
              <a:gdLst/>
              <a:ahLst/>
              <a:cxnLst/>
              <a:rect l="l" t="t" r="r" b="b"/>
              <a:pathLst>
                <a:path w="3551" h="3177" extrusionOk="0">
                  <a:moveTo>
                    <a:pt x="2810" y="1"/>
                  </a:moveTo>
                  <a:cubicBezTo>
                    <a:pt x="2810" y="1"/>
                    <a:pt x="1053" y="768"/>
                    <a:pt x="0" y="2409"/>
                  </a:cubicBezTo>
                  <a:cubicBezTo>
                    <a:pt x="0" y="2409"/>
                    <a:pt x="0" y="2409"/>
                    <a:pt x="1" y="2409"/>
                  </a:cubicBezTo>
                  <a:cubicBezTo>
                    <a:pt x="35" y="2409"/>
                    <a:pt x="793" y="2418"/>
                    <a:pt x="758" y="3176"/>
                  </a:cubicBezTo>
                  <a:cubicBezTo>
                    <a:pt x="758" y="3176"/>
                    <a:pt x="1606" y="1758"/>
                    <a:pt x="3551" y="652"/>
                  </a:cubicBezTo>
                  <a:lnTo>
                    <a:pt x="3551" y="652"/>
                  </a:lnTo>
                  <a:cubicBezTo>
                    <a:pt x="3551" y="652"/>
                    <a:pt x="3428" y="700"/>
                    <a:pt x="3282" y="700"/>
                  </a:cubicBezTo>
                  <a:cubicBezTo>
                    <a:pt x="3057" y="700"/>
                    <a:pt x="2778" y="585"/>
                    <a:pt x="281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31"/>
            <p:cNvSpPr/>
            <p:nvPr/>
          </p:nvSpPr>
          <p:spPr>
            <a:xfrm>
              <a:off x="7499556" y="3992068"/>
              <a:ext cx="339052" cy="311514"/>
            </a:xfrm>
            <a:custGeom>
              <a:avLst/>
              <a:gdLst/>
              <a:ahLst/>
              <a:cxnLst/>
              <a:rect l="l" t="t" r="r" b="b"/>
              <a:pathLst>
                <a:path w="3668" h="3370" extrusionOk="0">
                  <a:moveTo>
                    <a:pt x="3253" y="0"/>
                  </a:moveTo>
                  <a:cubicBezTo>
                    <a:pt x="3230" y="0"/>
                    <a:pt x="3207" y="5"/>
                    <a:pt x="3186" y="16"/>
                  </a:cubicBezTo>
                  <a:cubicBezTo>
                    <a:pt x="1946" y="729"/>
                    <a:pt x="875" y="1693"/>
                    <a:pt x="46" y="2853"/>
                  </a:cubicBezTo>
                  <a:cubicBezTo>
                    <a:pt x="1" y="2915"/>
                    <a:pt x="19" y="3013"/>
                    <a:pt x="81" y="3058"/>
                  </a:cubicBezTo>
                  <a:lnTo>
                    <a:pt x="447" y="3334"/>
                  </a:lnTo>
                  <a:cubicBezTo>
                    <a:pt x="475" y="3358"/>
                    <a:pt x="508" y="3370"/>
                    <a:pt x="539" y="3370"/>
                  </a:cubicBezTo>
                  <a:cubicBezTo>
                    <a:pt x="578" y="3370"/>
                    <a:pt x="614" y="3351"/>
                    <a:pt x="634" y="3317"/>
                  </a:cubicBezTo>
                  <a:cubicBezTo>
                    <a:pt x="1419" y="2219"/>
                    <a:pt x="2419" y="1318"/>
                    <a:pt x="3587" y="649"/>
                  </a:cubicBezTo>
                  <a:cubicBezTo>
                    <a:pt x="3650" y="613"/>
                    <a:pt x="3668" y="533"/>
                    <a:pt x="3623" y="462"/>
                  </a:cubicBezTo>
                  <a:cubicBezTo>
                    <a:pt x="3543" y="337"/>
                    <a:pt x="3462" y="203"/>
                    <a:pt x="3382" y="78"/>
                  </a:cubicBezTo>
                  <a:cubicBezTo>
                    <a:pt x="3357" y="28"/>
                    <a:pt x="3306" y="0"/>
                    <a:pt x="325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31"/>
            <p:cNvSpPr/>
            <p:nvPr/>
          </p:nvSpPr>
          <p:spPr>
            <a:xfrm>
              <a:off x="7628225" y="4116581"/>
              <a:ext cx="306052" cy="282304"/>
            </a:xfrm>
            <a:custGeom>
              <a:avLst/>
              <a:gdLst/>
              <a:ahLst/>
              <a:cxnLst/>
              <a:rect l="l" t="t" r="r" b="b"/>
              <a:pathLst>
                <a:path w="3311" h="3054" extrusionOk="0">
                  <a:moveTo>
                    <a:pt x="2888" y="0"/>
                  </a:moveTo>
                  <a:cubicBezTo>
                    <a:pt x="2867" y="0"/>
                    <a:pt x="2847" y="5"/>
                    <a:pt x="2829" y="16"/>
                  </a:cubicBezTo>
                  <a:cubicBezTo>
                    <a:pt x="1696" y="614"/>
                    <a:pt x="750" y="1470"/>
                    <a:pt x="36" y="2540"/>
                  </a:cubicBezTo>
                  <a:cubicBezTo>
                    <a:pt x="1" y="2594"/>
                    <a:pt x="18" y="2683"/>
                    <a:pt x="81" y="2728"/>
                  </a:cubicBezTo>
                  <a:cubicBezTo>
                    <a:pt x="197" y="2826"/>
                    <a:pt x="322" y="2924"/>
                    <a:pt x="438" y="3013"/>
                  </a:cubicBezTo>
                  <a:cubicBezTo>
                    <a:pt x="469" y="3040"/>
                    <a:pt x="505" y="3053"/>
                    <a:pt x="537" y="3053"/>
                  </a:cubicBezTo>
                  <a:cubicBezTo>
                    <a:pt x="569" y="3053"/>
                    <a:pt x="598" y="3040"/>
                    <a:pt x="616" y="3013"/>
                  </a:cubicBezTo>
                  <a:cubicBezTo>
                    <a:pt x="1285" y="2014"/>
                    <a:pt x="2177" y="1202"/>
                    <a:pt x="3239" y="640"/>
                  </a:cubicBezTo>
                  <a:cubicBezTo>
                    <a:pt x="3301" y="605"/>
                    <a:pt x="3310" y="524"/>
                    <a:pt x="3266" y="462"/>
                  </a:cubicBezTo>
                  <a:cubicBezTo>
                    <a:pt x="3185" y="337"/>
                    <a:pt x="3105" y="203"/>
                    <a:pt x="3016" y="78"/>
                  </a:cubicBezTo>
                  <a:cubicBezTo>
                    <a:pt x="2985" y="28"/>
                    <a:pt x="2936" y="0"/>
                    <a:pt x="28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31"/>
            <p:cNvSpPr/>
            <p:nvPr/>
          </p:nvSpPr>
          <p:spPr>
            <a:xfrm>
              <a:off x="7666216" y="4158363"/>
              <a:ext cx="272961" cy="244497"/>
            </a:xfrm>
            <a:custGeom>
              <a:avLst/>
              <a:gdLst/>
              <a:ahLst/>
              <a:cxnLst/>
              <a:rect l="l" t="t" r="r" b="b"/>
              <a:pathLst>
                <a:path w="2953" h="2645" extrusionOk="0">
                  <a:moveTo>
                    <a:pt x="2507" y="1"/>
                  </a:moveTo>
                  <a:lnTo>
                    <a:pt x="0" y="2285"/>
                  </a:lnTo>
                  <a:cubicBezTo>
                    <a:pt x="214" y="2520"/>
                    <a:pt x="554" y="2644"/>
                    <a:pt x="927" y="2644"/>
                  </a:cubicBezTo>
                  <a:cubicBezTo>
                    <a:pt x="1347" y="2644"/>
                    <a:pt x="1808" y="2486"/>
                    <a:pt x="2177" y="2151"/>
                  </a:cubicBezTo>
                  <a:cubicBezTo>
                    <a:pt x="2864" y="1526"/>
                    <a:pt x="2953" y="492"/>
                    <a:pt x="250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31"/>
            <p:cNvSpPr/>
            <p:nvPr/>
          </p:nvSpPr>
          <p:spPr>
            <a:xfrm>
              <a:off x="7241477" y="3680091"/>
              <a:ext cx="296994" cy="318447"/>
            </a:xfrm>
            <a:custGeom>
              <a:avLst/>
              <a:gdLst/>
              <a:ahLst/>
              <a:cxnLst/>
              <a:rect l="l" t="t" r="r" b="b"/>
              <a:pathLst>
                <a:path w="3213" h="3445" extrusionOk="0">
                  <a:moveTo>
                    <a:pt x="2650" y="1"/>
                  </a:moveTo>
                  <a:cubicBezTo>
                    <a:pt x="928" y="920"/>
                    <a:pt x="1" y="2561"/>
                    <a:pt x="1" y="2561"/>
                  </a:cubicBezTo>
                  <a:cubicBezTo>
                    <a:pt x="639" y="2579"/>
                    <a:pt x="526" y="2960"/>
                    <a:pt x="377" y="3216"/>
                  </a:cubicBezTo>
                  <a:lnTo>
                    <a:pt x="377" y="3216"/>
                  </a:lnTo>
                  <a:cubicBezTo>
                    <a:pt x="1616" y="1531"/>
                    <a:pt x="3212" y="786"/>
                    <a:pt x="3212" y="786"/>
                  </a:cubicBezTo>
                  <a:cubicBezTo>
                    <a:pt x="2436" y="759"/>
                    <a:pt x="2650" y="1"/>
                    <a:pt x="2650" y="1"/>
                  </a:cubicBezTo>
                  <a:close/>
                  <a:moveTo>
                    <a:pt x="377" y="3216"/>
                  </a:moveTo>
                  <a:lnTo>
                    <a:pt x="377" y="3216"/>
                  </a:lnTo>
                  <a:cubicBezTo>
                    <a:pt x="322" y="3290"/>
                    <a:pt x="268" y="3366"/>
                    <a:pt x="215" y="3444"/>
                  </a:cubicBezTo>
                  <a:cubicBezTo>
                    <a:pt x="215" y="3444"/>
                    <a:pt x="300" y="3346"/>
                    <a:pt x="377" y="3216"/>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31"/>
            <p:cNvSpPr/>
            <p:nvPr/>
          </p:nvSpPr>
          <p:spPr>
            <a:xfrm>
              <a:off x="7257191" y="3727974"/>
              <a:ext cx="333228" cy="317246"/>
            </a:xfrm>
            <a:custGeom>
              <a:avLst/>
              <a:gdLst/>
              <a:ahLst/>
              <a:cxnLst/>
              <a:rect l="l" t="t" r="r" b="b"/>
              <a:pathLst>
                <a:path w="3605" h="3432" extrusionOk="0">
                  <a:moveTo>
                    <a:pt x="3182" y="0"/>
                  </a:moveTo>
                  <a:cubicBezTo>
                    <a:pt x="3158" y="0"/>
                    <a:pt x="3134" y="6"/>
                    <a:pt x="3114" y="18"/>
                  </a:cubicBezTo>
                  <a:cubicBezTo>
                    <a:pt x="1883" y="758"/>
                    <a:pt x="839" y="1740"/>
                    <a:pt x="45" y="2926"/>
                  </a:cubicBezTo>
                  <a:cubicBezTo>
                    <a:pt x="0" y="2989"/>
                    <a:pt x="18" y="3087"/>
                    <a:pt x="80" y="3131"/>
                  </a:cubicBezTo>
                  <a:lnTo>
                    <a:pt x="455" y="3399"/>
                  </a:lnTo>
                  <a:cubicBezTo>
                    <a:pt x="481" y="3422"/>
                    <a:pt x="511" y="3431"/>
                    <a:pt x="539" y="3431"/>
                  </a:cubicBezTo>
                  <a:cubicBezTo>
                    <a:pt x="579" y="3431"/>
                    <a:pt x="617" y="3412"/>
                    <a:pt x="642" y="3381"/>
                  </a:cubicBezTo>
                  <a:cubicBezTo>
                    <a:pt x="1392" y="2266"/>
                    <a:pt x="2373" y="1338"/>
                    <a:pt x="3533" y="642"/>
                  </a:cubicBezTo>
                  <a:cubicBezTo>
                    <a:pt x="3595" y="607"/>
                    <a:pt x="3604" y="518"/>
                    <a:pt x="3560" y="455"/>
                  </a:cubicBezTo>
                  <a:lnTo>
                    <a:pt x="3310" y="72"/>
                  </a:lnTo>
                  <a:cubicBezTo>
                    <a:pt x="3280" y="24"/>
                    <a:pt x="3231" y="0"/>
                    <a:pt x="31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31"/>
            <p:cNvSpPr/>
            <p:nvPr/>
          </p:nvSpPr>
          <p:spPr>
            <a:xfrm>
              <a:off x="7175571" y="3636646"/>
              <a:ext cx="315018" cy="295061"/>
            </a:xfrm>
            <a:custGeom>
              <a:avLst/>
              <a:gdLst/>
              <a:ahLst/>
              <a:cxnLst/>
              <a:rect l="l" t="t" r="r" b="b"/>
              <a:pathLst>
                <a:path w="3408" h="3192" extrusionOk="0">
                  <a:moveTo>
                    <a:pt x="2969" y="0"/>
                  </a:moveTo>
                  <a:cubicBezTo>
                    <a:pt x="2948" y="0"/>
                    <a:pt x="2927" y="5"/>
                    <a:pt x="2908" y="16"/>
                  </a:cubicBezTo>
                  <a:cubicBezTo>
                    <a:pt x="1740" y="649"/>
                    <a:pt x="767" y="1550"/>
                    <a:pt x="36" y="2665"/>
                  </a:cubicBezTo>
                  <a:cubicBezTo>
                    <a:pt x="0" y="2719"/>
                    <a:pt x="18" y="2808"/>
                    <a:pt x="80" y="2862"/>
                  </a:cubicBezTo>
                  <a:cubicBezTo>
                    <a:pt x="205" y="2960"/>
                    <a:pt x="330" y="3058"/>
                    <a:pt x="455" y="3156"/>
                  </a:cubicBezTo>
                  <a:cubicBezTo>
                    <a:pt x="484" y="3181"/>
                    <a:pt x="518" y="3192"/>
                    <a:pt x="550" y="3192"/>
                  </a:cubicBezTo>
                  <a:cubicBezTo>
                    <a:pt x="588" y="3192"/>
                    <a:pt x="623" y="3176"/>
                    <a:pt x="642" y="3147"/>
                  </a:cubicBezTo>
                  <a:cubicBezTo>
                    <a:pt x="1329" y="2103"/>
                    <a:pt x="2248" y="1256"/>
                    <a:pt x="3345" y="658"/>
                  </a:cubicBezTo>
                  <a:cubicBezTo>
                    <a:pt x="3399" y="622"/>
                    <a:pt x="3408" y="542"/>
                    <a:pt x="3363" y="471"/>
                  </a:cubicBezTo>
                  <a:cubicBezTo>
                    <a:pt x="3274" y="337"/>
                    <a:pt x="3194" y="212"/>
                    <a:pt x="3105" y="78"/>
                  </a:cubicBezTo>
                  <a:cubicBezTo>
                    <a:pt x="3073" y="28"/>
                    <a:pt x="3020" y="0"/>
                    <a:pt x="296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31"/>
            <p:cNvSpPr/>
            <p:nvPr/>
          </p:nvSpPr>
          <p:spPr>
            <a:xfrm>
              <a:off x="7160689" y="3634520"/>
              <a:ext cx="291170" cy="246069"/>
            </a:xfrm>
            <a:custGeom>
              <a:avLst/>
              <a:gdLst/>
              <a:ahLst/>
              <a:cxnLst/>
              <a:rect l="l" t="t" r="r" b="b"/>
              <a:pathLst>
                <a:path w="3150" h="2662" extrusionOk="0">
                  <a:moveTo>
                    <a:pt x="2119" y="1"/>
                  </a:moveTo>
                  <a:cubicBezTo>
                    <a:pt x="1708" y="1"/>
                    <a:pt x="1261" y="142"/>
                    <a:pt x="893" y="449"/>
                  </a:cubicBezTo>
                  <a:cubicBezTo>
                    <a:pt x="143" y="1065"/>
                    <a:pt x="0" y="2126"/>
                    <a:pt x="438" y="2662"/>
                  </a:cubicBezTo>
                  <a:lnTo>
                    <a:pt x="3150" y="422"/>
                  </a:lnTo>
                  <a:cubicBezTo>
                    <a:pt x="2928" y="151"/>
                    <a:pt x="2542" y="1"/>
                    <a:pt x="211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733"/>
        <p:cNvGrpSpPr/>
        <p:nvPr/>
      </p:nvGrpSpPr>
      <p:grpSpPr>
        <a:xfrm>
          <a:off x="0" y="0"/>
          <a:ext cx="0" cy="0"/>
          <a:chOff x="0" y="0"/>
          <a:chExt cx="0" cy="0"/>
        </a:xfrm>
      </p:grpSpPr>
      <p:grpSp>
        <p:nvGrpSpPr>
          <p:cNvPr id="734" name="Google Shape;734;p32"/>
          <p:cNvGrpSpPr/>
          <p:nvPr/>
        </p:nvGrpSpPr>
        <p:grpSpPr>
          <a:xfrm rot="676324">
            <a:off x="7875936" y="151989"/>
            <a:ext cx="1109413" cy="909610"/>
            <a:chOff x="8015336" y="-150551"/>
            <a:chExt cx="1495550" cy="1226204"/>
          </a:xfrm>
        </p:grpSpPr>
        <p:sp>
          <p:nvSpPr>
            <p:cNvPr id="735" name="Google Shape;735;p32"/>
            <p:cNvSpPr/>
            <p:nvPr/>
          </p:nvSpPr>
          <p:spPr>
            <a:xfrm rot="1346691">
              <a:off x="8117985" y="65691"/>
              <a:ext cx="1290252" cy="793720"/>
            </a:xfrm>
            <a:custGeom>
              <a:avLst/>
              <a:gdLst/>
              <a:ahLst/>
              <a:cxnLst/>
              <a:rect l="l" t="t" r="r" b="b"/>
              <a:pathLst>
                <a:path w="20453" h="12582" extrusionOk="0">
                  <a:moveTo>
                    <a:pt x="10226" y="0"/>
                  </a:moveTo>
                  <a:cubicBezTo>
                    <a:pt x="8397" y="0"/>
                    <a:pt x="5665" y="1529"/>
                    <a:pt x="3259" y="2958"/>
                  </a:cubicBezTo>
                  <a:cubicBezTo>
                    <a:pt x="2833" y="3208"/>
                    <a:pt x="2482" y="3434"/>
                    <a:pt x="2307" y="3509"/>
                  </a:cubicBezTo>
                  <a:cubicBezTo>
                    <a:pt x="1480" y="3935"/>
                    <a:pt x="201" y="4562"/>
                    <a:pt x="76" y="5990"/>
                  </a:cubicBezTo>
                  <a:cubicBezTo>
                    <a:pt x="1" y="6817"/>
                    <a:pt x="251" y="7670"/>
                    <a:pt x="828" y="8446"/>
                  </a:cubicBezTo>
                  <a:cubicBezTo>
                    <a:pt x="853" y="8497"/>
                    <a:pt x="903" y="8572"/>
                    <a:pt x="953" y="8622"/>
                  </a:cubicBezTo>
                  <a:lnTo>
                    <a:pt x="1003" y="8672"/>
                  </a:lnTo>
                  <a:cubicBezTo>
                    <a:pt x="1028" y="8697"/>
                    <a:pt x="1053" y="8722"/>
                    <a:pt x="1053" y="8772"/>
                  </a:cubicBezTo>
                  <a:cubicBezTo>
                    <a:pt x="1354" y="9098"/>
                    <a:pt x="1630" y="9374"/>
                    <a:pt x="1830" y="9524"/>
                  </a:cubicBezTo>
                  <a:cubicBezTo>
                    <a:pt x="1906" y="9599"/>
                    <a:pt x="1981" y="9650"/>
                    <a:pt x="2006" y="9675"/>
                  </a:cubicBezTo>
                  <a:cubicBezTo>
                    <a:pt x="2357" y="10326"/>
                    <a:pt x="3585" y="11329"/>
                    <a:pt x="8673" y="12406"/>
                  </a:cubicBezTo>
                  <a:cubicBezTo>
                    <a:pt x="9174" y="12507"/>
                    <a:pt x="9700" y="12582"/>
                    <a:pt x="10201" y="12582"/>
                  </a:cubicBezTo>
                  <a:cubicBezTo>
                    <a:pt x="10377" y="12582"/>
                    <a:pt x="10552" y="12557"/>
                    <a:pt x="10703" y="12557"/>
                  </a:cubicBezTo>
                  <a:cubicBezTo>
                    <a:pt x="11054" y="12532"/>
                    <a:pt x="11404" y="12482"/>
                    <a:pt x="11755" y="12406"/>
                  </a:cubicBezTo>
                  <a:cubicBezTo>
                    <a:pt x="16843" y="11329"/>
                    <a:pt x="18071" y="10326"/>
                    <a:pt x="18422" y="9675"/>
                  </a:cubicBezTo>
                  <a:cubicBezTo>
                    <a:pt x="18497" y="9624"/>
                    <a:pt x="18623" y="9524"/>
                    <a:pt x="18773" y="9399"/>
                  </a:cubicBezTo>
                  <a:cubicBezTo>
                    <a:pt x="18973" y="9198"/>
                    <a:pt x="19199" y="8973"/>
                    <a:pt x="19374" y="8747"/>
                  </a:cubicBezTo>
                  <a:cubicBezTo>
                    <a:pt x="19399" y="8722"/>
                    <a:pt x="19450" y="8672"/>
                    <a:pt x="19475" y="8622"/>
                  </a:cubicBezTo>
                  <a:lnTo>
                    <a:pt x="19525" y="8572"/>
                  </a:lnTo>
                  <a:cubicBezTo>
                    <a:pt x="19550" y="8522"/>
                    <a:pt x="19575" y="8497"/>
                    <a:pt x="19600" y="8446"/>
                  </a:cubicBezTo>
                  <a:cubicBezTo>
                    <a:pt x="20201" y="7644"/>
                    <a:pt x="20452" y="6817"/>
                    <a:pt x="20377" y="5990"/>
                  </a:cubicBezTo>
                  <a:cubicBezTo>
                    <a:pt x="20227" y="4562"/>
                    <a:pt x="18973" y="3935"/>
                    <a:pt x="18121" y="3509"/>
                  </a:cubicBezTo>
                  <a:cubicBezTo>
                    <a:pt x="17946" y="3434"/>
                    <a:pt x="17595" y="3208"/>
                    <a:pt x="17169" y="2958"/>
                  </a:cubicBezTo>
                  <a:cubicBezTo>
                    <a:pt x="15440" y="1930"/>
                    <a:pt x="12557" y="226"/>
                    <a:pt x="10602" y="25"/>
                  </a:cubicBezTo>
                  <a:cubicBezTo>
                    <a:pt x="10477" y="0"/>
                    <a:pt x="10352" y="0"/>
                    <a:pt x="10226" y="0"/>
                  </a:cubicBezTo>
                  <a:close/>
                </a:path>
              </a:pathLst>
            </a:custGeom>
            <a:solidFill>
              <a:schemeClr val="dk1"/>
            </a:solidFill>
            <a:ln>
              <a:noFill/>
            </a:ln>
            <a:effectLst>
              <a:outerShdw dist="28575" dir="282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32"/>
            <p:cNvSpPr/>
            <p:nvPr/>
          </p:nvSpPr>
          <p:spPr>
            <a:xfrm rot="1346691">
              <a:off x="8185289" y="613320"/>
              <a:ext cx="956602" cy="176130"/>
            </a:xfrm>
            <a:custGeom>
              <a:avLst/>
              <a:gdLst/>
              <a:ahLst/>
              <a:cxnLst/>
              <a:rect l="l" t="t" r="r" b="b"/>
              <a:pathLst>
                <a:path w="15164" h="2792" extrusionOk="0">
                  <a:moveTo>
                    <a:pt x="0" y="1"/>
                  </a:moveTo>
                  <a:cubicBezTo>
                    <a:pt x="0" y="1179"/>
                    <a:pt x="4010" y="2181"/>
                    <a:pt x="6216" y="2658"/>
                  </a:cubicBezTo>
                  <a:cubicBezTo>
                    <a:pt x="6663" y="2755"/>
                    <a:pt x="7140" y="2792"/>
                    <a:pt x="7612" y="2792"/>
                  </a:cubicBezTo>
                  <a:cubicBezTo>
                    <a:pt x="7749" y="2792"/>
                    <a:pt x="7885" y="2788"/>
                    <a:pt x="8021" y="2783"/>
                  </a:cubicBezTo>
                  <a:cubicBezTo>
                    <a:pt x="8346" y="2758"/>
                    <a:pt x="8647" y="2708"/>
                    <a:pt x="8973" y="2658"/>
                  </a:cubicBezTo>
                  <a:cubicBezTo>
                    <a:pt x="11153" y="2181"/>
                    <a:pt x="15163" y="1179"/>
                    <a:pt x="1516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2"/>
            <p:cNvSpPr/>
            <p:nvPr/>
          </p:nvSpPr>
          <p:spPr>
            <a:xfrm rot="1346691">
              <a:off x="8672144" y="709911"/>
              <a:ext cx="450670" cy="175562"/>
            </a:xfrm>
            <a:custGeom>
              <a:avLst/>
              <a:gdLst/>
              <a:ahLst/>
              <a:cxnLst/>
              <a:rect l="l" t="t" r="r" b="b"/>
              <a:pathLst>
                <a:path w="7144" h="2783" extrusionOk="0">
                  <a:moveTo>
                    <a:pt x="3083" y="1"/>
                  </a:moveTo>
                  <a:lnTo>
                    <a:pt x="2908" y="101"/>
                  </a:lnTo>
                  <a:cubicBezTo>
                    <a:pt x="2908" y="101"/>
                    <a:pt x="2382" y="1981"/>
                    <a:pt x="1" y="2783"/>
                  </a:cubicBezTo>
                  <a:cubicBezTo>
                    <a:pt x="326" y="2758"/>
                    <a:pt x="627" y="2708"/>
                    <a:pt x="953" y="2658"/>
                  </a:cubicBezTo>
                  <a:cubicBezTo>
                    <a:pt x="3133" y="2181"/>
                    <a:pt x="7143" y="1179"/>
                    <a:pt x="7143"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32"/>
            <p:cNvSpPr/>
            <p:nvPr/>
          </p:nvSpPr>
          <p:spPr>
            <a:xfrm rot="1346691">
              <a:off x="8199646" y="120868"/>
              <a:ext cx="1190643" cy="524983"/>
            </a:xfrm>
            <a:custGeom>
              <a:avLst/>
              <a:gdLst/>
              <a:ahLst/>
              <a:cxnLst/>
              <a:rect l="l" t="t" r="r" b="b"/>
              <a:pathLst>
                <a:path w="18874" h="8322" extrusionOk="0">
                  <a:moveTo>
                    <a:pt x="9449" y="0"/>
                  </a:moveTo>
                  <a:cubicBezTo>
                    <a:pt x="7244" y="0"/>
                    <a:pt x="2833" y="2958"/>
                    <a:pt x="1881" y="3434"/>
                  </a:cubicBezTo>
                  <a:cubicBezTo>
                    <a:pt x="953" y="3910"/>
                    <a:pt x="176" y="4361"/>
                    <a:pt x="76" y="5289"/>
                  </a:cubicBezTo>
                  <a:cubicBezTo>
                    <a:pt x="1" y="6040"/>
                    <a:pt x="302" y="6692"/>
                    <a:pt x="678" y="7218"/>
                  </a:cubicBezTo>
                  <a:cubicBezTo>
                    <a:pt x="753" y="7319"/>
                    <a:pt x="828" y="7394"/>
                    <a:pt x="903" y="7469"/>
                  </a:cubicBezTo>
                  <a:cubicBezTo>
                    <a:pt x="1329" y="7995"/>
                    <a:pt x="1755" y="8321"/>
                    <a:pt x="1755" y="8321"/>
                  </a:cubicBezTo>
                  <a:lnTo>
                    <a:pt x="17119" y="8321"/>
                  </a:lnTo>
                  <a:cubicBezTo>
                    <a:pt x="17119" y="8321"/>
                    <a:pt x="17570" y="7995"/>
                    <a:pt x="17996" y="7469"/>
                  </a:cubicBezTo>
                  <a:cubicBezTo>
                    <a:pt x="18046" y="7394"/>
                    <a:pt x="18121" y="7319"/>
                    <a:pt x="18196" y="7218"/>
                  </a:cubicBezTo>
                  <a:cubicBezTo>
                    <a:pt x="18572" y="6692"/>
                    <a:pt x="18873" y="6040"/>
                    <a:pt x="18798" y="5289"/>
                  </a:cubicBezTo>
                  <a:cubicBezTo>
                    <a:pt x="18723" y="4361"/>
                    <a:pt x="17921" y="3910"/>
                    <a:pt x="16993" y="3434"/>
                  </a:cubicBezTo>
                  <a:cubicBezTo>
                    <a:pt x="16091" y="2983"/>
                    <a:pt x="12006" y="251"/>
                    <a:pt x="9725" y="25"/>
                  </a:cubicBezTo>
                  <a:cubicBezTo>
                    <a:pt x="9625" y="0"/>
                    <a:pt x="9525" y="0"/>
                    <a:pt x="944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32"/>
            <p:cNvSpPr/>
            <p:nvPr/>
          </p:nvSpPr>
          <p:spPr>
            <a:xfrm rot="1346691">
              <a:off x="8155439" y="558937"/>
              <a:ext cx="1105227" cy="69644"/>
            </a:xfrm>
            <a:custGeom>
              <a:avLst/>
              <a:gdLst/>
              <a:ahLst/>
              <a:cxnLst/>
              <a:rect l="l" t="t" r="r" b="b"/>
              <a:pathLst>
                <a:path w="17520" h="1104" extrusionOk="0">
                  <a:moveTo>
                    <a:pt x="1" y="0"/>
                  </a:moveTo>
                  <a:cubicBezTo>
                    <a:pt x="76" y="101"/>
                    <a:pt x="151" y="176"/>
                    <a:pt x="226" y="276"/>
                  </a:cubicBezTo>
                  <a:cubicBezTo>
                    <a:pt x="652" y="777"/>
                    <a:pt x="1078" y="1103"/>
                    <a:pt x="1078" y="1103"/>
                  </a:cubicBezTo>
                  <a:lnTo>
                    <a:pt x="16442" y="1103"/>
                  </a:lnTo>
                  <a:cubicBezTo>
                    <a:pt x="16442" y="1103"/>
                    <a:pt x="16893" y="777"/>
                    <a:pt x="17319" y="276"/>
                  </a:cubicBezTo>
                  <a:cubicBezTo>
                    <a:pt x="17394" y="176"/>
                    <a:pt x="17444" y="101"/>
                    <a:pt x="1751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32"/>
            <p:cNvSpPr/>
            <p:nvPr/>
          </p:nvSpPr>
          <p:spPr>
            <a:xfrm rot="1346691">
              <a:off x="8789571" y="239485"/>
              <a:ext cx="577153" cy="523406"/>
            </a:xfrm>
            <a:custGeom>
              <a:avLst/>
              <a:gdLst/>
              <a:ahLst/>
              <a:cxnLst/>
              <a:rect l="l" t="t" r="r" b="b"/>
              <a:pathLst>
                <a:path w="9149" h="8297" extrusionOk="0">
                  <a:moveTo>
                    <a:pt x="0" y="0"/>
                  </a:moveTo>
                  <a:lnTo>
                    <a:pt x="0" y="0"/>
                  </a:lnTo>
                  <a:cubicBezTo>
                    <a:pt x="1103" y="802"/>
                    <a:pt x="3584" y="2757"/>
                    <a:pt x="4110" y="4136"/>
                  </a:cubicBezTo>
                  <a:cubicBezTo>
                    <a:pt x="4537" y="5238"/>
                    <a:pt x="3735" y="7068"/>
                    <a:pt x="3058" y="8296"/>
                  </a:cubicBezTo>
                  <a:lnTo>
                    <a:pt x="7394" y="8296"/>
                  </a:lnTo>
                  <a:cubicBezTo>
                    <a:pt x="7394" y="8296"/>
                    <a:pt x="7845" y="7970"/>
                    <a:pt x="8271" y="7444"/>
                  </a:cubicBezTo>
                  <a:cubicBezTo>
                    <a:pt x="8321" y="7369"/>
                    <a:pt x="8396" y="7294"/>
                    <a:pt x="8471" y="7193"/>
                  </a:cubicBezTo>
                  <a:cubicBezTo>
                    <a:pt x="8847" y="6667"/>
                    <a:pt x="9148" y="6015"/>
                    <a:pt x="9073" y="5264"/>
                  </a:cubicBezTo>
                  <a:cubicBezTo>
                    <a:pt x="8998" y="4336"/>
                    <a:pt x="8196" y="3885"/>
                    <a:pt x="7268" y="3409"/>
                  </a:cubicBezTo>
                  <a:cubicBezTo>
                    <a:pt x="6366" y="2958"/>
                    <a:pt x="2281" y="226"/>
                    <a:pt x="0"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32"/>
            <p:cNvSpPr/>
            <p:nvPr/>
          </p:nvSpPr>
          <p:spPr>
            <a:xfrm rot="1346691">
              <a:off x="8648474" y="268200"/>
              <a:ext cx="246721" cy="346330"/>
            </a:xfrm>
            <a:custGeom>
              <a:avLst/>
              <a:gdLst/>
              <a:ahLst/>
              <a:cxnLst/>
              <a:rect l="l" t="t" r="r" b="b"/>
              <a:pathLst>
                <a:path w="3911" h="5490" extrusionOk="0">
                  <a:moveTo>
                    <a:pt x="1955" y="0"/>
                  </a:moveTo>
                  <a:lnTo>
                    <a:pt x="1" y="627"/>
                  </a:lnTo>
                  <a:lnTo>
                    <a:pt x="1" y="2832"/>
                  </a:lnTo>
                  <a:cubicBezTo>
                    <a:pt x="1" y="3559"/>
                    <a:pt x="477" y="4211"/>
                    <a:pt x="978" y="4712"/>
                  </a:cubicBezTo>
                  <a:cubicBezTo>
                    <a:pt x="1454" y="5188"/>
                    <a:pt x="1955" y="5489"/>
                    <a:pt x="1955" y="5489"/>
                  </a:cubicBezTo>
                  <a:cubicBezTo>
                    <a:pt x="1955" y="5489"/>
                    <a:pt x="2432" y="5188"/>
                    <a:pt x="2933" y="4712"/>
                  </a:cubicBezTo>
                  <a:cubicBezTo>
                    <a:pt x="3409" y="4211"/>
                    <a:pt x="3910" y="3559"/>
                    <a:pt x="3910" y="2832"/>
                  </a:cubicBezTo>
                  <a:lnTo>
                    <a:pt x="3910" y="627"/>
                  </a:lnTo>
                  <a:lnTo>
                    <a:pt x="195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2"/>
            <p:cNvSpPr/>
            <p:nvPr/>
          </p:nvSpPr>
          <p:spPr>
            <a:xfrm rot="1346691">
              <a:off x="8669701" y="290159"/>
              <a:ext cx="204013" cy="298891"/>
            </a:xfrm>
            <a:custGeom>
              <a:avLst/>
              <a:gdLst/>
              <a:ahLst/>
              <a:cxnLst/>
              <a:rect l="l" t="t" r="r" b="b"/>
              <a:pathLst>
                <a:path w="3234" h="4738" extrusionOk="0">
                  <a:moveTo>
                    <a:pt x="1629" y="0"/>
                  </a:moveTo>
                  <a:lnTo>
                    <a:pt x="0" y="526"/>
                  </a:lnTo>
                  <a:lnTo>
                    <a:pt x="0" y="2481"/>
                  </a:lnTo>
                  <a:cubicBezTo>
                    <a:pt x="0" y="3108"/>
                    <a:pt x="477" y="3709"/>
                    <a:pt x="878" y="4110"/>
                  </a:cubicBezTo>
                  <a:cubicBezTo>
                    <a:pt x="1153" y="4386"/>
                    <a:pt x="1454" y="4612"/>
                    <a:pt x="1629" y="4737"/>
                  </a:cubicBezTo>
                  <a:cubicBezTo>
                    <a:pt x="1805" y="4612"/>
                    <a:pt x="2081" y="4386"/>
                    <a:pt x="2356" y="4110"/>
                  </a:cubicBezTo>
                  <a:cubicBezTo>
                    <a:pt x="2757" y="3709"/>
                    <a:pt x="3233" y="3108"/>
                    <a:pt x="3233" y="2481"/>
                  </a:cubicBezTo>
                  <a:lnTo>
                    <a:pt x="3233" y="526"/>
                  </a:lnTo>
                  <a:lnTo>
                    <a:pt x="162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32"/>
            <p:cNvSpPr/>
            <p:nvPr/>
          </p:nvSpPr>
          <p:spPr>
            <a:xfrm rot="1346691">
              <a:off x="8701097" y="331145"/>
              <a:ext cx="204013" cy="64913"/>
            </a:xfrm>
            <a:custGeom>
              <a:avLst/>
              <a:gdLst/>
              <a:ahLst/>
              <a:cxnLst/>
              <a:rect l="l" t="t" r="r" b="b"/>
              <a:pathLst>
                <a:path w="3234" h="1029" extrusionOk="0">
                  <a:moveTo>
                    <a:pt x="0" y="1"/>
                  </a:moveTo>
                  <a:lnTo>
                    <a:pt x="0" y="1028"/>
                  </a:lnTo>
                  <a:lnTo>
                    <a:pt x="3233" y="1028"/>
                  </a:lnTo>
                  <a:lnTo>
                    <a:pt x="32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32"/>
            <p:cNvSpPr/>
            <p:nvPr/>
          </p:nvSpPr>
          <p:spPr>
            <a:xfrm rot="1346691">
              <a:off x="8714778" y="416178"/>
              <a:ext cx="91787" cy="104404"/>
            </a:xfrm>
            <a:custGeom>
              <a:avLst/>
              <a:gdLst/>
              <a:ahLst/>
              <a:cxnLst/>
              <a:rect l="l" t="t" r="r" b="b"/>
              <a:pathLst>
                <a:path w="1455" h="1655" extrusionOk="0">
                  <a:moveTo>
                    <a:pt x="727" y="0"/>
                  </a:moveTo>
                  <a:lnTo>
                    <a:pt x="477" y="401"/>
                  </a:lnTo>
                  <a:lnTo>
                    <a:pt x="1" y="401"/>
                  </a:lnTo>
                  <a:lnTo>
                    <a:pt x="251" y="827"/>
                  </a:lnTo>
                  <a:lnTo>
                    <a:pt x="1" y="1253"/>
                  </a:lnTo>
                  <a:lnTo>
                    <a:pt x="477" y="1253"/>
                  </a:lnTo>
                  <a:lnTo>
                    <a:pt x="727" y="1654"/>
                  </a:lnTo>
                  <a:lnTo>
                    <a:pt x="953" y="1253"/>
                  </a:lnTo>
                  <a:lnTo>
                    <a:pt x="1454" y="1253"/>
                  </a:lnTo>
                  <a:lnTo>
                    <a:pt x="1204" y="827"/>
                  </a:lnTo>
                  <a:lnTo>
                    <a:pt x="1454" y="401"/>
                  </a:lnTo>
                  <a:lnTo>
                    <a:pt x="953" y="401"/>
                  </a:lnTo>
                  <a:lnTo>
                    <a:pt x="72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32"/>
            <p:cNvSpPr/>
            <p:nvPr/>
          </p:nvSpPr>
          <p:spPr>
            <a:xfrm rot="1346691">
              <a:off x="8743998" y="329781"/>
              <a:ext cx="19051" cy="30091"/>
            </a:xfrm>
            <a:custGeom>
              <a:avLst/>
              <a:gdLst/>
              <a:ahLst/>
              <a:cxnLst/>
              <a:rect l="l" t="t" r="r" b="b"/>
              <a:pathLst>
                <a:path w="302" h="477" extrusionOk="0">
                  <a:moveTo>
                    <a:pt x="126" y="50"/>
                  </a:moveTo>
                  <a:cubicBezTo>
                    <a:pt x="176" y="50"/>
                    <a:pt x="227" y="76"/>
                    <a:pt x="227" y="126"/>
                  </a:cubicBezTo>
                  <a:cubicBezTo>
                    <a:pt x="227" y="201"/>
                    <a:pt x="176" y="226"/>
                    <a:pt x="126" y="226"/>
                  </a:cubicBezTo>
                  <a:lnTo>
                    <a:pt x="76" y="226"/>
                  </a:lnTo>
                  <a:lnTo>
                    <a:pt x="76" y="50"/>
                  </a:lnTo>
                  <a:close/>
                  <a:moveTo>
                    <a:pt x="1" y="0"/>
                  </a:moveTo>
                  <a:lnTo>
                    <a:pt x="1" y="477"/>
                  </a:lnTo>
                  <a:lnTo>
                    <a:pt x="76" y="477"/>
                  </a:lnTo>
                  <a:lnTo>
                    <a:pt x="76" y="276"/>
                  </a:lnTo>
                  <a:lnTo>
                    <a:pt x="101" y="276"/>
                  </a:lnTo>
                  <a:cubicBezTo>
                    <a:pt x="176" y="276"/>
                    <a:pt x="227" y="251"/>
                    <a:pt x="252" y="226"/>
                  </a:cubicBezTo>
                  <a:cubicBezTo>
                    <a:pt x="277" y="201"/>
                    <a:pt x="302" y="176"/>
                    <a:pt x="302" y="126"/>
                  </a:cubicBezTo>
                  <a:cubicBezTo>
                    <a:pt x="302" y="76"/>
                    <a:pt x="277" y="50"/>
                    <a:pt x="252" y="25"/>
                  </a:cubicBezTo>
                  <a:cubicBezTo>
                    <a:pt x="227" y="0"/>
                    <a:pt x="176" y="0"/>
                    <a:pt x="12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32"/>
            <p:cNvSpPr/>
            <p:nvPr/>
          </p:nvSpPr>
          <p:spPr>
            <a:xfrm rot="1346691">
              <a:off x="8764163" y="339740"/>
              <a:ext cx="26937" cy="30091"/>
            </a:xfrm>
            <a:custGeom>
              <a:avLst/>
              <a:gdLst/>
              <a:ahLst/>
              <a:cxnLst/>
              <a:rect l="l" t="t" r="r" b="b"/>
              <a:pathLst>
                <a:path w="427" h="477" extrusionOk="0">
                  <a:moveTo>
                    <a:pt x="201" y="50"/>
                  </a:moveTo>
                  <a:cubicBezTo>
                    <a:pt x="302" y="50"/>
                    <a:pt x="352" y="126"/>
                    <a:pt x="352" y="226"/>
                  </a:cubicBezTo>
                  <a:cubicBezTo>
                    <a:pt x="352" y="326"/>
                    <a:pt x="302" y="426"/>
                    <a:pt x="201" y="426"/>
                  </a:cubicBezTo>
                  <a:cubicBezTo>
                    <a:pt x="126" y="426"/>
                    <a:pt x="51" y="326"/>
                    <a:pt x="51" y="226"/>
                  </a:cubicBezTo>
                  <a:cubicBezTo>
                    <a:pt x="51" y="126"/>
                    <a:pt x="101" y="50"/>
                    <a:pt x="201" y="50"/>
                  </a:cubicBezTo>
                  <a:close/>
                  <a:moveTo>
                    <a:pt x="201" y="0"/>
                  </a:moveTo>
                  <a:cubicBezTo>
                    <a:pt x="76" y="0"/>
                    <a:pt x="1" y="76"/>
                    <a:pt x="1" y="226"/>
                  </a:cubicBezTo>
                  <a:cubicBezTo>
                    <a:pt x="1" y="376"/>
                    <a:pt x="76" y="477"/>
                    <a:pt x="201" y="477"/>
                  </a:cubicBezTo>
                  <a:cubicBezTo>
                    <a:pt x="327" y="477"/>
                    <a:pt x="427" y="376"/>
                    <a:pt x="427" y="226"/>
                  </a:cubicBezTo>
                  <a:cubicBezTo>
                    <a:pt x="427" y="76"/>
                    <a:pt x="352" y="0"/>
                    <a:pt x="2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32"/>
            <p:cNvSpPr/>
            <p:nvPr/>
          </p:nvSpPr>
          <p:spPr>
            <a:xfrm rot="1346691">
              <a:off x="8793851" y="349710"/>
              <a:ext cx="15834" cy="30091"/>
            </a:xfrm>
            <a:custGeom>
              <a:avLst/>
              <a:gdLst/>
              <a:ahLst/>
              <a:cxnLst/>
              <a:rect l="l" t="t" r="r" b="b"/>
              <a:pathLst>
                <a:path w="251" h="477" extrusionOk="0">
                  <a:moveTo>
                    <a:pt x="0" y="0"/>
                  </a:moveTo>
                  <a:lnTo>
                    <a:pt x="0" y="477"/>
                  </a:lnTo>
                  <a:lnTo>
                    <a:pt x="251" y="477"/>
                  </a:lnTo>
                  <a:lnTo>
                    <a:pt x="251" y="401"/>
                  </a:lnTo>
                  <a:lnTo>
                    <a:pt x="50" y="401"/>
                  </a:lnTo>
                  <a:lnTo>
                    <a:pt x="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32"/>
            <p:cNvSpPr/>
            <p:nvPr/>
          </p:nvSpPr>
          <p:spPr>
            <a:xfrm rot="1346721">
              <a:off x="8813275" y="355141"/>
              <a:ext cx="3280" cy="30091"/>
            </a:xfrm>
            <a:custGeom>
              <a:avLst/>
              <a:gdLst/>
              <a:ahLst/>
              <a:cxnLst/>
              <a:rect l="l" t="t" r="r" b="b"/>
              <a:pathLst>
                <a:path w="52" h="477" extrusionOk="0">
                  <a:moveTo>
                    <a:pt x="1" y="0"/>
                  </a:moveTo>
                  <a:lnTo>
                    <a:pt x="1" y="477"/>
                  </a:lnTo>
                  <a:lnTo>
                    <a:pt x="51" y="477"/>
                  </a:lnTo>
                  <a:lnTo>
                    <a:pt x="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32"/>
            <p:cNvSpPr/>
            <p:nvPr/>
          </p:nvSpPr>
          <p:spPr>
            <a:xfrm rot="1346743">
              <a:off x="8821362" y="362390"/>
              <a:ext cx="22205" cy="30091"/>
            </a:xfrm>
            <a:custGeom>
              <a:avLst/>
              <a:gdLst/>
              <a:ahLst/>
              <a:cxnLst/>
              <a:rect l="l" t="t" r="r" b="b"/>
              <a:pathLst>
                <a:path w="352" h="477" extrusionOk="0">
                  <a:moveTo>
                    <a:pt x="226" y="0"/>
                  </a:moveTo>
                  <a:cubicBezTo>
                    <a:pt x="101" y="0"/>
                    <a:pt x="0" y="76"/>
                    <a:pt x="0" y="226"/>
                  </a:cubicBezTo>
                  <a:cubicBezTo>
                    <a:pt x="0" y="376"/>
                    <a:pt x="101" y="477"/>
                    <a:pt x="226" y="477"/>
                  </a:cubicBezTo>
                  <a:cubicBezTo>
                    <a:pt x="276" y="477"/>
                    <a:pt x="326" y="451"/>
                    <a:pt x="351" y="451"/>
                  </a:cubicBezTo>
                  <a:lnTo>
                    <a:pt x="326" y="401"/>
                  </a:lnTo>
                  <a:cubicBezTo>
                    <a:pt x="301" y="401"/>
                    <a:pt x="276" y="426"/>
                    <a:pt x="226" y="426"/>
                  </a:cubicBezTo>
                  <a:cubicBezTo>
                    <a:pt x="126" y="426"/>
                    <a:pt x="50" y="351"/>
                    <a:pt x="50" y="226"/>
                  </a:cubicBezTo>
                  <a:cubicBezTo>
                    <a:pt x="50" y="101"/>
                    <a:pt x="126" y="50"/>
                    <a:pt x="226" y="50"/>
                  </a:cubicBezTo>
                  <a:lnTo>
                    <a:pt x="326" y="50"/>
                  </a:lnTo>
                  <a:lnTo>
                    <a:pt x="3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2"/>
            <p:cNvSpPr/>
            <p:nvPr/>
          </p:nvSpPr>
          <p:spPr>
            <a:xfrm rot="1346691">
              <a:off x="8846440" y="371433"/>
              <a:ext cx="15834" cy="30091"/>
            </a:xfrm>
            <a:custGeom>
              <a:avLst/>
              <a:gdLst/>
              <a:ahLst/>
              <a:cxnLst/>
              <a:rect l="l" t="t" r="r" b="b"/>
              <a:pathLst>
                <a:path w="251" h="477" extrusionOk="0">
                  <a:moveTo>
                    <a:pt x="0" y="0"/>
                  </a:moveTo>
                  <a:lnTo>
                    <a:pt x="0" y="477"/>
                  </a:lnTo>
                  <a:lnTo>
                    <a:pt x="251" y="477"/>
                  </a:lnTo>
                  <a:lnTo>
                    <a:pt x="251" y="401"/>
                  </a:lnTo>
                  <a:lnTo>
                    <a:pt x="50" y="401"/>
                  </a:lnTo>
                  <a:lnTo>
                    <a:pt x="50" y="251"/>
                  </a:lnTo>
                  <a:lnTo>
                    <a:pt x="226" y="251"/>
                  </a:lnTo>
                  <a:lnTo>
                    <a:pt x="226" y="201"/>
                  </a:lnTo>
                  <a:lnTo>
                    <a:pt x="50" y="201"/>
                  </a:lnTo>
                  <a:lnTo>
                    <a:pt x="50" y="50"/>
                  </a:lnTo>
                  <a:lnTo>
                    <a:pt x="251" y="50"/>
                  </a:lnTo>
                  <a:lnTo>
                    <a:pt x="2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2"/>
            <p:cNvSpPr/>
            <p:nvPr/>
          </p:nvSpPr>
          <p:spPr>
            <a:xfrm rot="1346691">
              <a:off x="8767126" y="291740"/>
              <a:ext cx="123392" cy="346330"/>
            </a:xfrm>
            <a:custGeom>
              <a:avLst/>
              <a:gdLst/>
              <a:ahLst/>
              <a:cxnLst/>
              <a:rect l="l" t="t" r="r" b="b"/>
              <a:pathLst>
                <a:path w="1956" h="5490" extrusionOk="0">
                  <a:moveTo>
                    <a:pt x="0" y="0"/>
                  </a:moveTo>
                  <a:lnTo>
                    <a:pt x="0" y="5489"/>
                  </a:lnTo>
                  <a:cubicBezTo>
                    <a:pt x="0" y="5489"/>
                    <a:pt x="477" y="5188"/>
                    <a:pt x="978" y="4712"/>
                  </a:cubicBezTo>
                  <a:cubicBezTo>
                    <a:pt x="1454" y="4211"/>
                    <a:pt x="1955" y="3559"/>
                    <a:pt x="1955" y="2832"/>
                  </a:cubicBezTo>
                  <a:lnTo>
                    <a:pt x="1955" y="627"/>
                  </a:lnTo>
                  <a:lnTo>
                    <a:pt x="0"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32"/>
            <p:cNvSpPr/>
            <p:nvPr/>
          </p:nvSpPr>
          <p:spPr>
            <a:xfrm rot="1346691">
              <a:off x="8743998" y="329781"/>
              <a:ext cx="19051" cy="30091"/>
            </a:xfrm>
            <a:custGeom>
              <a:avLst/>
              <a:gdLst/>
              <a:ahLst/>
              <a:cxnLst/>
              <a:rect l="l" t="t" r="r" b="b"/>
              <a:pathLst>
                <a:path w="302" h="477" extrusionOk="0">
                  <a:moveTo>
                    <a:pt x="126" y="50"/>
                  </a:moveTo>
                  <a:cubicBezTo>
                    <a:pt x="176" y="50"/>
                    <a:pt x="227" y="76"/>
                    <a:pt x="227" y="126"/>
                  </a:cubicBezTo>
                  <a:cubicBezTo>
                    <a:pt x="227" y="201"/>
                    <a:pt x="176" y="226"/>
                    <a:pt x="126" y="226"/>
                  </a:cubicBezTo>
                  <a:lnTo>
                    <a:pt x="76" y="226"/>
                  </a:lnTo>
                  <a:lnTo>
                    <a:pt x="76" y="50"/>
                  </a:lnTo>
                  <a:close/>
                  <a:moveTo>
                    <a:pt x="1" y="0"/>
                  </a:moveTo>
                  <a:lnTo>
                    <a:pt x="1" y="477"/>
                  </a:lnTo>
                  <a:lnTo>
                    <a:pt x="76" y="477"/>
                  </a:lnTo>
                  <a:lnTo>
                    <a:pt x="76" y="276"/>
                  </a:lnTo>
                  <a:lnTo>
                    <a:pt x="101" y="276"/>
                  </a:lnTo>
                  <a:cubicBezTo>
                    <a:pt x="176" y="276"/>
                    <a:pt x="227" y="251"/>
                    <a:pt x="252" y="226"/>
                  </a:cubicBezTo>
                  <a:cubicBezTo>
                    <a:pt x="277" y="201"/>
                    <a:pt x="302" y="176"/>
                    <a:pt x="302" y="126"/>
                  </a:cubicBezTo>
                  <a:cubicBezTo>
                    <a:pt x="302" y="76"/>
                    <a:pt x="277" y="50"/>
                    <a:pt x="252" y="25"/>
                  </a:cubicBezTo>
                  <a:cubicBezTo>
                    <a:pt x="227" y="0"/>
                    <a:pt x="176" y="0"/>
                    <a:pt x="1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32"/>
            <p:cNvSpPr/>
            <p:nvPr/>
          </p:nvSpPr>
          <p:spPr>
            <a:xfrm rot="1346691">
              <a:off x="8764163" y="339740"/>
              <a:ext cx="26937" cy="30091"/>
            </a:xfrm>
            <a:custGeom>
              <a:avLst/>
              <a:gdLst/>
              <a:ahLst/>
              <a:cxnLst/>
              <a:rect l="l" t="t" r="r" b="b"/>
              <a:pathLst>
                <a:path w="427" h="477" extrusionOk="0">
                  <a:moveTo>
                    <a:pt x="201" y="50"/>
                  </a:moveTo>
                  <a:cubicBezTo>
                    <a:pt x="302" y="50"/>
                    <a:pt x="352" y="126"/>
                    <a:pt x="352" y="226"/>
                  </a:cubicBezTo>
                  <a:cubicBezTo>
                    <a:pt x="352" y="326"/>
                    <a:pt x="302" y="426"/>
                    <a:pt x="201" y="426"/>
                  </a:cubicBezTo>
                  <a:cubicBezTo>
                    <a:pt x="126" y="426"/>
                    <a:pt x="51" y="326"/>
                    <a:pt x="51" y="226"/>
                  </a:cubicBezTo>
                  <a:cubicBezTo>
                    <a:pt x="51" y="126"/>
                    <a:pt x="101" y="50"/>
                    <a:pt x="201" y="50"/>
                  </a:cubicBezTo>
                  <a:close/>
                  <a:moveTo>
                    <a:pt x="201" y="0"/>
                  </a:moveTo>
                  <a:cubicBezTo>
                    <a:pt x="76" y="0"/>
                    <a:pt x="1" y="76"/>
                    <a:pt x="1" y="226"/>
                  </a:cubicBezTo>
                  <a:cubicBezTo>
                    <a:pt x="1" y="376"/>
                    <a:pt x="76" y="477"/>
                    <a:pt x="201" y="477"/>
                  </a:cubicBezTo>
                  <a:cubicBezTo>
                    <a:pt x="327" y="477"/>
                    <a:pt x="427" y="376"/>
                    <a:pt x="427" y="226"/>
                  </a:cubicBezTo>
                  <a:cubicBezTo>
                    <a:pt x="427" y="76"/>
                    <a:pt x="352" y="0"/>
                    <a:pt x="2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32"/>
            <p:cNvSpPr/>
            <p:nvPr/>
          </p:nvSpPr>
          <p:spPr>
            <a:xfrm rot="1346691">
              <a:off x="8793851" y="349710"/>
              <a:ext cx="15834" cy="30091"/>
            </a:xfrm>
            <a:custGeom>
              <a:avLst/>
              <a:gdLst/>
              <a:ahLst/>
              <a:cxnLst/>
              <a:rect l="l" t="t" r="r" b="b"/>
              <a:pathLst>
                <a:path w="251" h="477" extrusionOk="0">
                  <a:moveTo>
                    <a:pt x="0" y="0"/>
                  </a:moveTo>
                  <a:lnTo>
                    <a:pt x="0" y="477"/>
                  </a:lnTo>
                  <a:lnTo>
                    <a:pt x="251" y="477"/>
                  </a:lnTo>
                  <a:lnTo>
                    <a:pt x="251" y="401"/>
                  </a:lnTo>
                  <a:lnTo>
                    <a:pt x="50" y="401"/>
                  </a:lnTo>
                  <a:lnTo>
                    <a:pt x="5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2"/>
            <p:cNvSpPr/>
            <p:nvPr/>
          </p:nvSpPr>
          <p:spPr>
            <a:xfrm rot="1346721">
              <a:off x="8813275" y="355141"/>
              <a:ext cx="3280" cy="30091"/>
            </a:xfrm>
            <a:custGeom>
              <a:avLst/>
              <a:gdLst/>
              <a:ahLst/>
              <a:cxnLst/>
              <a:rect l="l" t="t" r="r" b="b"/>
              <a:pathLst>
                <a:path w="52" h="477" extrusionOk="0">
                  <a:moveTo>
                    <a:pt x="1" y="0"/>
                  </a:moveTo>
                  <a:lnTo>
                    <a:pt x="1" y="477"/>
                  </a:lnTo>
                  <a:lnTo>
                    <a:pt x="51" y="477"/>
                  </a:lnTo>
                  <a:lnTo>
                    <a:pt x="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2"/>
            <p:cNvSpPr/>
            <p:nvPr/>
          </p:nvSpPr>
          <p:spPr>
            <a:xfrm rot="1346743">
              <a:off x="8821362" y="362390"/>
              <a:ext cx="22205" cy="30091"/>
            </a:xfrm>
            <a:custGeom>
              <a:avLst/>
              <a:gdLst/>
              <a:ahLst/>
              <a:cxnLst/>
              <a:rect l="l" t="t" r="r" b="b"/>
              <a:pathLst>
                <a:path w="352" h="477" extrusionOk="0">
                  <a:moveTo>
                    <a:pt x="226" y="0"/>
                  </a:moveTo>
                  <a:cubicBezTo>
                    <a:pt x="101" y="0"/>
                    <a:pt x="0" y="76"/>
                    <a:pt x="0" y="226"/>
                  </a:cubicBezTo>
                  <a:cubicBezTo>
                    <a:pt x="0" y="376"/>
                    <a:pt x="101" y="477"/>
                    <a:pt x="226" y="477"/>
                  </a:cubicBezTo>
                  <a:cubicBezTo>
                    <a:pt x="276" y="477"/>
                    <a:pt x="326" y="451"/>
                    <a:pt x="351" y="451"/>
                  </a:cubicBezTo>
                  <a:lnTo>
                    <a:pt x="326" y="401"/>
                  </a:lnTo>
                  <a:cubicBezTo>
                    <a:pt x="301" y="401"/>
                    <a:pt x="276" y="426"/>
                    <a:pt x="226" y="426"/>
                  </a:cubicBezTo>
                  <a:cubicBezTo>
                    <a:pt x="126" y="426"/>
                    <a:pt x="50" y="351"/>
                    <a:pt x="50" y="226"/>
                  </a:cubicBezTo>
                  <a:cubicBezTo>
                    <a:pt x="50" y="101"/>
                    <a:pt x="126" y="50"/>
                    <a:pt x="226" y="50"/>
                  </a:cubicBezTo>
                  <a:lnTo>
                    <a:pt x="326" y="50"/>
                  </a:lnTo>
                  <a:lnTo>
                    <a:pt x="3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2"/>
            <p:cNvSpPr/>
            <p:nvPr/>
          </p:nvSpPr>
          <p:spPr>
            <a:xfrm rot="1346691">
              <a:off x="8846440" y="371433"/>
              <a:ext cx="15834" cy="30091"/>
            </a:xfrm>
            <a:custGeom>
              <a:avLst/>
              <a:gdLst/>
              <a:ahLst/>
              <a:cxnLst/>
              <a:rect l="l" t="t" r="r" b="b"/>
              <a:pathLst>
                <a:path w="251" h="477" extrusionOk="0">
                  <a:moveTo>
                    <a:pt x="0" y="0"/>
                  </a:moveTo>
                  <a:lnTo>
                    <a:pt x="0" y="477"/>
                  </a:lnTo>
                  <a:lnTo>
                    <a:pt x="251" y="477"/>
                  </a:lnTo>
                  <a:lnTo>
                    <a:pt x="251" y="401"/>
                  </a:lnTo>
                  <a:lnTo>
                    <a:pt x="50" y="401"/>
                  </a:lnTo>
                  <a:lnTo>
                    <a:pt x="50" y="251"/>
                  </a:lnTo>
                  <a:lnTo>
                    <a:pt x="226" y="251"/>
                  </a:lnTo>
                  <a:lnTo>
                    <a:pt x="226" y="201"/>
                  </a:lnTo>
                  <a:lnTo>
                    <a:pt x="50" y="201"/>
                  </a:lnTo>
                  <a:lnTo>
                    <a:pt x="50" y="50"/>
                  </a:lnTo>
                  <a:lnTo>
                    <a:pt x="251" y="50"/>
                  </a:lnTo>
                  <a:lnTo>
                    <a:pt x="2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8" name="Google Shape;758;p32"/>
          <p:cNvGrpSpPr/>
          <p:nvPr/>
        </p:nvGrpSpPr>
        <p:grpSpPr>
          <a:xfrm>
            <a:off x="147536" y="3837250"/>
            <a:ext cx="997999" cy="1048227"/>
            <a:chOff x="80089" y="-9"/>
            <a:chExt cx="1172049" cy="1231036"/>
          </a:xfrm>
        </p:grpSpPr>
        <p:sp>
          <p:nvSpPr>
            <p:cNvPr id="759" name="Google Shape;759;p32"/>
            <p:cNvSpPr/>
            <p:nvPr/>
          </p:nvSpPr>
          <p:spPr>
            <a:xfrm rot="-1835665">
              <a:off x="269428" y="134995"/>
              <a:ext cx="793371" cy="961027"/>
            </a:xfrm>
            <a:custGeom>
              <a:avLst/>
              <a:gdLst/>
              <a:ahLst/>
              <a:cxnLst/>
              <a:rect l="l" t="t" r="r" b="b"/>
              <a:pathLst>
                <a:path w="26216" h="31756" extrusionOk="0">
                  <a:moveTo>
                    <a:pt x="13108" y="1"/>
                  </a:moveTo>
                  <a:cubicBezTo>
                    <a:pt x="12908" y="1"/>
                    <a:pt x="12682" y="51"/>
                    <a:pt x="12481" y="151"/>
                  </a:cubicBezTo>
                  <a:lnTo>
                    <a:pt x="10627" y="1229"/>
                  </a:lnTo>
                  <a:lnTo>
                    <a:pt x="7218" y="678"/>
                  </a:lnTo>
                  <a:cubicBezTo>
                    <a:pt x="7168" y="653"/>
                    <a:pt x="7093" y="653"/>
                    <a:pt x="7018" y="653"/>
                  </a:cubicBezTo>
                  <a:cubicBezTo>
                    <a:pt x="6667" y="653"/>
                    <a:pt x="6291" y="803"/>
                    <a:pt x="6065" y="1104"/>
                  </a:cubicBezTo>
                  <a:cubicBezTo>
                    <a:pt x="5790" y="1430"/>
                    <a:pt x="5689" y="1906"/>
                    <a:pt x="5840" y="2307"/>
                  </a:cubicBezTo>
                  <a:lnTo>
                    <a:pt x="7695" y="7620"/>
                  </a:lnTo>
                  <a:cubicBezTo>
                    <a:pt x="7093" y="7720"/>
                    <a:pt x="6617" y="8171"/>
                    <a:pt x="6466" y="8723"/>
                  </a:cubicBezTo>
                  <a:cubicBezTo>
                    <a:pt x="2406" y="12783"/>
                    <a:pt x="0" y="19625"/>
                    <a:pt x="0" y="24111"/>
                  </a:cubicBezTo>
                  <a:cubicBezTo>
                    <a:pt x="0" y="24337"/>
                    <a:pt x="0" y="24537"/>
                    <a:pt x="25" y="24763"/>
                  </a:cubicBezTo>
                  <a:cubicBezTo>
                    <a:pt x="25" y="24813"/>
                    <a:pt x="50" y="25039"/>
                    <a:pt x="50" y="25039"/>
                  </a:cubicBezTo>
                  <a:cubicBezTo>
                    <a:pt x="50" y="25164"/>
                    <a:pt x="50" y="25264"/>
                    <a:pt x="75" y="25390"/>
                  </a:cubicBezTo>
                  <a:cubicBezTo>
                    <a:pt x="75" y="25440"/>
                    <a:pt x="100" y="25515"/>
                    <a:pt x="100" y="25565"/>
                  </a:cubicBezTo>
                  <a:lnTo>
                    <a:pt x="126" y="25690"/>
                  </a:lnTo>
                  <a:cubicBezTo>
                    <a:pt x="126" y="25791"/>
                    <a:pt x="151" y="25891"/>
                    <a:pt x="151" y="25991"/>
                  </a:cubicBezTo>
                  <a:cubicBezTo>
                    <a:pt x="176" y="26041"/>
                    <a:pt x="176" y="26116"/>
                    <a:pt x="201" y="26167"/>
                  </a:cubicBezTo>
                  <a:lnTo>
                    <a:pt x="226" y="26292"/>
                  </a:lnTo>
                  <a:cubicBezTo>
                    <a:pt x="251" y="26392"/>
                    <a:pt x="251" y="26467"/>
                    <a:pt x="276" y="26542"/>
                  </a:cubicBezTo>
                  <a:cubicBezTo>
                    <a:pt x="301" y="26618"/>
                    <a:pt x="326" y="26693"/>
                    <a:pt x="326" y="26743"/>
                  </a:cubicBezTo>
                  <a:lnTo>
                    <a:pt x="376" y="26868"/>
                  </a:lnTo>
                  <a:cubicBezTo>
                    <a:pt x="401" y="26943"/>
                    <a:pt x="426" y="27019"/>
                    <a:pt x="451" y="27094"/>
                  </a:cubicBezTo>
                  <a:cubicBezTo>
                    <a:pt x="451" y="27144"/>
                    <a:pt x="476" y="27219"/>
                    <a:pt x="501" y="27294"/>
                  </a:cubicBezTo>
                  <a:lnTo>
                    <a:pt x="552" y="27395"/>
                  </a:lnTo>
                  <a:cubicBezTo>
                    <a:pt x="577" y="27445"/>
                    <a:pt x="602" y="27520"/>
                    <a:pt x="627" y="27595"/>
                  </a:cubicBezTo>
                  <a:cubicBezTo>
                    <a:pt x="652" y="27670"/>
                    <a:pt x="702" y="27720"/>
                    <a:pt x="727" y="27771"/>
                  </a:cubicBezTo>
                  <a:lnTo>
                    <a:pt x="777" y="27871"/>
                  </a:lnTo>
                  <a:cubicBezTo>
                    <a:pt x="802" y="27946"/>
                    <a:pt x="827" y="28021"/>
                    <a:pt x="852" y="28071"/>
                  </a:cubicBezTo>
                  <a:cubicBezTo>
                    <a:pt x="902" y="28146"/>
                    <a:pt x="928" y="28197"/>
                    <a:pt x="978" y="28247"/>
                  </a:cubicBezTo>
                  <a:lnTo>
                    <a:pt x="1003" y="28347"/>
                  </a:lnTo>
                  <a:cubicBezTo>
                    <a:pt x="1053" y="28397"/>
                    <a:pt x="1103" y="28472"/>
                    <a:pt x="1128" y="28548"/>
                  </a:cubicBezTo>
                  <a:cubicBezTo>
                    <a:pt x="1178" y="28598"/>
                    <a:pt x="1203" y="28648"/>
                    <a:pt x="1253" y="28698"/>
                  </a:cubicBezTo>
                  <a:lnTo>
                    <a:pt x="1303" y="28773"/>
                  </a:lnTo>
                  <a:cubicBezTo>
                    <a:pt x="1354" y="28823"/>
                    <a:pt x="1379" y="28898"/>
                    <a:pt x="1429" y="28949"/>
                  </a:cubicBezTo>
                  <a:cubicBezTo>
                    <a:pt x="1479" y="28999"/>
                    <a:pt x="1529" y="29049"/>
                    <a:pt x="1554" y="29099"/>
                  </a:cubicBezTo>
                  <a:lnTo>
                    <a:pt x="1629" y="29174"/>
                  </a:lnTo>
                  <a:cubicBezTo>
                    <a:pt x="1679" y="29224"/>
                    <a:pt x="1704" y="29274"/>
                    <a:pt x="1780" y="29350"/>
                  </a:cubicBezTo>
                  <a:cubicBezTo>
                    <a:pt x="1805" y="29375"/>
                    <a:pt x="1855" y="29425"/>
                    <a:pt x="1905" y="29475"/>
                  </a:cubicBezTo>
                  <a:lnTo>
                    <a:pt x="1980" y="29550"/>
                  </a:lnTo>
                  <a:cubicBezTo>
                    <a:pt x="2030" y="29600"/>
                    <a:pt x="2080" y="29650"/>
                    <a:pt x="2131" y="29675"/>
                  </a:cubicBezTo>
                  <a:cubicBezTo>
                    <a:pt x="2181" y="29725"/>
                    <a:pt x="2231" y="29776"/>
                    <a:pt x="2281" y="29801"/>
                  </a:cubicBezTo>
                  <a:lnTo>
                    <a:pt x="2356" y="29876"/>
                  </a:lnTo>
                  <a:cubicBezTo>
                    <a:pt x="2406" y="29901"/>
                    <a:pt x="2456" y="29951"/>
                    <a:pt x="2507" y="30001"/>
                  </a:cubicBezTo>
                  <a:cubicBezTo>
                    <a:pt x="2557" y="30026"/>
                    <a:pt x="2632" y="30076"/>
                    <a:pt x="2682" y="30101"/>
                  </a:cubicBezTo>
                  <a:cubicBezTo>
                    <a:pt x="2682" y="30101"/>
                    <a:pt x="2757" y="30152"/>
                    <a:pt x="2757" y="30152"/>
                  </a:cubicBezTo>
                  <a:cubicBezTo>
                    <a:pt x="2807" y="30202"/>
                    <a:pt x="2857" y="30227"/>
                    <a:pt x="2933" y="30277"/>
                  </a:cubicBezTo>
                  <a:cubicBezTo>
                    <a:pt x="2983" y="30302"/>
                    <a:pt x="3033" y="30327"/>
                    <a:pt x="3083" y="30377"/>
                  </a:cubicBezTo>
                  <a:lnTo>
                    <a:pt x="3183" y="30427"/>
                  </a:lnTo>
                  <a:cubicBezTo>
                    <a:pt x="3233" y="30452"/>
                    <a:pt x="3309" y="30477"/>
                    <a:pt x="3359" y="30527"/>
                  </a:cubicBezTo>
                  <a:cubicBezTo>
                    <a:pt x="3409" y="30553"/>
                    <a:pt x="3484" y="30578"/>
                    <a:pt x="3534" y="30603"/>
                  </a:cubicBezTo>
                  <a:lnTo>
                    <a:pt x="3609" y="30653"/>
                  </a:lnTo>
                  <a:cubicBezTo>
                    <a:pt x="3684" y="30678"/>
                    <a:pt x="3735" y="30703"/>
                    <a:pt x="3810" y="30728"/>
                  </a:cubicBezTo>
                  <a:cubicBezTo>
                    <a:pt x="3860" y="30753"/>
                    <a:pt x="3910" y="30778"/>
                    <a:pt x="3985" y="30803"/>
                  </a:cubicBezTo>
                  <a:lnTo>
                    <a:pt x="4060" y="30828"/>
                  </a:lnTo>
                  <a:cubicBezTo>
                    <a:pt x="4111" y="30878"/>
                    <a:pt x="4186" y="30903"/>
                    <a:pt x="4261" y="30928"/>
                  </a:cubicBezTo>
                  <a:cubicBezTo>
                    <a:pt x="4311" y="30954"/>
                    <a:pt x="4386" y="30954"/>
                    <a:pt x="4436" y="30979"/>
                  </a:cubicBezTo>
                  <a:cubicBezTo>
                    <a:pt x="4436" y="30979"/>
                    <a:pt x="4662" y="31054"/>
                    <a:pt x="4737" y="31079"/>
                  </a:cubicBezTo>
                  <a:cubicBezTo>
                    <a:pt x="4787" y="31104"/>
                    <a:pt x="4862" y="31129"/>
                    <a:pt x="4913" y="31129"/>
                  </a:cubicBezTo>
                  <a:cubicBezTo>
                    <a:pt x="4913" y="31129"/>
                    <a:pt x="5138" y="31204"/>
                    <a:pt x="5213" y="31229"/>
                  </a:cubicBezTo>
                  <a:cubicBezTo>
                    <a:pt x="5288" y="31229"/>
                    <a:pt x="5364" y="31254"/>
                    <a:pt x="5464" y="31279"/>
                  </a:cubicBezTo>
                  <a:cubicBezTo>
                    <a:pt x="5539" y="31304"/>
                    <a:pt x="5614" y="31304"/>
                    <a:pt x="5715" y="31329"/>
                  </a:cubicBezTo>
                  <a:cubicBezTo>
                    <a:pt x="5790" y="31355"/>
                    <a:pt x="5840" y="31355"/>
                    <a:pt x="5915" y="31380"/>
                  </a:cubicBezTo>
                  <a:lnTo>
                    <a:pt x="6216" y="31430"/>
                  </a:lnTo>
                  <a:lnTo>
                    <a:pt x="6717" y="31505"/>
                  </a:lnTo>
                  <a:cubicBezTo>
                    <a:pt x="6817" y="31530"/>
                    <a:pt x="6892" y="31530"/>
                    <a:pt x="6993" y="31555"/>
                  </a:cubicBezTo>
                  <a:lnTo>
                    <a:pt x="7268" y="31580"/>
                  </a:lnTo>
                  <a:lnTo>
                    <a:pt x="7795" y="31630"/>
                  </a:lnTo>
                  <a:lnTo>
                    <a:pt x="8346" y="31680"/>
                  </a:lnTo>
                  <a:lnTo>
                    <a:pt x="8898" y="31705"/>
                  </a:lnTo>
                  <a:lnTo>
                    <a:pt x="9173" y="31705"/>
                  </a:lnTo>
                  <a:lnTo>
                    <a:pt x="9750" y="31730"/>
                  </a:lnTo>
                  <a:lnTo>
                    <a:pt x="10326" y="31756"/>
                  </a:lnTo>
                  <a:lnTo>
                    <a:pt x="13910" y="31756"/>
                  </a:lnTo>
                  <a:cubicBezTo>
                    <a:pt x="17444" y="31756"/>
                    <a:pt x="20101" y="31705"/>
                    <a:pt x="22231" y="30828"/>
                  </a:cubicBezTo>
                  <a:cubicBezTo>
                    <a:pt x="24913" y="29725"/>
                    <a:pt x="26216" y="27520"/>
                    <a:pt x="26216" y="24111"/>
                  </a:cubicBezTo>
                  <a:cubicBezTo>
                    <a:pt x="26216" y="19625"/>
                    <a:pt x="23810" y="12783"/>
                    <a:pt x="19750" y="8723"/>
                  </a:cubicBezTo>
                  <a:cubicBezTo>
                    <a:pt x="19700" y="8522"/>
                    <a:pt x="19599" y="8322"/>
                    <a:pt x="19474" y="8171"/>
                  </a:cubicBezTo>
                  <a:cubicBezTo>
                    <a:pt x="19223" y="7871"/>
                    <a:pt x="18898" y="7670"/>
                    <a:pt x="18547" y="7620"/>
                  </a:cubicBezTo>
                  <a:lnTo>
                    <a:pt x="20376" y="2307"/>
                  </a:lnTo>
                  <a:cubicBezTo>
                    <a:pt x="20527" y="1906"/>
                    <a:pt x="20451" y="1430"/>
                    <a:pt x="20151" y="1104"/>
                  </a:cubicBezTo>
                  <a:cubicBezTo>
                    <a:pt x="19925" y="803"/>
                    <a:pt x="19574" y="653"/>
                    <a:pt x="19198" y="653"/>
                  </a:cubicBezTo>
                  <a:cubicBezTo>
                    <a:pt x="19123" y="653"/>
                    <a:pt x="19073" y="653"/>
                    <a:pt x="18998" y="678"/>
                  </a:cubicBezTo>
                  <a:lnTo>
                    <a:pt x="15614" y="1229"/>
                  </a:lnTo>
                  <a:lnTo>
                    <a:pt x="13735" y="151"/>
                  </a:lnTo>
                  <a:cubicBezTo>
                    <a:pt x="13534" y="51"/>
                    <a:pt x="13334" y="1"/>
                    <a:pt x="13108" y="1"/>
                  </a:cubicBezTo>
                  <a:close/>
                </a:path>
              </a:pathLst>
            </a:custGeom>
            <a:solidFill>
              <a:schemeClr val="accent2"/>
            </a:solidFill>
            <a:ln>
              <a:noFill/>
            </a:ln>
            <a:effectLst>
              <a:outerShdw dist="28575" dir="1740000" algn="bl" rotWithShape="0">
                <a:schemeClr val="dk1">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32"/>
            <p:cNvSpPr/>
            <p:nvPr/>
          </p:nvSpPr>
          <p:spPr>
            <a:xfrm rot="-1835665">
              <a:off x="307355" y="172943"/>
              <a:ext cx="717532" cy="885158"/>
            </a:xfrm>
            <a:custGeom>
              <a:avLst/>
              <a:gdLst/>
              <a:ahLst/>
              <a:cxnLst/>
              <a:rect l="l" t="t" r="r" b="b"/>
              <a:pathLst>
                <a:path w="23710" h="29249" extrusionOk="0">
                  <a:moveTo>
                    <a:pt x="11855" y="0"/>
                  </a:moveTo>
                  <a:lnTo>
                    <a:pt x="9599" y="1278"/>
                  </a:lnTo>
                  <a:lnTo>
                    <a:pt x="5765" y="652"/>
                  </a:lnTo>
                  <a:lnTo>
                    <a:pt x="7920" y="6842"/>
                  </a:lnTo>
                  <a:cubicBezTo>
                    <a:pt x="3309" y="9900"/>
                    <a:pt x="0" y="17669"/>
                    <a:pt x="0" y="22857"/>
                  </a:cubicBezTo>
                  <a:cubicBezTo>
                    <a:pt x="0" y="29111"/>
                    <a:pt x="4857" y="29249"/>
                    <a:pt x="11000" y="29249"/>
                  </a:cubicBezTo>
                  <a:cubicBezTo>
                    <a:pt x="11282" y="29249"/>
                    <a:pt x="11568" y="29248"/>
                    <a:pt x="11855" y="29248"/>
                  </a:cubicBezTo>
                  <a:lnTo>
                    <a:pt x="11855" y="29248"/>
                  </a:lnTo>
                  <a:cubicBezTo>
                    <a:pt x="12143" y="29248"/>
                    <a:pt x="12428" y="29249"/>
                    <a:pt x="12710" y="29249"/>
                  </a:cubicBezTo>
                  <a:cubicBezTo>
                    <a:pt x="18853" y="29249"/>
                    <a:pt x="23710" y="29111"/>
                    <a:pt x="23710" y="22857"/>
                  </a:cubicBezTo>
                  <a:cubicBezTo>
                    <a:pt x="23710" y="17669"/>
                    <a:pt x="20401" y="9900"/>
                    <a:pt x="15790" y="6842"/>
                  </a:cubicBezTo>
                  <a:lnTo>
                    <a:pt x="17945" y="652"/>
                  </a:lnTo>
                  <a:lnTo>
                    <a:pt x="17945" y="652"/>
                  </a:lnTo>
                  <a:lnTo>
                    <a:pt x="14111" y="1278"/>
                  </a:lnTo>
                  <a:lnTo>
                    <a:pt x="1185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32"/>
            <p:cNvSpPr/>
            <p:nvPr/>
          </p:nvSpPr>
          <p:spPr>
            <a:xfrm rot="-1835665">
              <a:off x="333763" y="269494"/>
              <a:ext cx="351957" cy="881375"/>
            </a:xfrm>
            <a:custGeom>
              <a:avLst/>
              <a:gdLst/>
              <a:ahLst/>
              <a:cxnLst/>
              <a:rect l="l" t="t" r="r" b="b"/>
              <a:pathLst>
                <a:path w="11630" h="29124" extrusionOk="0">
                  <a:moveTo>
                    <a:pt x="11630" y="0"/>
                  </a:moveTo>
                  <a:lnTo>
                    <a:pt x="9599" y="1153"/>
                  </a:lnTo>
                  <a:lnTo>
                    <a:pt x="5765" y="527"/>
                  </a:lnTo>
                  <a:lnTo>
                    <a:pt x="7920" y="6717"/>
                  </a:lnTo>
                  <a:cubicBezTo>
                    <a:pt x="3309" y="9775"/>
                    <a:pt x="0" y="17544"/>
                    <a:pt x="0" y="22732"/>
                  </a:cubicBezTo>
                  <a:cubicBezTo>
                    <a:pt x="0" y="29052"/>
                    <a:pt x="4955" y="29123"/>
                    <a:pt x="11192" y="29123"/>
                  </a:cubicBezTo>
                  <a:cubicBezTo>
                    <a:pt x="11337" y="29123"/>
                    <a:pt x="11483" y="29123"/>
                    <a:pt x="11630" y="29123"/>
                  </a:cubicBezTo>
                  <a:lnTo>
                    <a:pt x="11630" y="29123"/>
                  </a:lnTo>
                  <a:lnTo>
                    <a:pt x="11630"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32"/>
            <p:cNvSpPr/>
            <p:nvPr/>
          </p:nvSpPr>
          <p:spPr>
            <a:xfrm rot="-1835665">
              <a:off x="642312" y="567858"/>
              <a:ext cx="152494" cy="333769"/>
            </a:xfrm>
            <a:custGeom>
              <a:avLst/>
              <a:gdLst/>
              <a:ahLst/>
              <a:cxnLst/>
              <a:rect l="l" t="t" r="r" b="b"/>
              <a:pathLst>
                <a:path w="5039" h="11029" extrusionOk="0">
                  <a:moveTo>
                    <a:pt x="2156" y="1"/>
                  </a:moveTo>
                  <a:lnTo>
                    <a:pt x="2156" y="1354"/>
                  </a:lnTo>
                  <a:cubicBezTo>
                    <a:pt x="903" y="1555"/>
                    <a:pt x="126" y="2407"/>
                    <a:pt x="126" y="3535"/>
                  </a:cubicBezTo>
                  <a:cubicBezTo>
                    <a:pt x="126" y="4687"/>
                    <a:pt x="953" y="5314"/>
                    <a:pt x="2331" y="5840"/>
                  </a:cubicBezTo>
                  <a:cubicBezTo>
                    <a:pt x="3334" y="6241"/>
                    <a:pt x="3860" y="6717"/>
                    <a:pt x="3860" y="7444"/>
                  </a:cubicBezTo>
                  <a:cubicBezTo>
                    <a:pt x="3860" y="8221"/>
                    <a:pt x="3209" y="8773"/>
                    <a:pt x="2256" y="8773"/>
                  </a:cubicBezTo>
                  <a:cubicBezTo>
                    <a:pt x="1504" y="8773"/>
                    <a:pt x="802" y="8522"/>
                    <a:pt x="326" y="8196"/>
                  </a:cubicBezTo>
                  <a:lnTo>
                    <a:pt x="0" y="9098"/>
                  </a:lnTo>
                  <a:cubicBezTo>
                    <a:pt x="477" y="9424"/>
                    <a:pt x="1279" y="9675"/>
                    <a:pt x="2056" y="9675"/>
                  </a:cubicBezTo>
                  <a:lnTo>
                    <a:pt x="2056" y="11028"/>
                  </a:lnTo>
                  <a:lnTo>
                    <a:pt x="2908" y="11028"/>
                  </a:lnTo>
                  <a:lnTo>
                    <a:pt x="2908" y="9650"/>
                  </a:lnTo>
                  <a:cubicBezTo>
                    <a:pt x="4286" y="9424"/>
                    <a:pt x="5038" y="8422"/>
                    <a:pt x="5038" y="7344"/>
                  </a:cubicBezTo>
                  <a:cubicBezTo>
                    <a:pt x="5038" y="6166"/>
                    <a:pt x="4336" y="5464"/>
                    <a:pt x="2933" y="4888"/>
                  </a:cubicBezTo>
                  <a:cubicBezTo>
                    <a:pt x="1780" y="4412"/>
                    <a:pt x="1279" y="4061"/>
                    <a:pt x="1279" y="3359"/>
                  </a:cubicBezTo>
                  <a:cubicBezTo>
                    <a:pt x="1279" y="2833"/>
                    <a:pt x="1655" y="2206"/>
                    <a:pt x="2707" y="2206"/>
                  </a:cubicBezTo>
                  <a:cubicBezTo>
                    <a:pt x="3559" y="2206"/>
                    <a:pt x="4111" y="2507"/>
                    <a:pt x="4386" y="2657"/>
                  </a:cubicBezTo>
                  <a:lnTo>
                    <a:pt x="4737" y="1780"/>
                  </a:lnTo>
                  <a:cubicBezTo>
                    <a:pt x="4336" y="1555"/>
                    <a:pt x="3785" y="1329"/>
                    <a:pt x="2983" y="1304"/>
                  </a:cubicBezTo>
                  <a:lnTo>
                    <a:pt x="298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2"/>
            <p:cNvSpPr/>
            <p:nvPr/>
          </p:nvSpPr>
          <p:spPr>
            <a:xfrm rot="-1835665">
              <a:off x="392132" y="411642"/>
              <a:ext cx="292036" cy="47906"/>
            </a:xfrm>
            <a:custGeom>
              <a:avLst/>
              <a:gdLst/>
              <a:ahLst/>
              <a:cxnLst/>
              <a:rect l="l" t="t" r="r" b="b"/>
              <a:pathLst>
                <a:path w="9650" h="1583" extrusionOk="0">
                  <a:moveTo>
                    <a:pt x="9387" y="0"/>
                  </a:moveTo>
                  <a:cubicBezTo>
                    <a:pt x="9375" y="0"/>
                    <a:pt x="9362" y="1"/>
                    <a:pt x="9349" y="4"/>
                  </a:cubicBezTo>
                  <a:lnTo>
                    <a:pt x="251" y="1031"/>
                  </a:lnTo>
                  <a:cubicBezTo>
                    <a:pt x="101" y="1031"/>
                    <a:pt x="0" y="1182"/>
                    <a:pt x="0" y="1332"/>
                  </a:cubicBezTo>
                  <a:cubicBezTo>
                    <a:pt x="26" y="1457"/>
                    <a:pt x="151" y="1583"/>
                    <a:pt x="276" y="1583"/>
                  </a:cubicBezTo>
                  <a:lnTo>
                    <a:pt x="301" y="1583"/>
                  </a:lnTo>
                  <a:lnTo>
                    <a:pt x="9399" y="555"/>
                  </a:lnTo>
                  <a:cubicBezTo>
                    <a:pt x="9549" y="530"/>
                    <a:pt x="9650" y="405"/>
                    <a:pt x="9650" y="254"/>
                  </a:cubicBezTo>
                  <a:cubicBezTo>
                    <a:pt x="9627" y="117"/>
                    <a:pt x="9520" y="0"/>
                    <a:pt x="938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2"/>
            <p:cNvSpPr/>
            <p:nvPr/>
          </p:nvSpPr>
          <p:spPr>
            <a:xfrm rot="-1835665">
              <a:off x="424062" y="392507"/>
              <a:ext cx="292793" cy="47936"/>
            </a:xfrm>
            <a:custGeom>
              <a:avLst/>
              <a:gdLst/>
              <a:ahLst/>
              <a:cxnLst/>
              <a:rect l="l" t="t" r="r" b="b"/>
              <a:pathLst>
                <a:path w="9675" h="1584" extrusionOk="0">
                  <a:moveTo>
                    <a:pt x="281" y="1"/>
                  </a:moveTo>
                  <a:cubicBezTo>
                    <a:pt x="151" y="1"/>
                    <a:pt x="48" y="95"/>
                    <a:pt x="26" y="230"/>
                  </a:cubicBezTo>
                  <a:cubicBezTo>
                    <a:pt x="1" y="381"/>
                    <a:pt x="126" y="531"/>
                    <a:pt x="276" y="531"/>
                  </a:cubicBezTo>
                  <a:lnTo>
                    <a:pt x="9349" y="1584"/>
                  </a:lnTo>
                  <a:lnTo>
                    <a:pt x="9374" y="1584"/>
                  </a:lnTo>
                  <a:cubicBezTo>
                    <a:pt x="9524" y="1584"/>
                    <a:pt x="9625" y="1458"/>
                    <a:pt x="9650" y="1333"/>
                  </a:cubicBezTo>
                  <a:cubicBezTo>
                    <a:pt x="9675" y="1183"/>
                    <a:pt x="9549" y="1032"/>
                    <a:pt x="9399" y="1032"/>
                  </a:cubicBezTo>
                  <a:lnTo>
                    <a:pt x="326" y="5"/>
                  </a:lnTo>
                  <a:cubicBezTo>
                    <a:pt x="311" y="2"/>
                    <a:pt x="296" y="1"/>
                    <a:pt x="2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5" name="Google Shape;765;p32"/>
          <p:cNvGrpSpPr/>
          <p:nvPr/>
        </p:nvGrpSpPr>
        <p:grpSpPr>
          <a:xfrm rot="1552087">
            <a:off x="252688" y="330949"/>
            <a:ext cx="787682" cy="416898"/>
            <a:chOff x="6679875" y="343900"/>
            <a:chExt cx="738750" cy="391000"/>
          </a:xfrm>
        </p:grpSpPr>
        <p:sp>
          <p:nvSpPr>
            <p:cNvPr id="766" name="Google Shape;766;p32"/>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32"/>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32"/>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32"/>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32"/>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32"/>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32"/>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32"/>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32"/>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32"/>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6" name="Google Shape;776;p32"/>
          <p:cNvGrpSpPr/>
          <p:nvPr/>
        </p:nvGrpSpPr>
        <p:grpSpPr>
          <a:xfrm rot="-1248986">
            <a:off x="8170309" y="4317846"/>
            <a:ext cx="787653" cy="416883"/>
            <a:chOff x="6679875" y="343900"/>
            <a:chExt cx="738750" cy="391000"/>
          </a:xfrm>
        </p:grpSpPr>
        <p:sp>
          <p:nvSpPr>
            <p:cNvPr id="777" name="Google Shape;777;p32"/>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32"/>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32"/>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32"/>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32"/>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32"/>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32"/>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32"/>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32"/>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32"/>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7" name="Google Shape;787;p32"/>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788" name="Google Shape;788;p32"/>
          <p:cNvSpPr txBox="1">
            <a:spLocks noGrp="1"/>
          </p:cNvSpPr>
          <p:nvPr>
            <p:ph type="title" idx="2"/>
          </p:nvPr>
        </p:nvSpPr>
        <p:spPr>
          <a:xfrm>
            <a:off x="2369388" y="1768925"/>
            <a:ext cx="1978200" cy="325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789" name="Google Shape;789;p32"/>
          <p:cNvSpPr txBox="1">
            <a:spLocks noGrp="1"/>
          </p:cNvSpPr>
          <p:nvPr>
            <p:ph type="subTitle" idx="1"/>
          </p:nvPr>
        </p:nvSpPr>
        <p:spPr>
          <a:xfrm>
            <a:off x="2369388" y="2094550"/>
            <a:ext cx="1978200" cy="472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0" name="Google Shape;790;p32"/>
          <p:cNvSpPr txBox="1">
            <a:spLocks noGrp="1"/>
          </p:cNvSpPr>
          <p:nvPr>
            <p:ph type="title" idx="3"/>
          </p:nvPr>
        </p:nvSpPr>
        <p:spPr>
          <a:xfrm>
            <a:off x="5677738" y="1768925"/>
            <a:ext cx="1978200" cy="325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791" name="Google Shape;791;p32"/>
          <p:cNvSpPr txBox="1">
            <a:spLocks noGrp="1"/>
          </p:cNvSpPr>
          <p:nvPr>
            <p:ph type="subTitle" idx="4"/>
          </p:nvPr>
        </p:nvSpPr>
        <p:spPr>
          <a:xfrm>
            <a:off x="5677738" y="2094550"/>
            <a:ext cx="1978200" cy="472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2" name="Google Shape;792;p32"/>
          <p:cNvSpPr txBox="1">
            <a:spLocks noGrp="1"/>
          </p:cNvSpPr>
          <p:nvPr>
            <p:ph type="title" idx="5"/>
          </p:nvPr>
        </p:nvSpPr>
        <p:spPr>
          <a:xfrm>
            <a:off x="2369388" y="3259425"/>
            <a:ext cx="1978200" cy="325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793" name="Google Shape;793;p32"/>
          <p:cNvSpPr txBox="1">
            <a:spLocks noGrp="1"/>
          </p:cNvSpPr>
          <p:nvPr>
            <p:ph type="subTitle" idx="6"/>
          </p:nvPr>
        </p:nvSpPr>
        <p:spPr>
          <a:xfrm>
            <a:off x="2369388" y="3585225"/>
            <a:ext cx="1978200" cy="472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4" name="Google Shape;794;p32"/>
          <p:cNvSpPr txBox="1">
            <a:spLocks noGrp="1"/>
          </p:cNvSpPr>
          <p:nvPr>
            <p:ph type="title" idx="7"/>
          </p:nvPr>
        </p:nvSpPr>
        <p:spPr>
          <a:xfrm>
            <a:off x="5677741" y="3259425"/>
            <a:ext cx="1978200" cy="325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795" name="Google Shape;795;p32"/>
          <p:cNvSpPr txBox="1">
            <a:spLocks noGrp="1"/>
          </p:cNvSpPr>
          <p:nvPr>
            <p:ph type="subTitle" idx="8"/>
          </p:nvPr>
        </p:nvSpPr>
        <p:spPr>
          <a:xfrm>
            <a:off x="5677738" y="3585225"/>
            <a:ext cx="1978200" cy="472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796"/>
        <p:cNvGrpSpPr/>
        <p:nvPr/>
      </p:nvGrpSpPr>
      <p:grpSpPr>
        <a:xfrm>
          <a:off x="0" y="0"/>
          <a:ext cx="0" cy="0"/>
          <a:chOff x="0" y="0"/>
          <a:chExt cx="0" cy="0"/>
        </a:xfrm>
      </p:grpSpPr>
      <p:sp>
        <p:nvSpPr>
          <p:cNvPr id="797" name="Google Shape;797;p33"/>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798" name="Google Shape;798;p33"/>
          <p:cNvSpPr txBox="1">
            <a:spLocks noGrp="1"/>
          </p:cNvSpPr>
          <p:nvPr>
            <p:ph type="title" idx="2"/>
          </p:nvPr>
        </p:nvSpPr>
        <p:spPr>
          <a:xfrm>
            <a:off x="720000" y="2603101"/>
            <a:ext cx="2086800" cy="356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799" name="Google Shape;799;p33"/>
          <p:cNvSpPr txBox="1">
            <a:spLocks noGrp="1"/>
          </p:cNvSpPr>
          <p:nvPr>
            <p:ph type="subTitle" idx="1"/>
          </p:nvPr>
        </p:nvSpPr>
        <p:spPr>
          <a:xfrm>
            <a:off x="720000" y="2959953"/>
            <a:ext cx="2086800" cy="657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0" name="Google Shape;800;p33"/>
          <p:cNvSpPr txBox="1">
            <a:spLocks noGrp="1"/>
          </p:cNvSpPr>
          <p:nvPr>
            <p:ph type="title" idx="3"/>
          </p:nvPr>
        </p:nvSpPr>
        <p:spPr>
          <a:xfrm>
            <a:off x="3528600" y="3072251"/>
            <a:ext cx="2086800" cy="356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801" name="Google Shape;801;p33"/>
          <p:cNvSpPr txBox="1">
            <a:spLocks noGrp="1"/>
          </p:cNvSpPr>
          <p:nvPr>
            <p:ph type="subTitle" idx="4"/>
          </p:nvPr>
        </p:nvSpPr>
        <p:spPr>
          <a:xfrm>
            <a:off x="3528600" y="3429125"/>
            <a:ext cx="2086800" cy="657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2" name="Google Shape;802;p33"/>
          <p:cNvSpPr txBox="1">
            <a:spLocks noGrp="1"/>
          </p:cNvSpPr>
          <p:nvPr>
            <p:ph type="title" idx="5"/>
          </p:nvPr>
        </p:nvSpPr>
        <p:spPr>
          <a:xfrm>
            <a:off x="6337200" y="2603441"/>
            <a:ext cx="2086800" cy="356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803" name="Google Shape;803;p33"/>
          <p:cNvSpPr txBox="1">
            <a:spLocks noGrp="1"/>
          </p:cNvSpPr>
          <p:nvPr>
            <p:ph type="subTitle" idx="6"/>
          </p:nvPr>
        </p:nvSpPr>
        <p:spPr>
          <a:xfrm>
            <a:off x="6337200" y="2959950"/>
            <a:ext cx="2086800" cy="657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804" name="Google Shape;804;p33"/>
          <p:cNvGrpSpPr/>
          <p:nvPr/>
        </p:nvGrpSpPr>
        <p:grpSpPr>
          <a:xfrm>
            <a:off x="8008590" y="4110266"/>
            <a:ext cx="845094" cy="778883"/>
            <a:chOff x="6636213" y="3566301"/>
            <a:chExt cx="1368130" cy="1260940"/>
          </a:xfrm>
        </p:grpSpPr>
        <p:sp>
          <p:nvSpPr>
            <p:cNvPr id="805" name="Google Shape;805;p33"/>
            <p:cNvSpPr/>
            <p:nvPr/>
          </p:nvSpPr>
          <p:spPr>
            <a:xfrm>
              <a:off x="6636213" y="3566301"/>
              <a:ext cx="1368130" cy="1260940"/>
            </a:xfrm>
            <a:custGeom>
              <a:avLst/>
              <a:gdLst/>
              <a:ahLst/>
              <a:cxnLst/>
              <a:rect l="l" t="t" r="r" b="b"/>
              <a:pathLst>
                <a:path w="14801" h="13641" extrusionOk="0">
                  <a:moveTo>
                    <a:pt x="7798" y="1"/>
                  </a:moveTo>
                  <a:cubicBezTo>
                    <a:pt x="7182" y="1"/>
                    <a:pt x="6575" y="215"/>
                    <a:pt x="6094" y="607"/>
                  </a:cubicBezTo>
                  <a:cubicBezTo>
                    <a:pt x="5327" y="1241"/>
                    <a:pt x="4979" y="2276"/>
                    <a:pt x="5184" y="3132"/>
                  </a:cubicBezTo>
                  <a:cubicBezTo>
                    <a:pt x="5023" y="3498"/>
                    <a:pt x="5130" y="3953"/>
                    <a:pt x="5460" y="4211"/>
                  </a:cubicBezTo>
                  <a:lnTo>
                    <a:pt x="5835" y="4506"/>
                  </a:lnTo>
                  <a:cubicBezTo>
                    <a:pt x="5889" y="4541"/>
                    <a:pt x="5942" y="4577"/>
                    <a:pt x="6005" y="4604"/>
                  </a:cubicBezTo>
                  <a:cubicBezTo>
                    <a:pt x="5951" y="4934"/>
                    <a:pt x="6076" y="5273"/>
                    <a:pt x="6361" y="5478"/>
                  </a:cubicBezTo>
                  <a:lnTo>
                    <a:pt x="6638" y="5683"/>
                  </a:lnTo>
                  <a:cubicBezTo>
                    <a:pt x="6558" y="5853"/>
                    <a:pt x="6477" y="6031"/>
                    <a:pt x="6406" y="6210"/>
                  </a:cubicBezTo>
                  <a:cubicBezTo>
                    <a:pt x="6370" y="6299"/>
                    <a:pt x="6254" y="6459"/>
                    <a:pt x="6058" y="6665"/>
                  </a:cubicBezTo>
                  <a:cubicBezTo>
                    <a:pt x="5567" y="6665"/>
                    <a:pt x="5139" y="6959"/>
                    <a:pt x="5005" y="7369"/>
                  </a:cubicBezTo>
                  <a:cubicBezTo>
                    <a:pt x="4970" y="7468"/>
                    <a:pt x="4961" y="7575"/>
                    <a:pt x="4961" y="7673"/>
                  </a:cubicBezTo>
                  <a:cubicBezTo>
                    <a:pt x="4372" y="8199"/>
                    <a:pt x="3855" y="8627"/>
                    <a:pt x="3542" y="8841"/>
                  </a:cubicBezTo>
                  <a:lnTo>
                    <a:pt x="3284" y="9011"/>
                  </a:lnTo>
                  <a:cubicBezTo>
                    <a:pt x="2097" y="9787"/>
                    <a:pt x="1000" y="10527"/>
                    <a:pt x="572" y="11063"/>
                  </a:cubicBezTo>
                  <a:cubicBezTo>
                    <a:pt x="375" y="11304"/>
                    <a:pt x="250" y="11580"/>
                    <a:pt x="188" y="11866"/>
                  </a:cubicBezTo>
                  <a:cubicBezTo>
                    <a:pt x="81" y="12044"/>
                    <a:pt x="18" y="12249"/>
                    <a:pt x="10" y="12463"/>
                  </a:cubicBezTo>
                  <a:cubicBezTo>
                    <a:pt x="1" y="13097"/>
                    <a:pt x="500" y="13623"/>
                    <a:pt x="1143" y="13641"/>
                  </a:cubicBezTo>
                  <a:lnTo>
                    <a:pt x="1160" y="13641"/>
                  </a:lnTo>
                  <a:cubicBezTo>
                    <a:pt x="1294" y="13641"/>
                    <a:pt x="1419" y="13614"/>
                    <a:pt x="1544" y="13578"/>
                  </a:cubicBezTo>
                  <a:cubicBezTo>
                    <a:pt x="1865" y="13578"/>
                    <a:pt x="2204" y="13489"/>
                    <a:pt x="2561" y="13329"/>
                  </a:cubicBezTo>
                  <a:cubicBezTo>
                    <a:pt x="3533" y="12892"/>
                    <a:pt x="4952" y="11214"/>
                    <a:pt x="5228" y="10884"/>
                  </a:cubicBezTo>
                  <a:cubicBezTo>
                    <a:pt x="5460" y="10608"/>
                    <a:pt x="6120" y="9974"/>
                    <a:pt x="6691" y="9457"/>
                  </a:cubicBezTo>
                  <a:cubicBezTo>
                    <a:pt x="6709" y="9466"/>
                    <a:pt x="6727" y="9466"/>
                    <a:pt x="6754" y="9466"/>
                  </a:cubicBezTo>
                  <a:cubicBezTo>
                    <a:pt x="7182" y="9466"/>
                    <a:pt x="7548" y="9225"/>
                    <a:pt x="7708" y="8850"/>
                  </a:cubicBezTo>
                  <a:cubicBezTo>
                    <a:pt x="7771" y="8699"/>
                    <a:pt x="7798" y="8547"/>
                    <a:pt x="7798" y="8395"/>
                  </a:cubicBezTo>
                  <a:cubicBezTo>
                    <a:pt x="8119" y="8199"/>
                    <a:pt x="8458" y="8030"/>
                    <a:pt x="8699" y="7914"/>
                  </a:cubicBezTo>
                  <a:cubicBezTo>
                    <a:pt x="8761" y="8047"/>
                    <a:pt x="8850" y="8163"/>
                    <a:pt x="8975" y="8262"/>
                  </a:cubicBezTo>
                  <a:lnTo>
                    <a:pt x="9332" y="8529"/>
                  </a:lnTo>
                  <a:cubicBezTo>
                    <a:pt x="9484" y="8654"/>
                    <a:pt x="9680" y="8716"/>
                    <a:pt x="9876" y="8716"/>
                  </a:cubicBezTo>
                  <a:cubicBezTo>
                    <a:pt x="9921" y="8716"/>
                    <a:pt x="9974" y="8716"/>
                    <a:pt x="10019" y="8708"/>
                  </a:cubicBezTo>
                  <a:cubicBezTo>
                    <a:pt x="10055" y="8922"/>
                    <a:pt x="10171" y="9118"/>
                    <a:pt x="10349" y="9261"/>
                  </a:cubicBezTo>
                  <a:lnTo>
                    <a:pt x="10706" y="9546"/>
                  </a:lnTo>
                  <a:cubicBezTo>
                    <a:pt x="10866" y="9680"/>
                    <a:pt x="11063" y="9751"/>
                    <a:pt x="11259" y="9751"/>
                  </a:cubicBezTo>
                  <a:cubicBezTo>
                    <a:pt x="11339" y="9751"/>
                    <a:pt x="11420" y="9733"/>
                    <a:pt x="11491" y="9716"/>
                  </a:cubicBezTo>
                  <a:cubicBezTo>
                    <a:pt x="11678" y="9769"/>
                    <a:pt x="11875" y="9787"/>
                    <a:pt x="12071" y="9787"/>
                  </a:cubicBezTo>
                  <a:cubicBezTo>
                    <a:pt x="12704" y="9787"/>
                    <a:pt x="13347" y="9546"/>
                    <a:pt x="13819" y="9109"/>
                  </a:cubicBezTo>
                  <a:cubicBezTo>
                    <a:pt x="14435" y="8547"/>
                    <a:pt x="14747" y="7699"/>
                    <a:pt x="14649" y="6932"/>
                  </a:cubicBezTo>
                  <a:cubicBezTo>
                    <a:pt x="14694" y="6870"/>
                    <a:pt x="14720" y="6790"/>
                    <a:pt x="14738" y="6718"/>
                  </a:cubicBezTo>
                  <a:cubicBezTo>
                    <a:pt x="14801" y="6477"/>
                    <a:pt x="14756" y="6219"/>
                    <a:pt x="14622" y="6013"/>
                  </a:cubicBezTo>
                  <a:lnTo>
                    <a:pt x="14372" y="5630"/>
                  </a:lnTo>
                  <a:cubicBezTo>
                    <a:pt x="14230" y="5407"/>
                    <a:pt x="13989" y="5255"/>
                    <a:pt x="13730" y="5219"/>
                  </a:cubicBezTo>
                  <a:cubicBezTo>
                    <a:pt x="13748" y="5032"/>
                    <a:pt x="13694" y="4845"/>
                    <a:pt x="13596" y="4675"/>
                  </a:cubicBezTo>
                  <a:lnTo>
                    <a:pt x="13355" y="4292"/>
                  </a:lnTo>
                  <a:cubicBezTo>
                    <a:pt x="13222" y="4078"/>
                    <a:pt x="13008" y="3926"/>
                    <a:pt x="12767" y="3881"/>
                  </a:cubicBezTo>
                  <a:cubicBezTo>
                    <a:pt x="12383" y="3426"/>
                    <a:pt x="11732" y="2668"/>
                    <a:pt x="11000" y="2008"/>
                  </a:cubicBezTo>
                  <a:cubicBezTo>
                    <a:pt x="10982" y="1937"/>
                    <a:pt x="10947" y="1865"/>
                    <a:pt x="10902" y="1794"/>
                  </a:cubicBezTo>
                  <a:lnTo>
                    <a:pt x="10652" y="1410"/>
                  </a:lnTo>
                  <a:cubicBezTo>
                    <a:pt x="10492" y="1160"/>
                    <a:pt x="10215" y="1009"/>
                    <a:pt x="9912" y="1009"/>
                  </a:cubicBezTo>
                  <a:cubicBezTo>
                    <a:pt x="9885" y="937"/>
                    <a:pt x="9858" y="884"/>
                    <a:pt x="9823" y="821"/>
                  </a:cubicBezTo>
                  <a:lnTo>
                    <a:pt x="9564" y="429"/>
                  </a:lnTo>
                  <a:cubicBezTo>
                    <a:pt x="9386" y="170"/>
                    <a:pt x="9109" y="19"/>
                    <a:pt x="8797" y="19"/>
                  </a:cubicBezTo>
                  <a:cubicBezTo>
                    <a:pt x="8681" y="19"/>
                    <a:pt x="8565" y="45"/>
                    <a:pt x="8458" y="90"/>
                  </a:cubicBezTo>
                  <a:cubicBezTo>
                    <a:pt x="8244" y="27"/>
                    <a:pt x="8021" y="1"/>
                    <a:pt x="7798" y="1"/>
                  </a:cubicBezTo>
                  <a:close/>
                </a:path>
              </a:pathLst>
            </a:custGeom>
            <a:solidFill>
              <a:schemeClr val="dk1"/>
            </a:solidFill>
            <a:ln>
              <a:noFill/>
            </a:ln>
            <a:effectLst>
              <a:outerShdw dist="19050" dir="2400000" algn="bl" rotWithShape="0">
                <a:schemeClr val="dk1">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33"/>
            <p:cNvSpPr/>
            <p:nvPr/>
          </p:nvSpPr>
          <p:spPr>
            <a:xfrm>
              <a:off x="6705539" y="4682022"/>
              <a:ext cx="76721" cy="76816"/>
            </a:xfrm>
            <a:custGeom>
              <a:avLst/>
              <a:gdLst/>
              <a:ahLst/>
              <a:cxnLst/>
              <a:rect l="l" t="t" r="r" b="b"/>
              <a:pathLst>
                <a:path w="830" h="831" extrusionOk="0">
                  <a:moveTo>
                    <a:pt x="428" y="1"/>
                  </a:moveTo>
                  <a:cubicBezTo>
                    <a:pt x="196" y="1"/>
                    <a:pt x="9" y="179"/>
                    <a:pt x="0" y="402"/>
                  </a:cubicBezTo>
                  <a:cubicBezTo>
                    <a:pt x="0" y="634"/>
                    <a:pt x="178" y="822"/>
                    <a:pt x="410" y="830"/>
                  </a:cubicBezTo>
                  <a:cubicBezTo>
                    <a:pt x="633" y="830"/>
                    <a:pt x="821" y="652"/>
                    <a:pt x="830" y="420"/>
                  </a:cubicBezTo>
                  <a:cubicBezTo>
                    <a:pt x="830" y="197"/>
                    <a:pt x="651" y="10"/>
                    <a:pt x="428" y="1"/>
                  </a:cubicBezTo>
                  <a:close/>
                </a:path>
              </a:pathLst>
            </a:custGeom>
            <a:solidFill>
              <a:srgbClr val="5733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33"/>
            <p:cNvSpPr/>
            <p:nvPr/>
          </p:nvSpPr>
          <p:spPr>
            <a:xfrm>
              <a:off x="6702212" y="4281952"/>
              <a:ext cx="575685" cy="470414"/>
            </a:xfrm>
            <a:custGeom>
              <a:avLst/>
              <a:gdLst/>
              <a:ahLst/>
              <a:cxnLst/>
              <a:rect l="l" t="t" r="r" b="b"/>
              <a:pathLst>
                <a:path w="6228" h="5089" extrusionOk="0">
                  <a:moveTo>
                    <a:pt x="5457" y="1"/>
                  </a:moveTo>
                  <a:cubicBezTo>
                    <a:pt x="5339" y="1"/>
                    <a:pt x="5246" y="29"/>
                    <a:pt x="5246" y="29"/>
                  </a:cubicBezTo>
                  <a:cubicBezTo>
                    <a:pt x="5246" y="29"/>
                    <a:pt x="3997" y="1215"/>
                    <a:pt x="3239" y="1715"/>
                  </a:cubicBezTo>
                  <a:cubicBezTo>
                    <a:pt x="2471" y="2215"/>
                    <a:pt x="875" y="3240"/>
                    <a:pt x="437" y="3785"/>
                  </a:cubicBezTo>
                  <a:cubicBezTo>
                    <a:pt x="0" y="4329"/>
                    <a:pt x="268" y="4882"/>
                    <a:pt x="268" y="4882"/>
                  </a:cubicBezTo>
                  <a:cubicBezTo>
                    <a:pt x="268" y="4882"/>
                    <a:pt x="433" y="5088"/>
                    <a:pt x="828" y="5088"/>
                  </a:cubicBezTo>
                  <a:cubicBezTo>
                    <a:pt x="1014" y="5088"/>
                    <a:pt x="1250" y="5043"/>
                    <a:pt x="1544" y="4909"/>
                  </a:cubicBezTo>
                  <a:cubicBezTo>
                    <a:pt x="2311" y="4570"/>
                    <a:pt x="3622" y="3053"/>
                    <a:pt x="3943" y="2669"/>
                  </a:cubicBezTo>
                  <a:cubicBezTo>
                    <a:pt x="4265" y="2277"/>
                    <a:pt x="5166" y="1438"/>
                    <a:pt x="5692" y="974"/>
                  </a:cubicBezTo>
                  <a:cubicBezTo>
                    <a:pt x="6227" y="502"/>
                    <a:pt x="6004" y="341"/>
                    <a:pt x="5808" y="127"/>
                  </a:cubicBezTo>
                  <a:cubicBezTo>
                    <a:pt x="5708" y="27"/>
                    <a:pt x="5571" y="1"/>
                    <a:pt x="545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33"/>
            <p:cNvSpPr/>
            <p:nvPr/>
          </p:nvSpPr>
          <p:spPr>
            <a:xfrm>
              <a:off x="7199419" y="4074153"/>
              <a:ext cx="282944" cy="259195"/>
            </a:xfrm>
            <a:custGeom>
              <a:avLst/>
              <a:gdLst/>
              <a:ahLst/>
              <a:cxnLst/>
              <a:rect l="l" t="t" r="r" b="b"/>
              <a:pathLst>
                <a:path w="3061" h="2804" extrusionOk="0">
                  <a:moveTo>
                    <a:pt x="1783" y="1"/>
                  </a:moveTo>
                  <a:cubicBezTo>
                    <a:pt x="1434" y="1"/>
                    <a:pt x="1209" y="480"/>
                    <a:pt x="1009" y="992"/>
                  </a:cubicBezTo>
                  <a:cubicBezTo>
                    <a:pt x="804" y="1519"/>
                    <a:pt x="1" y="2125"/>
                    <a:pt x="1" y="2125"/>
                  </a:cubicBezTo>
                  <a:lnTo>
                    <a:pt x="598" y="2803"/>
                  </a:lnTo>
                  <a:cubicBezTo>
                    <a:pt x="1125" y="2304"/>
                    <a:pt x="2186" y="1759"/>
                    <a:pt x="2623" y="1617"/>
                  </a:cubicBezTo>
                  <a:cubicBezTo>
                    <a:pt x="3061" y="1465"/>
                    <a:pt x="2820" y="1090"/>
                    <a:pt x="2820" y="1090"/>
                  </a:cubicBezTo>
                  <a:lnTo>
                    <a:pt x="1812" y="2"/>
                  </a:lnTo>
                  <a:cubicBezTo>
                    <a:pt x="1802" y="1"/>
                    <a:pt x="1793" y="1"/>
                    <a:pt x="178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33"/>
            <p:cNvSpPr/>
            <p:nvPr/>
          </p:nvSpPr>
          <p:spPr>
            <a:xfrm>
              <a:off x="7159025" y="4251170"/>
              <a:ext cx="140316" cy="121463"/>
            </a:xfrm>
            <a:custGeom>
              <a:avLst/>
              <a:gdLst/>
              <a:ahLst/>
              <a:cxnLst/>
              <a:rect l="l" t="t" r="r" b="b"/>
              <a:pathLst>
                <a:path w="1518" h="1314" extrusionOk="0">
                  <a:moveTo>
                    <a:pt x="404" y="0"/>
                  </a:moveTo>
                  <a:cubicBezTo>
                    <a:pt x="247" y="0"/>
                    <a:pt x="90" y="89"/>
                    <a:pt x="54" y="192"/>
                  </a:cubicBezTo>
                  <a:cubicBezTo>
                    <a:pt x="1" y="371"/>
                    <a:pt x="241" y="728"/>
                    <a:pt x="241" y="728"/>
                  </a:cubicBezTo>
                  <a:cubicBezTo>
                    <a:pt x="547" y="1141"/>
                    <a:pt x="871" y="1314"/>
                    <a:pt x="1097" y="1314"/>
                  </a:cubicBezTo>
                  <a:cubicBezTo>
                    <a:pt x="1226" y="1314"/>
                    <a:pt x="1323" y="1257"/>
                    <a:pt x="1365" y="1156"/>
                  </a:cubicBezTo>
                  <a:cubicBezTo>
                    <a:pt x="1517" y="790"/>
                    <a:pt x="1160" y="665"/>
                    <a:pt x="1160" y="665"/>
                  </a:cubicBezTo>
                  <a:cubicBezTo>
                    <a:pt x="1160" y="665"/>
                    <a:pt x="902" y="522"/>
                    <a:pt x="696" y="166"/>
                  </a:cubicBezTo>
                  <a:cubicBezTo>
                    <a:pt x="629" y="46"/>
                    <a:pt x="517" y="0"/>
                    <a:pt x="4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33"/>
            <p:cNvSpPr/>
            <p:nvPr/>
          </p:nvSpPr>
          <p:spPr>
            <a:xfrm>
              <a:off x="7300081" y="3780756"/>
              <a:ext cx="494805" cy="476700"/>
            </a:xfrm>
            <a:custGeom>
              <a:avLst/>
              <a:gdLst/>
              <a:ahLst/>
              <a:cxnLst/>
              <a:rect l="l" t="t" r="r" b="b"/>
              <a:pathLst>
                <a:path w="5353" h="5157" extrusionOk="0">
                  <a:moveTo>
                    <a:pt x="3051" y="0"/>
                  </a:moveTo>
                  <a:cubicBezTo>
                    <a:pt x="3051" y="0"/>
                    <a:pt x="1124" y="473"/>
                    <a:pt x="0" y="2676"/>
                  </a:cubicBezTo>
                  <a:lnTo>
                    <a:pt x="2427" y="5156"/>
                  </a:lnTo>
                  <a:cubicBezTo>
                    <a:pt x="2427" y="5156"/>
                    <a:pt x="3417" y="3658"/>
                    <a:pt x="5353" y="2462"/>
                  </a:cubicBezTo>
                  <a:cubicBezTo>
                    <a:pt x="5353" y="2462"/>
                    <a:pt x="4264" y="1026"/>
                    <a:pt x="305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33"/>
            <p:cNvSpPr/>
            <p:nvPr/>
          </p:nvSpPr>
          <p:spPr>
            <a:xfrm>
              <a:off x="7561487" y="4057791"/>
              <a:ext cx="328237" cy="293674"/>
            </a:xfrm>
            <a:custGeom>
              <a:avLst/>
              <a:gdLst/>
              <a:ahLst/>
              <a:cxnLst/>
              <a:rect l="l" t="t" r="r" b="b"/>
              <a:pathLst>
                <a:path w="3551" h="3177" extrusionOk="0">
                  <a:moveTo>
                    <a:pt x="2810" y="1"/>
                  </a:moveTo>
                  <a:cubicBezTo>
                    <a:pt x="2810" y="1"/>
                    <a:pt x="1053" y="768"/>
                    <a:pt x="0" y="2409"/>
                  </a:cubicBezTo>
                  <a:cubicBezTo>
                    <a:pt x="0" y="2409"/>
                    <a:pt x="0" y="2409"/>
                    <a:pt x="1" y="2409"/>
                  </a:cubicBezTo>
                  <a:cubicBezTo>
                    <a:pt x="35" y="2409"/>
                    <a:pt x="793" y="2418"/>
                    <a:pt x="758" y="3176"/>
                  </a:cubicBezTo>
                  <a:cubicBezTo>
                    <a:pt x="758" y="3176"/>
                    <a:pt x="1606" y="1758"/>
                    <a:pt x="3551" y="652"/>
                  </a:cubicBezTo>
                  <a:lnTo>
                    <a:pt x="3551" y="652"/>
                  </a:lnTo>
                  <a:cubicBezTo>
                    <a:pt x="3551" y="652"/>
                    <a:pt x="3428" y="700"/>
                    <a:pt x="3282" y="700"/>
                  </a:cubicBezTo>
                  <a:cubicBezTo>
                    <a:pt x="3057" y="700"/>
                    <a:pt x="2778" y="585"/>
                    <a:pt x="281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33"/>
            <p:cNvSpPr/>
            <p:nvPr/>
          </p:nvSpPr>
          <p:spPr>
            <a:xfrm>
              <a:off x="7499556" y="3992068"/>
              <a:ext cx="339052" cy="311514"/>
            </a:xfrm>
            <a:custGeom>
              <a:avLst/>
              <a:gdLst/>
              <a:ahLst/>
              <a:cxnLst/>
              <a:rect l="l" t="t" r="r" b="b"/>
              <a:pathLst>
                <a:path w="3668" h="3370" extrusionOk="0">
                  <a:moveTo>
                    <a:pt x="3253" y="0"/>
                  </a:moveTo>
                  <a:cubicBezTo>
                    <a:pt x="3230" y="0"/>
                    <a:pt x="3207" y="5"/>
                    <a:pt x="3186" y="16"/>
                  </a:cubicBezTo>
                  <a:cubicBezTo>
                    <a:pt x="1946" y="729"/>
                    <a:pt x="875" y="1693"/>
                    <a:pt x="46" y="2853"/>
                  </a:cubicBezTo>
                  <a:cubicBezTo>
                    <a:pt x="1" y="2915"/>
                    <a:pt x="19" y="3013"/>
                    <a:pt x="81" y="3058"/>
                  </a:cubicBezTo>
                  <a:lnTo>
                    <a:pt x="447" y="3334"/>
                  </a:lnTo>
                  <a:cubicBezTo>
                    <a:pt x="475" y="3358"/>
                    <a:pt x="508" y="3370"/>
                    <a:pt x="539" y="3370"/>
                  </a:cubicBezTo>
                  <a:cubicBezTo>
                    <a:pt x="578" y="3370"/>
                    <a:pt x="614" y="3351"/>
                    <a:pt x="634" y="3317"/>
                  </a:cubicBezTo>
                  <a:cubicBezTo>
                    <a:pt x="1419" y="2219"/>
                    <a:pt x="2419" y="1318"/>
                    <a:pt x="3587" y="649"/>
                  </a:cubicBezTo>
                  <a:cubicBezTo>
                    <a:pt x="3650" y="613"/>
                    <a:pt x="3668" y="533"/>
                    <a:pt x="3623" y="462"/>
                  </a:cubicBezTo>
                  <a:cubicBezTo>
                    <a:pt x="3543" y="337"/>
                    <a:pt x="3462" y="203"/>
                    <a:pt x="3382" y="78"/>
                  </a:cubicBezTo>
                  <a:cubicBezTo>
                    <a:pt x="3357" y="28"/>
                    <a:pt x="3306" y="0"/>
                    <a:pt x="325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33"/>
            <p:cNvSpPr/>
            <p:nvPr/>
          </p:nvSpPr>
          <p:spPr>
            <a:xfrm>
              <a:off x="7628225" y="4116581"/>
              <a:ext cx="306052" cy="282304"/>
            </a:xfrm>
            <a:custGeom>
              <a:avLst/>
              <a:gdLst/>
              <a:ahLst/>
              <a:cxnLst/>
              <a:rect l="l" t="t" r="r" b="b"/>
              <a:pathLst>
                <a:path w="3311" h="3054" extrusionOk="0">
                  <a:moveTo>
                    <a:pt x="2888" y="0"/>
                  </a:moveTo>
                  <a:cubicBezTo>
                    <a:pt x="2867" y="0"/>
                    <a:pt x="2847" y="5"/>
                    <a:pt x="2829" y="16"/>
                  </a:cubicBezTo>
                  <a:cubicBezTo>
                    <a:pt x="1696" y="614"/>
                    <a:pt x="750" y="1470"/>
                    <a:pt x="36" y="2540"/>
                  </a:cubicBezTo>
                  <a:cubicBezTo>
                    <a:pt x="1" y="2594"/>
                    <a:pt x="18" y="2683"/>
                    <a:pt x="81" y="2728"/>
                  </a:cubicBezTo>
                  <a:cubicBezTo>
                    <a:pt x="197" y="2826"/>
                    <a:pt x="322" y="2924"/>
                    <a:pt x="438" y="3013"/>
                  </a:cubicBezTo>
                  <a:cubicBezTo>
                    <a:pt x="469" y="3040"/>
                    <a:pt x="505" y="3053"/>
                    <a:pt x="537" y="3053"/>
                  </a:cubicBezTo>
                  <a:cubicBezTo>
                    <a:pt x="569" y="3053"/>
                    <a:pt x="598" y="3040"/>
                    <a:pt x="616" y="3013"/>
                  </a:cubicBezTo>
                  <a:cubicBezTo>
                    <a:pt x="1285" y="2014"/>
                    <a:pt x="2177" y="1202"/>
                    <a:pt x="3239" y="640"/>
                  </a:cubicBezTo>
                  <a:cubicBezTo>
                    <a:pt x="3301" y="605"/>
                    <a:pt x="3310" y="524"/>
                    <a:pt x="3266" y="462"/>
                  </a:cubicBezTo>
                  <a:cubicBezTo>
                    <a:pt x="3185" y="337"/>
                    <a:pt x="3105" y="203"/>
                    <a:pt x="3016" y="78"/>
                  </a:cubicBezTo>
                  <a:cubicBezTo>
                    <a:pt x="2985" y="28"/>
                    <a:pt x="2936" y="0"/>
                    <a:pt x="28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33"/>
            <p:cNvSpPr/>
            <p:nvPr/>
          </p:nvSpPr>
          <p:spPr>
            <a:xfrm>
              <a:off x="7666216" y="4158363"/>
              <a:ext cx="272961" cy="244497"/>
            </a:xfrm>
            <a:custGeom>
              <a:avLst/>
              <a:gdLst/>
              <a:ahLst/>
              <a:cxnLst/>
              <a:rect l="l" t="t" r="r" b="b"/>
              <a:pathLst>
                <a:path w="2953" h="2645" extrusionOk="0">
                  <a:moveTo>
                    <a:pt x="2507" y="1"/>
                  </a:moveTo>
                  <a:lnTo>
                    <a:pt x="0" y="2285"/>
                  </a:lnTo>
                  <a:cubicBezTo>
                    <a:pt x="214" y="2520"/>
                    <a:pt x="554" y="2644"/>
                    <a:pt x="927" y="2644"/>
                  </a:cubicBezTo>
                  <a:cubicBezTo>
                    <a:pt x="1347" y="2644"/>
                    <a:pt x="1808" y="2486"/>
                    <a:pt x="2177" y="2151"/>
                  </a:cubicBezTo>
                  <a:cubicBezTo>
                    <a:pt x="2864" y="1526"/>
                    <a:pt x="2953" y="492"/>
                    <a:pt x="250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33"/>
            <p:cNvSpPr/>
            <p:nvPr/>
          </p:nvSpPr>
          <p:spPr>
            <a:xfrm>
              <a:off x="7241477" y="3680091"/>
              <a:ext cx="296994" cy="318447"/>
            </a:xfrm>
            <a:custGeom>
              <a:avLst/>
              <a:gdLst/>
              <a:ahLst/>
              <a:cxnLst/>
              <a:rect l="l" t="t" r="r" b="b"/>
              <a:pathLst>
                <a:path w="3213" h="3445" extrusionOk="0">
                  <a:moveTo>
                    <a:pt x="2650" y="1"/>
                  </a:moveTo>
                  <a:cubicBezTo>
                    <a:pt x="928" y="920"/>
                    <a:pt x="1" y="2561"/>
                    <a:pt x="1" y="2561"/>
                  </a:cubicBezTo>
                  <a:cubicBezTo>
                    <a:pt x="639" y="2579"/>
                    <a:pt x="526" y="2960"/>
                    <a:pt x="377" y="3216"/>
                  </a:cubicBezTo>
                  <a:lnTo>
                    <a:pt x="377" y="3216"/>
                  </a:lnTo>
                  <a:cubicBezTo>
                    <a:pt x="1616" y="1531"/>
                    <a:pt x="3212" y="786"/>
                    <a:pt x="3212" y="786"/>
                  </a:cubicBezTo>
                  <a:cubicBezTo>
                    <a:pt x="2436" y="759"/>
                    <a:pt x="2650" y="1"/>
                    <a:pt x="2650" y="1"/>
                  </a:cubicBezTo>
                  <a:close/>
                  <a:moveTo>
                    <a:pt x="377" y="3216"/>
                  </a:moveTo>
                  <a:lnTo>
                    <a:pt x="377" y="3216"/>
                  </a:lnTo>
                  <a:cubicBezTo>
                    <a:pt x="322" y="3290"/>
                    <a:pt x="268" y="3366"/>
                    <a:pt x="215" y="3444"/>
                  </a:cubicBezTo>
                  <a:cubicBezTo>
                    <a:pt x="215" y="3444"/>
                    <a:pt x="300" y="3346"/>
                    <a:pt x="377" y="3216"/>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33"/>
            <p:cNvSpPr/>
            <p:nvPr/>
          </p:nvSpPr>
          <p:spPr>
            <a:xfrm>
              <a:off x="7257191" y="3727974"/>
              <a:ext cx="333228" cy="317246"/>
            </a:xfrm>
            <a:custGeom>
              <a:avLst/>
              <a:gdLst/>
              <a:ahLst/>
              <a:cxnLst/>
              <a:rect l="l" t="t" r="r" b="b"/>
              <a:pathLst>
                <a:path w="3605" h="3432" extrusionOk="0">
                  <a:moveTo>
                    <a:pt x="3182" y="0"/>
                  </a:moveTo>
                  <a:cubicBezTo>
                    <a:pt x="3158" y="0"/>
                    <a:pt x="3134" y="6"/>
                    <a:pt x="3114" y="18"/>
                  </a:cubicBezTo>
                  <a:cubicBezTo>
                    <a:pt x="1883" y="758"/>
                    <a:pt x="839" y="1740"/>
                    <a:pt x="45" y="2926"/>
                  </a:cubicBezTo>
                  <a:cubicBezTo>
                    <a:pt x="0" y="2989"/>
                    <a:pt x="18" y="3087"/>
                    <a:pt x="80" y="3131"/>
                  </a:cubicBezTo>
                  <a:lnTo>
                    <a:pt x="455" y="3399"/>
                  </a:lnTo>
                  <a:cubicBezTo>
                    <a:pt x="481" y="3422"/>
                    <a:pt x="511" y="3431"/>
                    <a:pt x="539" y="3431"/>
                  </a:cubicBezTo>
                  <a:cubicBezTo>
                    <a:pt x="579" y="3431"/>
                    <a:pt x="617" y="3412"/>
                    <a:pt x="642" y="3381"/>
                  </a:cubicBezTo>
                  <a:cubicBezTo>
                    <a:pt x="1392" y="2266"/>
                    <a:pt x="2373" y="1338"/>
                    <a:pt x="3533" y="642"/>
                  </a:cubicBezTo>
                  <a:cubicBezTo>
                    <a:pt x="3595" y="607"/>
                    <a:pt x="3604" y="518"/>
                    <a:pt x="3560" y="455"/>
                  </a:cubicBezTo>
                  <a:lnTo>
                    <a:pt x="3310" y="72"/>
                  </a:lnTo>
                  <a:cubicBezTo>
                    <a:pt x="3280" y="24"/>
                    <a:pt x="3231" y="0"/>
                    <a:pt x="31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33"/>
            <p:cNvSpPr/>
            <p:nvPr/>
          </p:nvSpPr>
          <p:spPr>
            <a:xfrm>
              <a:off x="7175571" y="3636646"/>
              <a:ext cx="315018" cy="295061"/>
            </a:xfrm>
            <a:custGeom>
              <a:avLst/>
              <a:gdLst/>
              <a:ahLst/>
              <a:cxnLst/>
              <a:rect l="l" t="t" r="r" b="b"/>
              <a:pathLst>
                <a:path w="3408" h="3192" extrusionOk="0">
                  <a:moveTo>
                    <a:pt x="2969" y="0"/>
                  </a:moveTo>
                  <a:cubicBezTo>
                    <a:pt x="2948" y="0"/>
                    <a:pt x="2927" y="5"/>
                    <a:pt x="2908" y="16"/>
                  </a:cubicBezTo>
                  <a:cubicBezTo>
                    <a:pt x="1740" y="649"/>
                    <a:pt x="767" y="1550"/>
                    <a:pt x="36" y="2665"/>
                  </a:cubicBezTo>
                  <a:cubicBezTo>
                    <a:pt x="0" y="2719"/>
                    <a:pt x="18" y="2808"/>
                    <a:pt x="80" y="2862"/>
                  </a:cubicBezTo>
                  <a:cubicBezTo>
                    <a:pt x="205" y="2960"/>
                    <a:pt x="330" y="3058"/>
                    <a:pt x="455" y="3156"/>
                  </a:cubicBezTo>
                  <a:cubicBezTo>
                    <a:pt x="484" y="3181"/>
                    <a:pt x="518" y="3192"/>
                    <a:pt x="550" y="3192"/>
                  </a:cubicBezTo>
                  <a:cubicBezTo>
                    <a:pt x="588" y="3192"/>
                    <a:pt x="623" y="3176"/>
                    <a:pt x="642" y="3147"/>
                  </a:cubicBezTo>
                  <a:cubicBezTo>
                    <a:pt x="1329" y="2103"/>
                    <a:pt x="2248" y="1256"/>
                    <a:pt x="3345" y="658"/>
                  </a:cubicBezTo>
                  <a:cubicBezTo>
                    <a:pt x="3399" y="622"/>
                    <a:pt x="3408" y="542"/>
                    <a:pt x="3363" y="471"/>
                  </a:cubicBezTo>
                  <a:cubicBezTo>
                    <a:pt x="3274" y="337"/>
                    <a:pt x="3194" y="212"/>
                    <a:pt x="3105" y="78"/>
                  </a:cubicBezTo>
                  <a:cubicBezTo>
                    <a:pt x="3073" y="28"/>
                    <a:pt x="3020" y="0"/>
                    <a:pt x="296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33"/>
            <p:cNvSpPr/>
            <p:nvPr/>
          </p:nvSpPr>
          <p:spPr>
            <a:xfrm>
              <a:off x="7160689" y="3634520"/>
              <a:ext cx="291170" cy="246069"/>
            </a:xfrm>
            <a:custGeom>
              <a:avLst/>
              <a:gdLst/>
              <a:ahLst/>
              <a:cxnLst/>
              <a:rect l="l" t="t" r="r" b="b"/>
              <a:pathLst>
                <a:path w="3150" h="2662" extrusionOk="0">
                  <a:moveTo>
                    <a:pt x="2119" y="1"/>
                  </a:moveTo>
                  <a:cubicBezTo>
                    <a:pt x="1708" y="1"/>
                    <a:pt x="1261" y="142"/>
                    <a:pt x="893" y="449"/>
                  </a:cubicBezTo>
                  <a:cubicBezTo>
                    <a:pt x="143" y="1065"/>
                    <a:pt x="0" y="2126"/>
                    <a:pt x="438" y="2662"/>
                  </a:cubicBezTo>
                  <a:lnTo>
                    <a:pt x="3150" y="422"/>
                  </a:lnTo>
                  <a:cubicBezTo>
                    <a:pt x="2928" y="151"/>
                    <a:pt x="2542" y="1"/>
                    <a:pt x="211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9" name="Google Shape;819;p33"/>
          <p:cNvGrpSpPr/>
          <p:nvPr/>
        </p:nvGrpSpPr>
        <p:grpSpPr>
          <a:xfrm rot="-928138">
            <a:off x="171520" y="355639"/>
            <a:ext cx="694388" cy="367520"/>
            <a:chOff x="6679875" y="343900"/>
            <a:chExt cx="738750" cy="391000"/>
          </a:xfrm>
        </p:grpSpPr>
        <p:sp>
          <p:nvSpPr>
            <p:cNvPr id="820" name="Google Shape;820;p33"/>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33"/>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33"/>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33"/>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33"/>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33"/>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33"/>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33"/>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33"/>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33"/>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0" name="Google Shape;830;p33"/>
          <p:cNvGrpSpPr/>
          <p:nvPr/>
        </p:nvGrpSpPr>
        <p:grpSpPr>
          <a:xfrm rot="1843713">
            <a:off x="8269367" y="355508"/>
            <a:ext cx="694406" cy="367530"/>
            <a:chOff x="6679875" y="343900"/>
            <a:chExt cx="738750" cy="391000"/>
          </a:xfrm>
        </p:grpSpPr>
        <p:sp>
          <p:nvSpPr>
            <p:cNvPr id="831" name="Google Shape;831;p33"/>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33"/>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33"/>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33"/>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33"/>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33"/>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33"/>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33"/>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33"/>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33"/>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1" name="Google Shape;841;p33"/>
          <p:cNvGrpSpPr/>
          <p:nvPr/>
        </p:nvGrpSpPr>
        <p:grpSpPr>
          <a:xfrm rot="1207638">
            <a:off x="234830" y="4210900"/>
            <a:ext cx="956532" cy="577634"/>
            <a:chOff x="626850" y="1285250"/>
            <a:chExt cx="440275" cy="265875"/>
          </a:xfrm>
        </p:grpSpPr>
        <p:sp>
          <p:nvSpPr>
            <p:cNvPr id="842" name="Google Shape;842;p33"/>
            <p:cNvSpPr/>
            <p:nvPr/>
          </p:nvSpPr>
          <p:spPr>
            <a:xfrm>
              <a:off x="626850" y="1285250"/>
              <a:ext cx="440275" cy="265875"/>
            </a:xfrm>
            <a:custGeom>
              <a:avLst/>
              <a:gdLst/>
              <a:ahLst/>
              <a:cxnLst/>
              <a:rect l="l" t="t" r="r" b="b"/>
              <a:pathLst>
                <a:path w="17611" h="10635" extrusionOk="0">
                  <a:moveTo>
                    <a:pt x="15639" y="1"/>
                  </a:moveTo>
                  <a:cubicBezTo>
                    <a:pt x="15166" y="1"/>
                    <a:pt x="14854" y="188"/>
                    <a:pt x="14684" y="420"/>
                  </a:cubicBezTo>
                  <a:lnTo>
                    <a:pt x="14649" y="420"/>
                  </a:lnTo>
                  <a:cubicBezTo>
                    <a:pt x="14533" y="420"/>
                    <a:pt x="14417" y="420"/>
                    <a:pt x="14301" y="411"/>
                  </a:cubicBezTo>
                  <a:lnTo>
                    <a:pt x="14185" y="411"/>
                  </a:lnTo>
                  <a:cubicBezTo>
                    <a:pt x="13694" y="411"/>
                    <a:pt x="13409" y="572"/>
                    <a:pt x="13248" y="732"/>
                  </a:cubicBezTo>
                  <a:lnTo>
                    <a:pt x="13230" y="741"/>
                  </a:lnTo>
                  <a:lnTo>
                    <a:pt x="12847" y="741"/>
                  </a:lnTo>
                  <a:cubicBezTo>
                    <a:pt x="12740" y="697"/>
                    <a:pt x="12633" y="670"/>
                    <a:pt x="12517" y="670"/>
                  </a:cubicBezTo>
                  <a:cubicBezTo>
                    <a:pt x="12410" y="670"/>
                    <a:pt x="12294" y="697"/>
                    <a:pt x="12195" y="741"/>
                  </a:cubicBezTo>
                  <a:lnTo>
                    <a:pt x="7565" y="741"/>
                  </a:lnTo>
                  <a:cubicBezTo>
                    <a:pt x="7414" y="652"/>
                    <a:pt x="7218" y="599"/>
                    <a:pt x="6968" y="599"/>
                  </a:cubicBezTo>
                  <a:cubicBezTo>
                    <a:pt x="6789" y="599"/>
                    <a:pt x="6602" y="625"/>
                    <a:pt x="6415" y="679"/>
                  </a:cubicBezTo>
                  <a:cubicBezTo>
                    <a:pt x="6156" y="750"/>
                    <a:pt x="5844" y="947"/>
                    <a:pt x="5710" y="1464"/>
                  </a:cubicBezTo>
                  <a:cubicBezTo>
                    <a:pt x="5692" y="1509"/>
                    <a:pt x="5683" y="1553"/>
                    <a:pt x="5665" y="1598"/>
                  </a:cubicBezTo>
                  <a:cubicBezTo>
                    <a:pt x="5514" y="1562"/>
                    <a:pt x="5353" y="1544"/>
                    <a:pt x="5192" y="1544"/>
                  </a:cubicBezTo>
                  <a:cubicBezTo>
                    <a:pt x="4969" y="1544"/>
                    <a:pt x="4648" y="1580"/>
                    <a:pt x="4372" y="1749"/>
                  </a:cubicBezTo>
                  <a:cubicBezTo>
                    <a:pt x="3667" y="2196"/>
                    <a:pt x="3560" y="2677"/>
                    <a:pt x="3604" y="2998"/>
                  </a:cubicBezTo>
                  <a:cubicBezTo>
                    <a:pt x="3604" y="3016"/>
                    <a:pt x="3613" y="3034"/>
                    <a:pt x="3613" y="3052"/>
                  </a:cubicBezTo>
                  <a:cubicBezTo>
                    <a:pt x="3604" y="3052"/>
                    <a:pt x="3587" y="3052"/>
                    <a:pt x="3578" y="3061"/>
                  </a:cubicBezTo>
                  <a:cubicBezTo>
                    <a:pt x="3417" y="3088"/>
                    <a:pt x="2882" y="3221"/>
                    <a:pt x="2668" y="3703"/>
                  </a:cubicBezTo>
                  <a:cubicBezTo>
                    <a:pt x="2534" y="3998"/>
                    <a:pt x="2561" y="4345"/>
                    <a:pt x="2730" y="4649"/>
                  </a:cubicBezTo>
                  <a:cubicBezTo>
                    <a:pt x="2757" y="4738"/>
                    <a:pt x="2712" y="5077"/>
                    <a:pt x="2445" y="5389"/>
                  </a:cubicBezTo>
                  <a:cubicBezTo>
                    <a:pt x="1972" y="5907"/>
                    <a:pt x="892" y="7280"/>
                    <a:pt x="848" y="7343"/>
                  </a:cubicBezTo>
                  <a:cubicBezTo>
                    <a:pt x="830" y="7361"/>
                    <a:pt x="812" y="7388"/>
                    <a:pt x="794" y="7414"/>
                  </a:cubicBezTo>
                  <a:cubicBezTo>
                    <a:pt x="607" y="7744"/>
                    <a:pt x="0" y="8877"/>
                    <a:pt x="518" y="9689"/>
                  </a:cubicBezTo>
                  <a:cubicBezTo>
                    <a:pt x="1044" y="10528"/>
                    <a:pt x="2061" y="10635"/>
                    <a:pt x="2891" y="10635"/>
                  </a:cubicBezTo>
                  <a:cubicBezTo>
                    <a:pt x="2971" y="10635"/>
                    <a:pt x="3051" y="10635"/>
                    <a:pt x="3132" y="10626"/>
                  </a:cubicBezTo>
                  <a:lnTo>
                    <a:pt x="3515" y="10626"/>
                  </a:lnTo>
                  <a:cubicBezTo>
                    <a:pt x="4443" y="10608"/>
                    <a:pt x="5317" y="10599"/>
                    <a:pt x="5808" y="9868"/>
                  </a:cubicBezTo>
                  <a:cubicBezTo>
                    <a:pt x="6201" y="9279"/>
                    <a:pt x="6334" y="8529"/>
                    <a:pt x="6415" y="7798"/>
                  </a:cubicBezTo>
                  <a:cubicBezTo>
                    <a:pt x="6441" y="7593"/>
                    <a:pt x="6557" y="7280"/>
                    <a:pt x="6647" y="7182"/>
                  </a:cubicBezTo>
                  <a:cubicBezTo>
                    <a:pt x="6691" y="7173"/>
                    <a:pt x="6736" y="7173"/>
                    <a:pt x="6780" y="7165"/>
                  </a:cubicBezTo>
                  <a:cubicBezTo>
                    <a:pt x="6914" y="7156"/>
                    <a:pt x="7084" y="7147"/>
                    <a:pt x="7262" y="7093"/>
                  </a:cubicBezTo>
                  <a:cubicBezTo>
                    <a:pt x="7512" y="7263"/>
                    <a:pt x="7806" y="7370"/>
                    <a:pt x="8145" y="7405"/>
                  </a:cubicBezTo>
                  <a:cubicBezTo>
                    <a:pt x="8288" y="7432"/>
                    <a:pt x="8431" y="7441"/>
                    <a:pt x="8565" y="7441"/>
                  </a:cubicBezTo>
                  <a:cubicBezTo>
                    <a:pt x="9689" y="7441"/>
                    <a:pt x="10224" y="6790"/>
                    <a:pt x="10536" y="6406"/>
                  </a:cubicBezTo>
                  <a:cubicBezTo>
                    <a:pt x="10750" y="6148"/>
                    <a:pt x="10893" y="5826"/>
                    <a:pt x="10991" y="5505"/>
                  </a:cubicBezTo>
                  <a:lnTo>
                    <a:pt x="12285" y="5505"/>
                  </a:lnTo>
                  <a:cubicBezTo>
                    <a:pt x="12365" y="5532"/>
                    <a:pt x="12454" y="5541"/>
                    <a:pt x="12534" y="5541"/>
                  </a:cubicBezTo>
                  <a:cubicBezTo>
                    <a:pt x="12615" y="5541"/>
                    <a:pt x="12695" y="5532"/>
                    <a:pt x="12766" y="5505"/>
                  </a:cubicBezTo>
                  <a:lnTo>
                    <a:pt x="16094" y="5505"/>
                  </a:lnTo>
                  <a:cubicBezTo>
                    <a:pt x="16558" y="5505"/>
                    <a:pt x="16897" y="5202"/>
                    <a:pt x="17057" y="4916"/>
                  </a:cubicBezTo>
                  <a:cubicBezTo>
                    <a:pt x="17129" y="4800"/>
                    <a:pt x="17164" y="4676"/>
                    <a:pt x="17164" y="4542"/>
                  </a:cubicBezTo>
                  <a:lnTo>
                    <a:pt x="17164" y="4408"/>
                  </a:lnTo>
                  <a:cubicBezTo>
                    <a:pt x="17379" y="4256"/>
                    <a:pt x="17512" y="4042"/>
                    <a:pt x="17575" y="3864"/>
                  </a:cubicBezTo>
                  <a:cubicBezTo>
                    <a:pt x="17593" y="3792"/>
                    <a:pt x="17611" y="3712"/>
                    <a:pt x="17611" y="3641"/>
                  </a:cubicBezTo>
                  <a:lnTo>
                    <a:pt x="17611" y="2383"/>
                  </a:lnTo>
                  <a:cubicBezTo>
                    <a:pt x="17611" y="2356"/>
                    <a:pt x="17611" y="2329"/>
                    <a:pt x="17602" y="2303"/>
                  </a:cubicBezTo>
                  <a:cubicBezTo>
                    <a:pt x="17602" y="2294"/>
                    <a:pt x="17602" y="2276"/>
                    <a:pt x="17602" y="2258"/>
                  </a:cubicBezTo>
                  <a:cubicBezTo>
                    <a:pt x="17602" y="2204"/>
                    <a:pt x="17611" y="2160"/>
                    <a:pt x="17611" y="2133"/>
                  </a:cubicBezTo>
                  <a:lnTo>
                    <a:pt x="17611" y="1607"/>
                  </a:lnTo>
                  <a:cubicBezTo>
                    <a:pt x="17611" y="1419"/>
                    <a:pt x="17530" y="1161"/>
                    <a:pt x="17307" y="973"/>
                  </a:cubicBezTo>
                  <a:lnTo>
                    <a:pt x="17307" y="911"/>
                  </a:lnTo>
                  <a:cubicBezTo>
                    <a:pt x="17307" y="447"/>
                    <a:pt x="16941" y="72"/>
                    <a:pt x="16406" y="10"/>
                  </a:cubicBezTo>
                  <a:cubicBezTo>
                    <a:pt x="16379" y="1"/>
                    <a:pt x="16344" y="1"/>
                    <a:pt x="16317" y="1"/>
                  </a:cubicBezTo>
                  <a:close/>
                </a:path>
              </a:pathLst>
            </a:custGeom>
            <a:solidFill>
              <a:schemeClr val="dk1"/>
            </a:solidFill>
            <a:ln>
              <a:noFill/>
            </a:ln>
            <a:effectLst>
              <a:outerShdw dist="38100" dir="264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33"/>
            <p:cNvSpPr/>
            <p:nvPr/>
          </p:nvSpPr>
          <p:spPr>
            <a:xfrm>
              <a:off x="734800" y="1342475"/>
              <a:ext cx="58450" cy="32475"/>
            </a:xfrm>
            <a:custGeom>
              <a:avLst/>
              <a:gdLst/>
              <a:ahLst/>
              <a:cxnLst/>
              <a:rect l="l" t="t" r="r" b="b"/>
              <a:pathLst>
                <a:path w="2338" h="1299" extrusionOk="0">
                  <a:moveTo>
                    <a:pt x="876" y="0"/>
                  </a:moveTo>
                  <a:cubicBezTo>
                    <a:pt x="709" y="0"/>
                    <a:pt x="553" y="31"/>
                    <a:pt x="455" y="94"/>
                  </a:cubicBezTo>
                  <a:cubicBezTo>
                    <a:pt x="250" y="219"/>
                    <a:pt x="0" y="424"/>
                    <a:pt x="27" y="620"/>
                  </a:cubicBezTo>
                  <a:cubicBezTo>
                    <a:pt x="36" y="690"/>
                    <a:pt x="68" y="714"/>
                    <a:pt x="132" y="714"/>
                  </a:cubicBezTo>
                  <a:cubicBezTo>
                    <a:pt x="248" y="714"/>
                    <a:pt x="473" y="637"/>
                    <a:pt x="874" y="620"/>
                  </a:cubicBezTo>
                  <a:cubicBezTo>
                    <a:pt x="886" y="620"/>
                    <a:pt x="898" y="619"/>
                    <a:pt x="909" y="619"/>
                  </a:cubicBezTo>
                  <a:cubicBezTo>
                    <a:pt x="1509" y="619"/>
                    <a:pt x="1552" y="1298"/>
                    <a:pt x="1552" y="1298"/>
                  </a:cubicBezTo>
                  <a:cubicBezTo>
                    <a:pt x="2337" y="772"/>
                    <a:pt x="2061" y="121"/>
                    <a:pt x="2061" y="121"/>
                  </a:cubicBezTo>
                  <a:lnTo>
                    <a:pt x="2061" y="121"/>
                  </a:lnTo>
                  <a:cubicBezTo>
                    <a:pt x="2007" y="186"/>
                    <a:pt x="1921" y="213"/>
                    <a:pt x="1817" y="213"/>
                  </a:cubicBezTo>
                  <a:cubicBezTo>
                    <a:pt x="1680" y="213"/>
                    <a:pt x="1514" y="165"/>
                    <a:pt x="1356" y="94"/>
                  </a:cubicBezTo>
                  <a:cubicBezTo>
                    <a:pt x="1218" y="31"/>
                    <a:pt x="1042" y="0"/>
                    <a:pt x="8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33"/>
            <p:cNvSpPr/>
            <p:nvPr/>
          </p:nvSpPr>
          <p:spPr>
            <a:xfrm>
              <a:off x="801250" y="1400575"/>
              <a:ext cx="86125" cy="52075"/>
            </a:xfrm>
            <a:custGeom>
              <a:avLst/>
              <a:gdLst/>
              <a:ahLst/>
              <a:cxnLst/>
              <a:rect l="l" t="t" r="r" b="b"/>
              <a:pathLst>
                <a:path w="3445" h="2083" extrusionOk="0">
                  <a:moveTo>
                    <a:pt x="2891" y="0"/>
                  </a:moveTo>
                  <a:cubicBezTo>
                    <a:pt x="2891" y="0"/>
                    <a:pt x="2864" y="1320"/>
                    <a:pt x="1838" y="1526"/>
                  </a:cubicBezTo>
                  <a:cubicBezTo>
                    <a:pt x="1753" y="1542"/>
                    <a:pt x="1673" y="1550"/>
                    <a:pt x="1598" y="1550"/>
                  </a:cubicBezTo>
                  <a:cubicBezTo>
                    <a:pt x="823" y="1550"/>
                    <a:pt x="607" y="741"/>
                    <a:pt x="607" y="741"/>
                  </a:cubicBezTo>
                  <a:lnTo>
                    <a:pt x="1" y="741"/>
                  </a:lnTo>
                  <a:cubicBezTo>
                    <a:pt x="179" y="1035"/>
                    <a:pt x="250" y="1936"/>
                    <a:pt x="1259" y="2061"/>
                  </a:cubicBezTo>
                  <a:cubicBezTo>
                    <a:pt x="1377" y="2076"/>
                    <a:pt x="1486" y="2083"/>
                    <a:pt x="1588" y="2083"/>
                  </a:cubicBezTo>
                  <a:cubicBezTo>
                    <a:pt x="2348" y="2083"/>
                    <a:pt x="2682" y="1698"/>
                    <a:pt x="2989" y="1320"/>
                  </a:cubicBezTo>
                  <a:cubicBezTo>
                    <a:pt x="3337" y="892"/>
                    <a:pt x="3444" y="0"/>
                    <a:pt x="344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33"/>
            <p:cNvSpPr/>
            <p:nvPr/>
          </p:nvSpPr>
          <p:spPr>
            <a:xfrm>
              <a:off x="832700" y="1397200"/>
              <a:ext cx="28350" cy="27525"/>
            </a:xfrm>
            <a:custGeom>
              <a:avLst/>
              <a:gdLst/>
              <a:ahLst/>
              <a:cxnLst/>
              <a:rect l="l" t="t" r="r" b="b"/>
              <a:pathLst>
                <a:path w="1134" h="1101" extrusionOk="0">
                  <a:moveTo>
                    <a:pt x="520" y="0"/>
                  </a:moveTo>
                  <a:cubicBezTo>
                    <a:pt x="379" y="0"/>
                    <a:pt x="208" y="18"/>
                    <a:pt x="1" y="64"/>
                  </a:cubicBezTo>
                  <a:cubicBezTo>
                    <a:pt x="1" y="64"/>
                    <a:pt x="1" y="617"/>
                    <a:pt x="125" y="893"/>
                  </a:cubicBezTo>
                  <a:cubicBezTo>
                    <a:pt x="188" y="1032"/>
                    <a:pt x="232" y="1101"/>
                    <a:pt x="282" y="1101"/>
                  </a:cubicBezTo>
                  <a:cubicBezTo>
                    <a:pt x="331" y="1101"/>
                    <a:pt x="384" y="1032"/>
                    <a:pt x="464" y="893"/>
                  </a:cubicBezTo>
                  <a:cubicBezTo>
                    <a:pt x="625" y="617"/>
                    <a:pt x="1133" y="215"/>
                    <a:pt x="1133" y="215"/>
                  </a:cubicBezTo>
                  <a:cubicBezTo>
                    <a:pt x="1133" y="215"/>
                    <a:pt x="1010" y="0"/>
                    <a:pt x="52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33"/>
            <p:cNvSpPr/>
            <p:nvPr/>
          </p:nvSpPr>
          <p:spPr>
            <a:xfrm>
              <a:off x="963175" y="1314025"/>
              <a:ext cx="44400" cy="9400"/>
            </a:xfrm>
            <a:custGeom>
              <a:avLst/>
              <a:gdLst/>
              <a:ahLst/>
              <a:cxnLst/>
              <a:rect l="l" t="t" r="r" b="b"/>
              <a:pathLst>
                <a:path w="1776" h="376" extrusionOk="0">
                  <a:moveTo>
                    <a:pt x="1776" y="1"/>
                  </a:moveTo>
                  <a:cubicBezTo>
                    <a:pt x="1776" y="1"/>
                    <a:pt x="1480" y="16"/>
                    <a:pt x="1147" y="16"/>
                  </a:cubicBezTo>
                  <a:cubicBezTo>
                    <a:pt x="1036" y="16"/>
                    <a:pt x="921" y="14"/>
                    <a:pt x="812" y="10"/>
                  </a:cubicBezTo>
                  <a:cubicBezTo>
                    <a:pt x="785" y="9"/>
                    <a:pt x="760" y="8"/>
                    <a:pt x="736" y="8"/>
                  </a:cubicBezTo>
                  <a:cubicBezTo>
                    <a:pt x="374" y="8"/>
                    <a:pt x="304" y="126"/>
                    <a:pt x="304" y="126"/>
                  </a:cubicBezTo>
                  <a:lnTo>
                    <a:pt x="0" y="358"/>
                  </a:lnTo>
                  <a:lnTo>
                    <a:pt x="1776" y="375"/>
                  </a:lnTo>
                  <a:lnTo>
                    <a:pt x="17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33"/>
            <p:cNvSpPr/>
            <p:nvPr/>
          </p:nvSpPr>
          <p:spPr>
            <a:xfrm>
              <a:off x="997075" y="1303775"/>
              <a:ext cx="43950" cy="18750"/>
            </a:xfrm>
            <a:custGeom>
              <a:avLst/>
              <a:gdLst/>
              <a:ahLst/>
              <a:cxnLst/>
              <a:rect l="l" t="t" r="r" b="b"/>
              <a:pathLst>
                <a:path w="1758" h="750" extrusionOk="0">
                  <a:moveTo>
                    <a:pt x="830" y="0"/>
                  </a:moveTo>
                  <a:cubicBezTo>
                    <a:pt x="509" y="0"/>
                    <a:pt x="455" y="161"/>
                    <a:pt x="455" y="161"/>
                  </a:cubicBezTo>
                  <a:lnTo>
                    <a:pt x="0" y="750"/>
                  </a:lnTo>
                  <a:lnTo>
                    <a:pt x="1758" y="750"/>
                  </a:lnTo>
                  <a:lnTo>
                    <a:pt x="1758" y="170"/>
                  </a:lnTo>
                  <a:cubicBezTo>
                    <a:pt x="1758" y="36"/>
                    <a:pt x="1508" y="0"/>
                    <a:pt x="15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33"/>
            <p:cNvSpPr/>
            <p:nvPr/>
          </p:nvSpPr>
          <p:spPr>
            <a:xfrm>
              <a:off x="730200" y="1318750"/>
              <a:ext cx="318200" cy="104150"/>
            </a:xfrm>
            <a:custGeom>
              <a:avLst/>
              <a:gdLst/>
              <a:ahLst/>
              <a:cxnLst/>
              <a:rect l="l" t="t" r="r" b="b"/>
              <a:pathLst>
                <a:path w="12728" h="4166" extrusionOk="0">
                  <a:moveTo>
                    <a:pt x="2828" y="0"/>
                  </a:moveTo>
                  <a:cubicBezTo>
                    <a:pt x="2728" y="0"/>
                    <a:pt x="2611" y="17"/>
                    <a:pt x="2486" y="53"/>
                  </a:cubicBezTo>
                  <a:cubicBezTo>
                    <a:pt x="2129" y="160"/>
                    <a:pt x="2316" y="1168"/>
                    <a:pt x="2165" y="1596"/>
                  </a:cubicBezTo>
                  <a:cubicBezTo>
                    <a:pt x="2029" y="2002"/>
                    <a:pt x="1292" y="2456"/>
                    <a:pt x="683" y="2456"/>
                  </a:cubicBezTo>
                  <a:cubicBezTo>
                    <a:pt x="650" y="2456"/>
                    <a:pt x="618" y="2455"/>
                    <a:pt x="586" y="2452"/>
                  </a:cubicBezTo>
                  <a:cubicBezTo>
                    <a:pt x="504" y="2444"/>
                    <a:pt x="436" y="2441"/>
                    <a:pt x="378" y="2441"/>
                  </a:cubicBezTo>
                  <a:cubicBezTo>
                    <a:pt x="1" y="2441"/>
                    <a:pt x="95" y="2595"/>
                    <a:pt x="95" y="2595"/>
                  </a:cubicBezTo>
                  <a:lnTo>
                    <a:pt x="95" y="3050"/>
                  </a:lnTo>
                  <a:lnTo>
                    <a:pt x="95" y="4165"/>
                  </a:lnTo>
                  <a:lnTo>
                    <a:pt x="3521" y="4165"/>
                  </a:lnTo>
                  <a:cubicBezTo>
                    <a:pt x="3521" y="4165"/>
                    <a:pt x="3449" y="4067"/>
                    <a:pt x="3646" y="3764"/>
                  </a:cubicBezTo>
                  <a:cubicBezTo>
                    <a:pt x="3851" y="3460"/>
                    <a:pt x="5100" y="3416"/>
                    <a:pt x="5100" y="3416"/>
                  </a:cubicBezTo>
                  <a:lnTo>
                    <a:pt x="11960" y="3416"/>
                  </a:lnTo>
                  <a:cubicBezTo>
                    <a:pt x="12156" y="3416"/>
                    <a:pt x="12281" y="3202"/>
                    <a:pt x="12281" y="3202"/>
                  </a:cubicBezTo>
                  <a:lnTo>
                    <a:pt x="12281" y="2524"/>
                  </a:lnTo>
                  <a:lnTo>
                    <a:pt x="12361" y="2524"/>
                  </a:lnTo>
                  <a:cubicBezTo>
                    <a:pt x="12656" y="2524"/>
                    <a:pt x="12727" y="2301"/>
                    <a:pt x="12727" y="2301"/>
                  </a:cubicBezTo>
                  <a:lnTo>
                    <a:pt x="12727" y="1043"/>
                  </a:lnTo>
                  <a:cubicBezTo>
                    <a:pt x="12727" y="989"/>
                    <a:pt x="12708" y="970"/>
                    <a:pt x="12684" y="968"/>
                  </a:cubicBezTo>
                  <a:lnTo>
                    <a:pt x="12684" y="968"/>
                  </a:lnTo>
                  <a:cubicBezTo>
                    <a:pt x="12727" y="902"/>
                    <a:pt x="12727" y="793"/>
                    <a:pt x="12727" y="793"/>
                  </a:cubicBezTo>
                  <a:lnTo>
                    <a:pt x="12727" y="267"/>
                  </a:lnTo>
                  <a:cubicBezTo>
                    <a:pt x="12727" y="164"/>
                    <a:pt x="12546" y="147"/>
                    <a:pt x="12429" y="147"/>
                  </a:cubicBezTo>
                  <a:cubicBezTo>
                    <a:pt x="12375" y="147"/>
                    <a:pt x="12335" y="151"/>
                    <a:pt x="12335" y="151"/>
                  </a:cubicBezTo>
                  <a:lnTo>
                    <a:pt x="3146" y="151"/>
                  </a:lnTo>
                  <a:cubicBezTo>
                    <a:pt x="3129" y="54"/>
                    <a:pt x="3006" y="0"/>
                    <a:pt x="282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33"/>
            <p:cNvSpPr/>
            <p:nvPr/>
          </p:nvSpPr>
          <p:spPr>
            <a:xfrm>
              <a:off x="743500" y="1329200"/>
              <a:ext cx="48850" cy="51250"/>
            </a:xfrm>
            <a:custGeom>
              <a:avLst/>
              <a:gdLst/>
              <a:ahLst/>
              <a:cxnLst/>
              <a:rect l="l" t="t" r="r" b="b"/>
              <a:pathLst>
                <a:path w="1954" h="2050" extrusionOk="0">
                  <a:moveTo>
                    <a:pt x="1731" y="0"/>
                  </a:moveTo>
                  <a:cubicBezTo>
                    <a:pt x="1731" y="0"/>
                    <a:pt x="1704" y="268"/>
                    <a:pt x="1686" y="527"/>
                  </a:cubicBezTo>
                  <a:cubicBezTo>
                    <a:pt x="1650" y="973"/>
                    <a:pt x="1419" y="1365"/>
                    <a:pt x="1240" y="1553"/>
                  </a:cubicBezTo>
                  <a:cubicBezTo>
                    <a:pt x="785" y="2017"/>
                    <a:pt x="0" y="2034"/>
                    <a:pt x="0" y="2034"/>
                  </a:cubicBezTo>
                  <a:cubicBezTo>
                    <a:pt x="104" y="2045"/>
                    <a:pt x="203" y="2050"/>
                    <a:pt x="297" y="2050"/>
                  </a:cubicBezTo>
                  <a:cubicBezTo>
                    <a:pt x="1508" y="2050"/>
                    <a:pt x="1954" y="1241"/>
                    <a:pt x="1954" y="678"/>
                  </a:cubicBezTo>
                  <a:cubicBezTo>
                    <a:pt x="1954" y="214"/>
                    <a:pt x="1731" y="0"/>
                    <a:pt x="173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33"/>
            <p:cNvSpPr/>
            <p:nvPr/>
          </p:nvSpPr>
          <p:spPr>
            <a:xfrm>
              <a:off x="818425" y="1338575"/>
              <a:ext cx="14525" cy="49300"/>
            </a:xfrm>
            <a:custGeom>
              <a:avLst/>
              <a:gdLst/>
              <a:ahLst/>
              <a:cxnLst/>
              <a:rect l="l" t="t" r="r" b="b"/>
              <a:pathLst>
                <a:path w="581" h="1972" extrusionOk="0">
                  <a:moveTo>
                    <a:pt x="580" y="0"/>
                  </a:moveTo>
                  <a:cubicBezTo>
                    <a:pt x="580" y="0"/>
                    <a:pt x="1" y="241"/>
                    <a:pt x="1" y="1008"/>
                  </a:cubicBezTo>
                  <a:cubicBezTo>
                    <a:pt x="1" y="1633"/>
                    <a:pt x="580" y="1954"/>
                    <a:pt x="580" y="1972"/>
                  </a:cubicBezTo>
                  <a:lnTo>
                    <a:pt x="58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33"/>
            <p:cNvSpPr/>
            <p:nvPr/>
          </p:nvSpPr>
          <p:spPr>
            <a:xfrm>
              <a:off x="888675" y="1344800"/>
              <a:ext cx="52000" cy="3600"/>
            </a:xfrm>
            <a:custGeom>
              <a:avLst/>
              <a:gdLst/>
              <a:ahLst/>
              <a:cxnLst/>
              <a:rect l="l" t="t" r="r" b="b"/>
              <a:pathLst>
                <a:path w="2080" h="144" extrusionOk="0">
                  <a:moveTo>
                    <a:pt x="1" y="1"/>
                  </a:moveTo>
                  <a:lnTo>
                    <a:pt x="1" y="144"/>
                  </a:lnTo>
                  <a:lnTo>
                    <a:pt x="2079" y="144"/>
                  </a:lnTo>
                  <a:lnTo>
                    <a:pt x="207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33"/>
            <p:cNvSpPr/>
            <p:nvPr/>
          </p:nvSpPr>
          <p:spPr>
            <a:xfrm>
              <a:off x="888675" y="1374475"/>
              <a:ext cx="52000" cy="3800"/>
            </a:xfrm>
            <a:custGeom>
              <a:avLst/>
              <a:gdLst/>
              <a:ahLst/>
              <a:cxnLst/>
              <a:rect l="l" t="t" r="r" b="b"/>
              <a:pathLst>
                <a:path w="2080" h="152" extrusionOk="0">
                  <a:moveTo>
                    <a:pt x="1" y="0"/>
                  </a:moveTo>
                  <a:lnTo>
                    <a:pt x="1" y="152"/>
                  </a:lnTo>
                  <a:lnTo>
                    <a:pt x="2079" y="152"/>
                  </a:lnTo>
                  <a:lnTo>
                    <a:pt x="207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33"/>
            <p:cNvSpPr/>
            <p:nvPr/>
          </p:nvSpPr>
          <p:spPr>
            <a:xfrm>
              <a:off x="940650" y="1344800"/>
              <a:ext cx="107750" cy="3600"/>
            </a:xfrm>
            <a:custGeom>
              <a:avLst/>
              <a:gdLst/>
              <a:ahLst/>
              <a:cxnLst/>
              <a:rect l="l" t="t" r="r" b="b"/>
              <a:pathLst>
                <a:path w="4310" h="144" extrusionOk="0">
                  <a:moveTo>
                    <a:pt x="0" y="1"/>
                  </a:moveTo>
                  <a:lnTo>
                    <a:pt x="0" y="144"/>
                  </a:lnTo>
                  <a:lnTo>
                    <a:pt x="4309" y="144"/>
                  </a:lnTo>
                  <a:lnTo>
                    <a:pt x="430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33"/>
            <p:cNvSpPr/>
            <p:nvPr/>
          </p:nvSpPr>
          <p:spPr>
            <a:xfrm>
              <a:off x="940650" y="1378250"/>
              <a:ext cx="96600" cy="3600"/>
            </a:xfrm>
            <a:custGeom>
              <a:avLst/>
              <a:gdLst/>
              <a:ahLst/>
              <a:cxnLst/>
              <a:rect l="l" t="t" r="r" b="b"/>
              <a:pathLst>
                <a:path w="3864" h="144" extrusionOk="0">
                  <a:moveTo>
                    <a:pt x="0" y="1"/>
                  </a:moveTo>
                  <a:lnTo>
                    <a:pt x="0" y="144"/>
                  </a:lnTo>
                  <a:lnTo>
                    <a:pt x="3863" y="144"/>
                  </a:lnTo>
                  <a:lnTo>
                    <a:pt x="386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33"/>
            <p:cNvSpPr/>
            <p:nvPr/>
          </p:nvSpPr>
          <p:spPr>
            <a:xfrm>
              <a:off x="1011350" y="1348375"/>
              <a:ext cx="3575" cy="33475"/>
            </a:xfrm>
            <a:custGeom>
              <a:avLst/>
              <a:gdLst/>
              <a:ahLst/>
              <a:cxnLst/>
              <a:rect l="l" t="t" r="r" b="b"/>
              <a:pathLst>
                <a:path w="143" h="1339" extrusionOk="0">
                  <a:moveTo>
                    <a:pt x="0" y="1"/>
                  </a:moveTo>
                  <a:lnTo>
                    <a:pt x="0" y="1339"/>
                  </a:lnTo>
                  <a:lnTo>
                    <a:pt x="143" y="1339"/>
                  </a:lnTo>
                  <a:lnTo>
                    <a:pt x="14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33"/>
            <p:cNvSpPr/>
            <p:nvPr/>
          </p:nvSpPr>
          <p:spPr>
            <a:xfrm>
              <a:off x="1022500" y="1348375"/>
              <a:ext cx="3600" cy="33475"/>
            </a:xfrm>
            <a:custGeom>
              <a:avLst/>
              <a:gdLst/>
              <a:ahLst/>
              <a:cxnLst/>
              <a:rect l="l" t="t" r="r" b="b"/>
              <a:pathLst>
                <a:path w="144" h="1339" extrusionOk="0">
                  <a:moveTo>
                    <a:pt x="0" y="1"/>
                  </a:moveTo>
                  <a:lnTo>
                    <a:pt x="0" y="1339"/>
                  </a:lnTo>
                  <a:lnTo>
                    <a:pt x="143" y="1339"/>
                  </a:lnTo>
                  <a:lnTo>
                    <a:pt x="14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33"/>
            <p:cNvSpPr/>
            <p:nvPr/>
          </p:nvSpPr>
          <p:spPr>
            <a:xfrm>
              <a:off x="1037225" y="1348375"/>
              <a:ext cx="3800" cy="33475"/>
            </a:xfrm>
            <a:custGeom>
              <a:avLst/>
              <a:gdLst/>
              <a:ahLst/>
              <a:cxnLst/>
              <a:rect l="l" t="t" r="r" b="b"/>
              <a:pathLst>
                <a:path w="152" h="1339" extrusionOk="0">
                  <a:moveTo>
                    <a:pt x="0" y="1"/>
                  </a:moveTo>
                  <a:lnTo>
                    <a:pt x="0" y="1339"/>
                  </a:lnTo>
                  <a:lnTo>
                    <a:pt x="152" y="1339"/>
                  </a:lnTo>
                  <a:lnTo>
                    <a:pt x="1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33"/>
            <p:cNvSpPr/>
            <p:nvPr/>
          </p:nvSpPr>
          <p:spPr>
            <a:xfrm>
              <a:off x="940650" y="1391200"/>
              <a:ext cx="96600" cy="25"/>
            </a:xfrm>
            <a:custGeom>
              <a:avLst/>
              <a:gdLst/>
              <a:ahLst/>
              <a:cxnLst/>
              <a:rect l="l" t="t" r="r" b="b"/>
              <a:pathLst>
                <a:path w="3864" h="1" extrusionOk="0">
                  <a:moveTo>
                    <a:pt x="3863" y="0"/>
                  </a:moveTo>
                  <a:lnTo>
                    <a:pt x="0" y="0"/>
                  </a:lnTo>
                </a:path>
              </a:pathLst>
            </a:custGeom>
            <a:solidFill>
              <a:srgbClr val="A7A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33"/>
            <p:cNvSpPr/>
            <p:nvPr/>
          </p:nvSpPr>
          <p:spPr>
            <a:xfrm>
              <a:off x="940650" y="1389425"/>
              <a:ext cx="96600" cy="3575"/>
            </a:xfrm>
            <a:custGeom>
              <a:avLst/>
              <a:gdLst/>
              <a:ahLst/>
              <a:cxnLst/>
              <a:rect l="l" t="t" r="r" b="b"/>
              <a:pathLst>
                <a:path w="3864" h="143" extrusionOk="0">
                  <a:moveTo>
                    <a:pt x="0" y="0"/>
                  </a:moveTo>
                  <a:lnTo>
                    <a:pt x="0" y="143"/>
                  </a:lnTo>
                  <a:lnTo>
                    <a:pt x="3863" y="143"/>
                  </a:lnTo>
                  <a:lnTo>
                    <a:pt x="386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33"/>
            <p:cNvSpPr/>
            <p:nvPr/>
          </p:nvSpPr>
          <p:spPr>
            <a:xfrm>
              <a:off x="937075" y="1320500"/>
              <a:ext cx="13175" cy="24775"/>
            </a:xfrm>
            <a:custGeom>
              <a:avLst/>
              <a:gdLst/>
              <a:ahLst/>
              <a:cxnLst/>
              <a:rect l="l" t="t" r="r" b="b"/>
              <a:pathLst>
                <a:path w="527" h="991" extrusionOk="0">
                  <a:moveTo>
                    <a:pt x="108" y="0"/>
                  </a:moveTo>
                  <a:lnTo>
                    <a:pt x="9" y="116"/>
                  </a:lnTo>
                  <a:cubicBezTo>
                    <a:pt x="18" y="125"/>
                    <a:pt x="322" y="420"/>
                    <a:pt x="1" y="901"/>
                  </a:cubicBezTo>
                  <a:lnTo>
                    <a:pt x="125" y="991"/>
                  </a:lnTo>
                  <a:cubicBezTo>
                    <a:pt x="527" y="402"/>
                    <a:pt x="117" y="9"/>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33"/>
            <p:cNvSpPr/>
            <p:nvPr/>
          </p:nvSpPr>
          <p:spPr>
            <a:xfrm>
              <a:off x="936850" y="1343025"/>
              <a:ext cx="13175" cy="32150"/>
            </a:xfrm>
            <a:custGeom>
              <a:avLst/>
              <a:gdLst/>
              <a:ahLst/>
              <a:cxnLst/>
              <a:rect l="l" t="t" r="r" b="b"/>
              <a:pathLst>
                <a:path w="527" h="1286" extrusionOk="0">
                  <a:moveTo>
                    <a:pt x="126" y="0"/>
                  </a:moveTo>
                  <a:lnTo>
                    <a:pt x="10" y="90"/>
                  </a:lnTo>
                  <a:cubicBezTo>
                    <a:pt x="27" y="108"/>
                    <a:pt x="349" y="536"/>
                    <a:pt x="1" y="1214"/>
                  </a:cubicBezTo>
                  <a:lnTo>
                    <a:pt x="134" y="1285"/>
                  </a:lnTo>
                  <a:cubicBezTo>
                    <a:pt x="527" y="518"/>
                    <a:pt x="143" y="18"/>
                    <a:pt x="1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33"/>
            <p:cNvSpPr/>
            <p:nvPr/>
          </p:nvSpPr>
          <p:spPr>
            <a:xfrm>
              <a:off x="936850" y="1373125"/>
              <a:ext cx="13175" cy="32150"/>
            </a:xfrm>
            <a:custGeom>
              <a:avLst/>
              <a:gdLst/>
              <a:ahLst/>
              <a:cxnLst/>
              <a:rect l="l" t="t" r="r" b="b"/>
              <a:pathLst>
                <a:path w="527" h="1286" extrusionOk="0">
                  <a:moveTo>
                    <a:pt x="126" y="1"/>
                  </a:moveTo>
                  <a:lnTo>
                    <a:pt x="10" y="90"/>
                  </a:lnTo>
                  <a:cubicBezTo>
                    <a:pt x="27" y="108"/>
                    <a:pt x="349" y="536"/>
                    <a:pt x="1" y="1223"/>
                  </a:cubicBezTo>
                  <a:lnTo>
                    <a:pt x="134" y="1285"/>
                  </a:lnTo>
                  <a:cubicBezTo>
                    <a:pt x="527" y="518"/>
                    <a:pt x="143" y="19"/>
                    <a:pt x="1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33"/>
            <p:cNvSpPr/>
            <p:nvPr/>
          </p:nvSpPr>
          <p:spPr>
            <a:xfrm>
              <a:off x="835150" y="1336100"/>
              <a:ext cx="57575" cy="51325"/>
            </a:xfrm>
            <a:custGeom>
              <a:avLst/>
              <a:gdLst/>
              <a:ahLst/>
              <a:cxnLst/>
              <a:rect l="l" t="t" r="r" b="b"/>
              <a:pathLst>
                <a:path w="2303" h="2053" extrusionOk="0">
                  <a:moveTo>
                    <a:pt x="1" y="1"/>
                  </a:moveTo>
                  <a:lnTo>
                    <a:pt x="1" y="2053"/>
                  </a:lnTo>
                  <a:lnTo>
                    <a:pt x="2302" y="2053"/>
                  </a:lnTo>
                  <a:lnTo>
                    <a:pt x="230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33"/>
            <p:cNvSpPr/>
            <p:nvPr/>
          </p:nvSpPr>
          <p:spPr>
            <a:xfrm>
              <a:off x="835150" y="1336100"/>
              <a:ext cx="59125" cy="11175"/>
            </a:xfrm>
            <a:custGeom>
              <a:avLst/>
              <a:gdLst/>
              <a:ahLst/>
              <a:cxnLst/>
              <a:rect l="l" t="t" r="r" b="b"/>
              <a:pathLst>
                <a:path w="2365" h="447" extrusionOk="0">
                  <a:moveTo>
                    <a:pt x="72" y="1"/>
                  </a:moveTo>
                  <a:cubicBezTo>
                    <a:pt x="36" y="1"/>
                    <a:pt x="1" y="28"/>
                    <a:pt x="1" y="72"/>
                  </a:cubicBezTo>
                  <a:lnTo>
                    <a:pt x="1" y="376"/>
                  </a:lnTo>
                  <a:cubicBezTo>
                    <a:pt x="1" y="420"/>
                    <a:pt x="36" y="447"/>
                    <a:pt x="72" y="447"/>
                  </a:cubicBezTo>
                  <a:lnTo>
                    <a:pt x="2284" y="447"/>
                  </a:lnTo>
                  <a:cubicBezTo>
                    <a:pt x="2329" y="447"/>
                    <a:pt x="2365" y="420"/>
                    <a:pt x="2365" y="376"/>
                  </a:cubicBezTo>
                  <a:lnTo>
                    <a:pt x="2365" y="72"/>
                  </a:lnTo>
                  <a:cubicBezTo>
                    <a:pt x="2365" y="28"/>
                    <a:pt x="2329" y="1"/>
                    <a:pt x="228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33"/>
            <p:cNvSpPr/>
            <p:nvPr/>
          </p:nvSpPr>
          <p:spPr>
            <a:xfrm>
              <a:off x="835150" y="1357075"/>
              <a:ext cx="59125" cy="10950"/>
            </a:xfrm>
            <a:custGeom>
              <a:avLst/>
              <a:gdLst/>
              <a:ahLst/>
              <a:cxnLst/>
              <a:rect l="l" t="t" r="r" b="b"/>
              <a:pathLst>
                <a:path w="2365" h="438" extrusionOk="0">
                  <a:moveTo>
                    <a:pt x="72" y="1"/>
                  </a:moveTo>
                  <a:cubicBezTo>
                    <a:pt x="36" y="1"/>
                    <a:pt x="1" y="36"/>
                    <a:pt x="1" y="81"/>
                  </a:cubicBezTo>
                  <a:lnTo>
                    <a:pt x="1" y="366"/>
                  </a:lnTo>
                  <a:cubicBezTo>
                    <a:pt x="1" y="402"/>
                    <a:pt x="36" y="438"/>
                    <a:pt x="72" y="438"/>
                  </a:cubicBezTo>
                  <a:lnTo>
                    <a:pt x="2284" y="438"/>
                  </a:lnTo>
                  <a:cubicBezTo>
                    <a:pt x="2329" y="438"/>
                    <a:pt x="2365" y="402"/>
                    <a:pt x="2365" y="366"/>
                  </a:cubicBezTo>
                  <a:lnTo>
                    <a:pt x="2365" y="81"/>
                  </a:lnTo>
                  <a:cubicBezTo>
                    <a:pt x="2365" y="36"/>
                    <a:pt x="2329" y="1"/>
                    <a:pt x="228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33"/>
            <p:cNvSpPr/>
            <p:nvPr/>
          </p:nvSpPr>
          <p:spPr>
            <a:xfrm>
              <a:off x="835150" y="1377150"/>
              <a:ext cx="59125" cy="13625"/>
            </a:xfrm>
            <a:custGeom>
              <a:avLst/>
              <a:gdLst/>
              <a:ahLst/>
              <a:cxnLst/>
              <a:rect l="l" t="t" r="r" b="b"/>
              <a:pathLst>
                <a:path w="2365" h="545" extrusionOk="0">
                  <a:moveTo>
                    <a:pt x="72" y="0"/>
                  </a:moveTo>
                  <a:cubicBezTo>
                    <a:pt x="36" y="0"/>
                    <a:pt x="1" y="36"/>
                    <a:pt x="1" y="81"/>
                  </a:cubicBezTo>
                  <a:lnTo>
                    <a:pt x="1" y="473"/>
                  </a:lnTo>
                  <a:cubicBezTo>
                    <a:pt x="1" y="509"/>
                    <a:pt x="36" y="545"/>
                    <a:pt x="72" y="545"/>
                  </a:cubicBezTo>
                  <a:lnTo>
                    <a:pt x="2284" y="545"/>
                  </a:lnTo>
                  <a:cubicBezTo>
                    <a:pt x="2329" y="545"/>
                    <a:pt x="2365" y="509"/>
                    <a:pt x="2365" y="473"/>
                  </a:cubicBezTo>
                  <a:lnTo>
                    <a:pt x="2365" y="81"/>
                  </a:lnTo>
                  <a:cubicBezTo>
                    <a:pt x="2365" y="36"/>
                    <a:pt x="2329" y="0"/>
                    <a:pt x="228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33"/>
            <p:cNvSpPr/>
            <p:nvPr/>
          </p:nvSpPr>
          <p:spPr>
            <a:xfrm>
              <a:off x="845625" y="1368000"/>
              <a:ext cx="60925" cy="9850"/>
            </a:xfrm>
            <a:custGeom>
              <a:avLst/>
              <a:gdLst/>
              <a:ahLst/>
              <a:cxnLst/>
              <a:rect l="l" t="t" r="r" b="b"/>
              <a:pathLst>
                <a:path w="2437" h="394" extrusionOk="0">
                  <a:moveTo>
                    <a:pt x="188" y="1"/>
                  </a:moveTo>
                  <a:cubicBezTo>
                    <a:pt x="81" y="1"/>
                    <a:pt x="1" y="90"/>
                    <a:pt x="1" y="197"/>
                  </a:cubicBezTo>
                  <a:cubicBezTo>
                    <a:pt x="1" y="304"/>
                    <a:pt x="81" y="393"/>
                    <a:pt x="188" y="393"/>
                  </a:cubicBezTo>
                  <a:lnTo>
                    <a:pt x="2240" y="393"/>
                  </a:lnTo>
                  <a:cubicBezTo>
                    <a:pt x="2347" y="393"/>
                    <a:pt x="2436" y="304"/>
                    <a:pt x="2436" y="197"/>
                  </a:cubicBezTo>
                  <a:cubicBezTo>
                    <a:pt x="2436" y="90"/>
                    <a:pt x="2347" y="1"/>
                    <a:pt x="22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33"/>
            <p:cNvSpPr/>
            <p:nvPr/>
          </p:nvSpPr>
          <p:spPr>
            <a:xfrm>
              <a:off x="845625" y="1347250"/>
              <a:ext cx="60925" cy="9850"/>
            </a:xfrm>
            <a:custGeom>
              <a:avLst/>
              <a:gdLst/>
              <a:ahLst/>
              <a:cxnLst/>
              <a:rect l="l" t="t" r="r" b="b"/>
              <a:pathLst>
                <a:path w="2437" h="394" extrusionOk="0">
                  <a:moveTo>
                    <a:pt x="188" y="1"/>
                  </a:moveTo>
                  <a:cubicBezTo>
                    <a:pt x="81" y="1"/>
                    <a:pt x="1" y="90"/>
                    <a:pt x="1" y="197"/>
                  </a:cubicBezTo>
                  <a:cubicBezTo>
                    <a:pt x="1" y="304"/>
                    <a:pt x="81" y="394"/>
                    <a:pt x="188" y="394"/>
                  </a:cubicBezTo>
                  <a:lnTo>
                    <a:pt x="2240" y="394"/>
                  </a:lnTo>
                  <a:cubicBezTo>
                    <a:pt x="2347" y="394"/>
                    <a:pt x="2436" y="304"/>
                    <a:pt x="2436" y="197"/>
                  </a:cubicBezTo>
                  <a:cubicBezTo>
                    <a:pt x="2436" y="90"/>
                    <a:pt x="2347" y="1"/>
                    <a:pt x="22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33"/>
            <p:cNvSpPr/>
            <p:nvPr/>
          </p:nvSpPr>
          <p:spPr>
            <a:xfrm>
              <a:off x="805050" y="1357300"/>
              <a:ext cx="5375" cy="5375"/>
            </a:xfrm>
            <a:custGeom>
              <a:avLst/>
              <a:gdLst/>
              <a:ahLst/>
              <a:cxnLst/>
              <a:rect l="l" t="t" r="r" b="b"/>
              <a:pathLst>
                <a:path w="215" h="215" extrusionOk="0">
                  <a:moveTo>
                    <a:pt x="107" y="0"/>
                  </a:moveTo>
                  <a:cubicBezTo>
                    <a:pt x="45" y="0"/>
                    <a:pt x="0" y="45"/>
                    <a:pt x="0" y="107"/>
                  </a:cubicBezTo>
                  <a:cubicBezTo>
                    <a:pt x="0" y="161"/>
                    <a:pt x="45" y="215"/>
                    <a:pt x="107" y="215"/>
                  </a:cubicBezTo>
                  <a:cubicBezTo>
                    <a:pt x="170" y="215"/>
                    <a:pt x="214" y="161"/>
                    <a:pt x="214" y="107"/>
                  </a:cubicBezTo>
                  <a:cubicBezTo>
                    <a:pt x="214" y="45"/>
                    <a:pt x="170" y="0"/>
                    <a:pt x="10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33"/>
            <p:cNvSpPr/>
            <p:nvPr/>
          </p:nvSpPr>
          <p:spPr>
            <a:xfrm>
              <a:off x="647800" y="1379850"/>
              <a:ext cx="165750" cy="153450"/>
            </a:xfrm>
            <a:custGeom>
              <a:avLst/>
              <a:gdLst/>
              <a:ahLst/>
              <a:cxnLst/>
              <a:rect l="l" t="t" r="r" b="b"/>
              <a:pathLst>
                <a:path w="6630" h="6138" extrusionOk="0">
                  <a:moveTo>
                    <a:pt x="3859" y="0"/>
                  </a:moveTo>
                  <a:cubicBezTo>
                    <a:pt x="3429" y="0"/>
                    <a:pt x="2874" y="8"/>
                    <a:pt x="2874" y="8"/>
                  </a:cubicBezTo>
                  <a:cubicBezTo>
                    <a:pt x="2874" y="8"/>
                    <a:pt x="2312" y="106"/>
                    <a:pt x="2543" y="490"/>
                  </a:cubicBezTo>
                  <a:cubicBezTo>
                    <a:pt x="2766" y="874"/>
                    <a:pt x="2615" y="1587"/>
                    <a:pt x="2160" y="2096"/>
                  </a:cubicBezTo>
                  <a:cubicBezTo>
                    <a:pt x="1696" y="2613"/>
                    <a:pt x="599" y="4014"/>
                    <a:pt x="599" y="4014"/>
                  </a:cubicBezTo>
                  <a:cubicBezTo>
                    <a:pt x="599" y="4014"/>
                    <a:pt x="1" y="5022"/>
                    <a:pt x="304" y="5504"/>
                  </a:cubicBezTo>
                  <a:cubicBezTo>
                    <a:pt x="583" y="5955"/>
                    <a:pt x="1158" y="6105"/>
                    <a:pt x="2040" y="6105"/>
                  </a:cubicBezTo>
                  <a:cubicBezTo>
                    <a:pt x="2116" y="6105"/>
                    <a:pt x="2195" y="6104"/>
                    <a:pt x="2276" y="6101"/>
                  </a:cubicBezTo>
                  <a:cubicBezTo>
                    <a:pt x="3302" y="6075"/>
                    <a:pt x="4033" y="6137"/>
                    <a:pt x="4346" y="5673"/>
                  </a:cubicBezTo>
                  <a:cubicBezTo>
                    <a:pt x="4631" y="5254"/>
                    <a:pt x="4756" y="4683"/>
                    <a:pt x="4836" y="3934"/>
                  </a:cubicBezTo>
                  <a:cubicBezTo>
                    <a:pt x="4872" y="3604"/>
                    <a:pt x="5122" y="2711"/>
                    <a:pt x="5684" y="2658"/>
                  </a:cubicBezTo>
                  <a:cubicBezTo>
                    <a:pt x="6246" y="2604"/>
                    <a:pt x="6397" y="2631"/>
                    <a:pt x="6424" y="2381"/>
                  </a:cubicBezTo>
                  <a:cubicBezTo>
                    <a:pt x="6451" y="2123"/>
                    <a:pt x="6629" y="1132"/>
                    <a:pt x="6112" y="1132"/>
                  </a:cubicBezTo>
                  <a:cubicBezTo>
                    <a:pt x="5966" y="1129"/>
                    <a:pt x="5796" y="1128"/>
                    <a:pt x="5633" y="1128"/>
                  </a:cubicBezTo>
                  <a:cubicBezTo>
                    <a:pt x="5308" y="1128"/>
                    <a:pt x="5015" y="1132"/>
                    <a:pt x="5015" y="1132"/>
                  </a:cubicBezTo>
                  <a:cubicBezTo>
                    <a:pt x="5015" y="1132"/>
                    <a:pt x="4542" y="1132"/>
                    <a:pt x="4533" y="642"/>
                  </a:cubicBezTo>
                  <a:cubicBezTo>
                    <a:pt x="4524" y="312"/>
                    <a:pt x="4631" y="17"/>
                    <a:pt x="4328" y="8"/>
                  </a:cubicBezTo>
                  <a:cubicBezTo>
                    <a:pt x="4259" y="2"/>
                    <a:pt x="4075" y="0"/>
                    <a:pt x="38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71"/>
        <p:cNvGrpSpPr/>
        <p:nvPr/>
      </p:nvGrpSpPr>
      <p:grpSpPr>
        <a:xfrm>
          <a:off x="0" y="0"/>
          <a:ext cx="0" cy="0"/>
          <a:chOff x="0" y="0"/>
          <a:chExt cx="0" cy="0"/>
        </a:xfrm>
      </p:grpSpPr>
      <p:sp>
        <p:nvSpPr>
          <p:cNvPr id="872" name="Google Shape;872;p34"/>
          <p:cNvSpPr txBox="1">
            <a:spLocks noGrp="1"/>
          </p:cNvSpPr>
          <p:nvPr>
            <p:ph type="title"/>
          </p:nvPr>
        </p:nvSpPr>
        <p:spPr>
          <a:xfrm>
            <a:off x="2785200" y="3073450"/>
            <a:ext cx="5645700" cy="5376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5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873" name="Google Shape;873;p34"/>
          <p:cNvSpPr txBox="1">
            <a:spLocks noGrp="1"/>
          </p:cNvSpPr>
          <p:nvPr>
            <p:ph type="subTitle" idx="1"/>
          </p:nvPr>
        </p:nvSpPr>
        <p:spPr>
          <a:xfrm>
            <a:off x="2785200" y="1616151"/>
            <a:ext cx="5645700" cy="14571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1600"/>
              </a:spcBef>
              <a:spcAft>
                <a:spcPts val="0"/>
              </a:spcAft>
              <a:buSzPts val="2500"/>
              <a:buNone/>
              <a:defRPr sz="2500"/>
            </a:lvl3pPr>
            <a:lvl4pPr lvl="3" algn="ctr" rtl="0">
              <a:lnSpc>
                <a:spcPct val="100000"/>
              </a:lnSpc>
              <a:spcBef>
                <a:spcPts val="1600"/>
              </a:spcBef>
              <a:spcAft>
                <a:spcPts val="0"/>
              </a:spcAft>
              <a:buSzPts val="2500"/>
              <a:buNone/>
              <a:defRPr sz="2500"/>
            </a:lvl4pPr>
            <a:lvl5pPr lvl="4" algn="ctr" rtl="0">
              <a:lnSpc>
                <a:spcPct val="100000"/>
              </a:lnSpc>
              <a:spcBef>
                <a:spcPts val="1600"/>
              </a:spcBef>
              <a:spcAft>
                <a:spcPts val="0"/>
              </a:spcAft>
              <a:buSzPts val="2500"/>
              <a:buNone/>
              <a:defRPr sz="2500"/>
            </a:lvl5pPr>
            <a:lvl6pPr lvl="5" algn="ctr" rtl="0">
              <a:lnSpc>
                <a:spcPct val="100000"/>
              </a:lnSpc>
              <a:spcBef>
                <a:spcPts val="1600"/>
              </a:spcBef>
              <a:spcAft>
                <a:spcPts val="0"/>
              </a:spcAft>
              <a:buSzPts val="2500"/>
              <a:buNone/>
              <a:defRPr sz="2500"/>
            </a:lvl6pPr>
            <a:lvl7pPr lvl="6" algn="ctr" rtl="0">
              <a:lnSpc>
                <a:spcPct val="100000"/>
              </a:lnSpc>
              <a:spcBef>
                <a:spcPts val="1600"/>
              </a:spcBef>
              <a:spcAft>
                <a:spcPts val="0"/>
              </a:spcAft>
              <a:buSzPts val="2500"/>
              <a:buNone/>
              <a:defRPr sz="2500"/>
            </a:lvl7pPr>
            <a:lvl8pPr lvl="7" algn="ctr" rtl="0">
              <a:lnSpc>
                <a:spcPct val="100000"/>
              </a:lnSpc>
              <a:spcBef>
                <a:spcPts val="1600"/>
              </a:spcBef>
              <a:spcAft>
                <a:spcPts val="0"/>
              </a:spcAft>
              <a:buSzPts val="2500"/>
              <a:buNone/>
              <a:defRPr sz="2500"/>
            </a:lvl8pPr>
            <a:lvl9pPr lvl="8" algn="ctr" rtl="0">
              <a:lnSpc>
                <a:spcPct val="100000"/>
              </a:lnSpc>
              <a:spcBef>
                <a:spcPts val="1600"/>
              </a:spcBef>
              <a:spcAft>
                <a:spcPts val="1600"/>
              </a:spcAft>
              <a:buSzPts val="2500"/>
              <a:buNone/>
              <a:defRPr sz="25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Quote 1">
  <p:cSld name="BLANK_1_1_1">
    <p:spTree>
      <p:nvGrpSpPr>
        <p:cNvPr id="1" name="Shape 874"/>
        <p:cNvGrpSpPr/>
        <p:nvPr/>
      </p:nvGrpSpPr>
      <p:grpSpPr>
        <a:xfrm>
          <a:off x="0" y="0"/>
          <a:ext cx="0" cy="0"/>
          <a:chOff x="0" y="0"/>
          <a:chExt cx="0" cy="0"/>
        </a:xfrm>
      </p:grpSpPr>
      <p:sp>
        <p:nvSpPr>
          <p:cNvPr id="875" name="Google Shape;875;p35"/>
          <p:cNvSpPr txBox="1">
            <a:spLocks noGrp="1"/>
          </p:cNvSpPr>
          <p:nvPr>
            <p:ph type="title"/>
          </p:nvPr>
        </p:nvSpPr>
        <p:spPr>
          <a:xfrm>
            <a:off x="1749150" y="2380975"/>
            <a:ext cx="5645700" cy="537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876" name="Google Shape;876;p35"/>
          <p:cNvSpPr txBox="1">
            <a:spLocks noGrp="1"/>
          </p:cNvSpPr>
          <p:nvPr>
            <p:ph type="subTitle" idx="1"/>
          </p:nvPr>
        </p:nvSpPr>
        <p:spPr>
          <a:xfrm>
            <a:off x="1749150" y="923676"/>
            <a:ext cx="5645700" cy="1457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1600"/>
              </a:spcBef>
              <a:spcAft>
                <a:spcPts val="0"/>
              </a:spcAft>
              <a:buSzPts val="2500"/>
              <a:buNone/>
              <a:defRPr sz="2500"/>
            </a:lvl3pPr>
            <a:lvl4pPr lvl="3" algn="ctr" rtl="0">
              <a:lnSpc>
                <a:spcPct val="100000"/>
              </a:lnSpc>
              <a:spcBef>
                <a:spcPts val="1600"/>
              </a:spcBef>
              <a:spcAft>
                <a:spcPts val="0"/>
              </a:spcAft>
              <a:buSzPts val="2500"/>
              <a:buNone/>
              <a:defRPr sz="2500"/>
            </a:lvl4pPr>
            <a:lvl5pPr lvl="4" algn="ctr" rtl="0">
              <a:lnSpc>
                <a:spcPct val="100000"/>
              </a:lnSpc>
              <a:spcBef>
                <a:spcPts val="1600"/>
              </a:spcBef>
              <a:spcAft>
                <a:spcPts val="0"/>
              </a:spcAft>
              <a:buSzPts val="2500"/>
              <a:buNone/>
              <a:defRPr sz="2500"/>
            </a:lvl5pPr>
            <a:lvl6pPr lvl="5" algn="ctr" rtl="0">
              <a:lnSpc>
                <a:spcPct val="100000"/>
              </a:lnSpc>
              <a:spcBef>
                <a:spcPts val="1600"/>
              </a:spcBef>
              <a:spcAft>
                <a:spcPts val="0"/>
              </a:spcAft>
              <a:buSzPts val="2500"/>
              <a:buNone/>
              <a:defRPr sz="2500"/>
            </a:lvl6pPr>
            <a:lvl7pPr lvl="6" algn="ctr" rtl="0">
              <a:lnSpc>
                <a:spcPct val="100000"/>
              </a:lnSpc>
              <a:spcBef>
                <a:spcPts val="1600"/>
              </a:spcBef>
              <a:spcAft>
                <a:spcPts val="0"/>
              </a:spcAft>
              <a:buSzPts val="2500"/>
              <a:buNone/>
              <a:defRPr sz="2500"/>
            </a:lvl7pPr>
            <a:lvl8pPr lvl="7" algn="ctr" rtl="0">
              <a:lnSpc>
                <a:spcPct val="100000"/>
              </a:lnSpc>
              <a:spcBef>
                <a:spcPts val="1600"/>
              </a:spcBef>
              <a:spcAft>
                <a:spcPts val="0"/>
              </a:spcAft>
              <a:buSzPts val="2500"/>
              <a:buNone/>
              <a:defRPr sz="2500"/>
            </a:lvl8pPr>
            <a:lvl9pPr lvl="8" algn="ctr" rtl="0">
              <a:lnSpc>
                <a:spcPct val="100000"/>
              </a:lnSpc>
              <a:spcBef>
                <a:spcPts val="1600"/>
              </a:spcBef>
              <a:spcAft>
                <a:spcPts val="1600"/>
              </a:spcAft>
              <a:buSzPts val="2500"/>
              <a:buNone/>
              <a:defRPr sz="2500"/>
            </a:lvl9pPr>
          </a:lstStyle>
          <a:p>
            <a:endParaRPr/>
          </a:p>
        </p:txBody>
      </p:sp>
      <p:grpSp>
        <p:nvGrpSpPr>
          <p:cNvPr id="877" name="Google Shape;877;p35"/>
          <p:cNvGrpSpPr/>
          <p:nvPr/>
        </p:nvGrpSpPr>
        <p:grpSpPr>
          <a:xfrm rot="-928138">
            <a:off x="365907" y="675464"/>
            <a:ext cx="694388" cy="367520"/>
            <a:chOff x="6679875" y="343900"/>
            <a:chExt cx="738750" cy="391000"/>
          </a:xfrm>
        </p:grpSpPr>
        <p:sp>
          <p:nvSpPr>
            <p:cNvPr id="878" name="Google Shape;878;p35"/>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35"/>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35"/>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35"/>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35"/>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35"/>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35"/>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35"/>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35"/>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35"/>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8" name="Google Shape;888;p35"/>
          <p:cNvGrpSpPr/>
          <p:nvPr/>
        </p:nvGrpSpPr>
        <p:grpSpPr>
          <a:xfrm rot="758076">
            <a:off x="8083705" y="2067141"/>
            <a:ext cx="694396" cy="367525"/>
            <a:chOff x="6679875" y="343900"/>
            <a:chExt cx="738750" cy="391000"/>
          </a:xfrm>
        </p:grpSpPr>
        <p:sp>
          <p:nvSpPr>
            <p:cNvPr id="889" name="Google Shape;889;p35"/>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35"/>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35"/>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35"/>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35"/>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35"/>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35"/>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35"/>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35"/>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5"/>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9"/>
        <p:cNvGrpSpPr/>
        <p:nvPr/>
      </p:nvGrpSpPr>
      <p:grpSpPr>
        <a:xfrm>
          <a:off x="0" y="0"/>
          <a:ext cx="0" cy="0"/>
          <a:chOff x="0" y="0"/>
          <a:chExt cx="0" cy="0"/>
        </a:xfrm>
      </p:grpSpPr>
      <p:grpSp>
        <p:nvGrpSpPr>
          <p:cNvPr id="900" name="Google Shape;900;p36"/>
          <p:cNvGrpSpPr/>
          <p:nvPr/>
        </p:nvGrpSpPr>
        <p:grpSpPr>
          <a:xfrm rot="-1175658" flipH="1">
            <a:off x="8391870" y="4528628"/>
            <a:ext cx="569222" cy="301273"/>
            <a:chOff x="6679875" y="343900"/>
            <a:chExt cx="738750" cy="391000"/>
          </a:xfrm>
        </p:grpSpPr>
        <p:sp>
          <p:nvSpPr>
            <p:cNvPr id="901" name="Google Shape;901;p36"/>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36"/>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36"/>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36"/>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36"/>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36"/>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36"/>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36"/>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36"/>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36"/>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11" name="Google Shape;911;p36"/>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grpSp>
        <p:nvGrpSpPr>
          <p:cNvPr id="912" name="Google Shape;912;p36"/>
          <p:cNvGrpSpPr/>
          <p:nvPr/>
        </p:nvGrpSpPr>
        <p:grpSpPr>
          <a:xfrm rot="-3158126">
            <a:off x="-11724" y="201368"/>
            <a:ext cx="824557" cy="676056"/>
            <a:chOff x="8015336" y="-150551"/>
            <a:chExt cx="1495550" cy="1226204"/>
          </a:xfrm>
        </p:grpSpPr>
        <p:sp>
          <p:nvSpPr>
            <p:cNvPr id="913" name="Google Shape;913;p36"/>
            <p:cNvSpPr/>
            <p:nvPr/>
          </p:nvSpPr>
          <p:spPr>
            <a:xfrm rot="1346691">
              <a:off x="8117985" y="65691"/>
              <a:ext cx="1290252" cy="793720"/>
            </a:xfrm>
            <a:custGeom>
              <a:avLst/>
              <a:gdLst/>
              <a:ahLst/>
              <a:cxnLst/>
              <a:rect l="l" t="t" r="r" b="b"/>
              <a:pathLst>
                <a:path w="20453" h="12582" extrusionOk="0">
                  <a:moveTo>
                    <a:pt x="10226" y="0"/>
                  </a:moveTo>
                  <a:cubicBezTo>
                    <a:pt x="8397" y="0"/>
                    <a:pt x="5665" y="1529"/>
                    <a:pt x="3259" y="2958"/>
                  </a:cubicBezTo>
                  <a:cubicBezTo>
                    <a:pt x="2833" y="3208"/>
                    <a:pt x="2482" y="3434"/>
                    <a:pt x="2307" y="3509"/>
                  </a:cubicBezTo>
                  <a:cubicBezTo>
                    <a:pt x="1480" y="3935"/>
                    <a:pt x="201" y="4562"/>
                    <a:pt x="76" y="5990"/>
                  </a:cubicBezTo>
                  <a:cubicBezTo>
                    <a:pt x="1" y="6817"/>
                    <a:pt x="251" y="7670"/>
                    <a:pt x="828" y="8446"/>
                  </a:cubicBezTo>
                  <a:cubicBezTo>
                    <a:pt x="853" y="8497"/>
                    <a:pt x="903" y="8572"/>
                    <a:pt x="953" y="8622"/>
                  </a:cubicBezTo>
                  <a:lnTo>
                    <a:pt x="1003" y="8672"/>
                  </a:lnTo>
                  <a:cubicBezTo>
                    <a:pt x="1028" y="8697"/>
                    <a:pt x="1053" y="8722"/>
                    <a:pt x="1053" y="8772"/>
                  </a:cubicBezTo>
                  <a:cubicBezTo>
                    <a:pt x="1354" y="9098"/>
                    <a:pt x="1630" y="9374"/>
                    <a:pt x="1830" y="9524"/>
                  </a:cubicBezTo>
                  <a:cubicBezTo>
                    <a:pt x="1906" y="9599"/>
                    <a:pt x="1981" y="9650"/>
                    <a:pt x="2006" y="9675"/>
                  </a:cubicBezTo>
                  <a:cubicBezTo>
                    <a:pt x="2357" y="10326"/>
                    <a:pt x="3585" y="11329"/>
                    <a:pt x="8673" y="12406"/>
                  </a:cubicBezTo>
                  <a:cubicBezTo>
                    <a:pt x="9174" y="12507"/>
                    <a:pt x="9700" y="12582"/>
                    <a:pt x="10201" y="12582"/>
                  </a:cubicBezTo>
                  <a:cubicBezTo>
                    <a:pt x="10377" y="12582"/>
                    <a:pt x="10552" y="12557"/>
                    <a:pt x="10703" y="12557"/>
                  </a:cubicBezTo>
                  <a:cubicBezTo>
                    <a:pt x="11054" y="12532"/>
                    <a:pt x="11404" y="12482"/>
                    <a:pt x="11755" y="12406"/>
                  </a:cubicBezTo>
                  <a:cubicBezTo>
                    <a:pt x="16843" y="11329"/>
                    <a:pt x="18071" y="10326"/>
                    <a:pt x="18422" y="9675"/>
                  </a:cubicBezTo>
                  <a:cubicBezTo>
                    <a:pt x="18497" y="9624"/>
                    <a:pt x="18623" y="9524"/>
                    <a:pt x="18773" y="9399"/>
                  </a:cubicBezTo>
                  <a:cubicBezTo>
                    <a:pt x="18973" y="9198"/>
                    <a:pt x="19199" y="8973"/>
                    <a:pt x="19374" y="8747"/>
                  </a:cubicBezTo>
                  <a:cubicBezTo>
                    <a:pt x="19399" y="8722"/>
                    <a:pt x="19450" y="8672"/>
                    <a:pt x="19475" y="8622"/>
                  </a:cubicBezTo>
                  <a:lnTo>
                    <a:pt x="19525" y="8572"/>
                  </a:lnTo>
                  <a:cubicBezTo>
                    <a:pt x="19550" y="8522"/>
                    <a:pt x="19575" y="8497"/>
                    <a:pt x="19600" y="8446"/>
                  </a:cubicBezTo>
                  <a:cubicBezTo>
                    <a:pt x="20201" y="7644"/>
                    <a:pt x="20452" y="6817"/>
                    <a:pt x="20377" y="5990"/>
                  </a:cubicBezTo>
                  <a:cubicBezTo>
                    <a:pt x="20227" y="4562"/>
                    <a:pt x="18973" y="3935"/>
                    <a:pt x="18121" y="3509"/>
                  </a:cubicBezTo>
                  <a:cubicBezTo>
                    <a:pt x="17946" y="3434"/>
                    <a:pt x="17595" y="3208"/>
                    <a:pt x="17169" y="2958"/>
                  </a:cubicBezTo>
                  <a:cubicBezTo>
                    <a:pt x="15440" y="1930"/>
                    <a:pt x="12557" y="226"/>
                    <a:pt x="10602" y="25"/>
                  </a:cubicBezTo>
                  <a:cubicBezTo>
                    <a:pt x="10477" y="0"/>
                    <a:pt x="10352" y="0"/>
                    <a:pt x="10226" y="0"/>
                  </a:cubicBezTo>
                  <a:close/>
                </a:path>
              </a:pathLst>
            </a:custGeom>
            <a:solidFill>
              <a:schemeClr val="dk1"/>
            </a:solidFill>
            <a:ln>
              <a:noFill/>
            </a:ln>
            <a:effectLst>
              <a:outerShdw dist="28575" dir="282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36"/>
            <p:cNvSpPr/>
            <p:nvPr/>
          </p:nvSpPr>
          <p:spPr>
            <a:xfrm rot="1346691">
              <a:off x="8185289" y="613320"/>
              <a:ext cx="956602" cy="176130"/>
            </a:xfrm>
            <a:custGeom>
              <a:avLst/>
              <a:gdLst/>
              <a:ahLst/>
              <a:cxnLst/>
              <a:rect l="l" t="t" r="r" b="b"/>
              <a:pathLst>
                <a:path w="15164" h="2792" extrusionOk="0">
                  <a:moveTo>
                    <a:pt x="0" y="1"/>
                  </a:moveTo>
                  <a:cubicBezTo>
                    <a:pt x="0" y="1179"/>
                    <a:pt x="4010" y="2181"/>
                    <a:pt x="6216" y="2658"/>
                  </a:cubicBezTo>
                  <a:cubicBezTo>
                    <a:pt x="6663" y="2755"/>
                    <a:pt x="7140" y="2792"/>
                    <a:pt x="7612" y="2792"/>
                  </a:cubicBezTo>
                  <a:cubicBezTo>
                    <a:pt x="7749" y="2792"/>
                    <a:pt x="7885" y="2788"/>
                    <a:pt x="8021" y="2783"/>
                  </a:cubicBezTo>
                  <a:cubicBezTo>
                    <a:pt x="8346" y="2758"/>
                    <a:pt x="8647" y="2708"/>
                    <a:pt x="8973" y="2658"/>
                  </a:cubicBezTo>
                  <a:cubicBezTo>
                    <a:pt x="11153" y="2181"/>
                    <a:pt x="15163" y="1179"/>
                    <a:pt x="1516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36"/>
            <p:cNvSpPr/>
            <p:nvPr/>
          </p:nvSpPr>
          <p:spPr>
            <a:xfrm rot="1346691">
              <a:off x="8672144" y="709911"/>
              <a:ext cx="450670" cy="175562"/>
            </a:xfrm>
            <a:custGeom>
              <a:avLst/>
              <a:gdLst/>
              <a:ahLst/>
              <a:cxnLst/>
              <a:rect l="l" t="t" r="r" b="b"/>
              <a:pathLst>
                <a:path w="7144" h="2783" extrusionOk="0">
                  <a:moveTo>
                    <a:pt x="3083" y="1"/>
                  </a:moveTo>
                  <a:lnTo>
                    <a:pt x="2908" y="101"/>
                  </a:lnTo>
                  <a:cubicBezTo>
                    <a:pt x="2908" y="101"/>
                    <a:pt x="2382" y="1981"/>
                    <a:pt x="1" y="2783"/>
                  </a:cubicBezTo>
                  <a:cubicBezTo>
                    <a:pt x="326" y="2758"/>
                    <a:pt x="627" y="2708"/>
                    <a:pt x="953" y="2658"/>
                  </a:cubicBezTo>
                  <a:cubicBezTo>
                    <a:pt x="3133" y="2181"/>
                    <a:pt x="7143" y="1179"/>
                    <a:pt x="7143"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36"/>
            <p:cNvSpPr/>
            <p:nvPr/>
          </p:nvSpPr>
          <p:spPr>
            <a:xfrm rot="1346691">
              <a:off x="8199646" y="120868"/>
              <a:ext cx="1190643" cy="524983"/>
            </a:xfrm>
            <a:custGeom>
              <a:avLst/>
              <a:gdLst/>
              <a:ahLst/>
              <a:cxnLst/>
              <a:rect l="l" t="t" r="r" b="b"/>
              <a:pathLst>
                <a:path w="18874" h="8322" extrusionOk="0">
                  <a:moveTo>
                    <a:pt x="9449" y="0"/>
                  </a:moveTo>
                  <a:cubicBezTo>
                    <a:pt x="7244" y="0"/>
                    <a:pt x="2833" y="2958"/>
                    <a:pt x="1881" y="3434"/>
                  </a:cubicBezTo>
                  <a:cubicBezTo>
                    <a:pt x="953" y="3910"/>
                    <a:pt x="176" y="4361"/>
                    <a:pt x="76" y="5289"/>
                  </a:cubicBezTo>
                  <a:cubicBezTo>
                    <a:pt x="1" y="6040"/>
                    <a:pt x="302" y="6692"/>
                    <a:pt x="678" y="7218"/>
                  </a:cubicBezTo>
                  <a:cubicBezTo>
                    <a:pt x="753" y="7319"/>
                    <a:pt x="828" y="7394"/>
                    <a:pt x="903" y="7469"/>
                  </a:cubicBezTo>
                  <a:cubicBezTo>
                    <a:pt x="1329" y="7995"/>
                    <a:pt x="1755" y="8321"/>
                    <a:pt x="1755" y="8321"/>
                  </a:cubicBezTo>
                  <a:lnTo>
                    <a:pt x="17119" y="8321"/>
                  </a:lnTo>
                  <a:cubicBezTo>
                    <a:pt x="17119" y="8321"/>
                    <a:pt x="17570" y="7995"/>
                    <a:pt x="17996" y="7469"/>
                  </a:cubicBezTo>
                  <a:cubicBezTo>
                    <a:pt x="18046" y="7394"/>
                    <a:pt x="18121" y="7319"/>
                    <a:pt x="18196" y="7218"/>
                  </a:cubicBezTo>
                  <a:cubicBezTo>
                    <a:pt x="18572" y="6692"/>
                    <a:pt x="18873" y="6040"/>
                    <a:pt x="18798" y="5289"/>
                  </a:cubicBezTo>
                  <a:cubicBezTo>
                    <a:pt x="18723" y="4361"/>
                    <a:pt x="17921" y="3910"/>
                    <a:pt x="16993" y="3434"/>
                  </a:cubicBezTo>
                  <a:cubicBezTo>
                    <a:pt x="16091" y="2983"/>
                    <a:pt x="12006" y="251"/>
                    <a:pt x="9725" y="25"/>
                  </a:cubicBezTo>
                  <a:cubicBezTo>
                    <a:pt x="9625" y="0"/>
                    <a:pt x="9525" y="0"/>
                    <a:pt x="944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36"/>
            <p:cNvSpPr/>
            <p:nvPr/>
          </p:nvSpPr>
          <p:spPr>
            <a:xfrm rot="1346691">
              <a:off x="8155439" y="558937"/>
              <a:ext cx="1105227" cy="69644"/>
            </a:xfrm>
            <a:custGeom>
              <a:avLst/>
              <a:gdLst/>
              <a:ahLst/>
              <a:cxnLst/>
              <a:rect l="l" t="t" r="r" b="b"/>
              <a:pathLst>
                <a:path w="17520" h="1104" extrusionOk="0">
                  <a:moveTo>
                    <a:pt x="1" y="0"/>
                  </a:moveTo>
                  <a:cubicBezTo>
                    <a:pt x="76" y="101"/>
                    <a:pt x="151" y="176"/>
                    <a:pt x="226" y="276"/>
                  </a:cubicBezTo>
                  <a:cubicBezTo>
                    <a:pt x="652" y="777"/>
                    <a:pt x="1078" y="1103"/>
                    <a:pt x="1078" y="1103"/>
                  </a:cubicBezTo>
                  <a:lnTo>
                    <a:pt x="16442" y="1103"/>
                  </a:lnTo>
                  <a:cubicBezTo>
                    <a:pt x="16442" y="1103"/>
                    <a:pt x="16893" y="777"/>
                    <a:pt x="17319" y="276"/>
                  </a:cubicBezTo>
                  <a:cubicBezTo>
                    <a:pt x="17394" y="176"/>
                    <a:pt x="17444" y="101"/>
                    <a:pt x="1751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36"/>
            <p:cNvSpPr/>
            <p:nvPr/>
          </p:nvSpPr>
          <p:spPr>
            <a:xfrm rot="1346691">
              <a:off x="8789571" y="239485"/>
              <a:ext cx="577153" cy="523406"/>
            </a:xfrm>
            <a:custGeom>
              <a:avLst/>
              <a:gdLst/>
              <a:ahLst/>
              <a:cxnLst/>
              <a:rect l="l" t="t" r="r" b="b"/>
              <a:pathLst>
                <a:path w="9149" h="8297" extrusionOk="0">
                  <a:moveTo>
                    <a:pt x="0" y="0"/>
                  </a:moveTo>
                  <a:lnTo>
                    <a:pt x="0" y="0"/>
                  </a:lnTo>
                  <a:cubicBezTo>
                    <a:pt x="1103" y="802"/>
                    <a:pt x="3584" y="2757"/>
                    <a:pt x="4110" y="4136"/>
                  </a:cubicBezTo>
                  <a:cubicBezTo>
                    <a:pt x="4537" y="5238"/>
                    <a:pt x="3735" y="7068"/>
                    <a:pt x="3058" y="8296"/>
                  </a:cubicBezTo>
                  <a:lnTo>
                    <a:pt x="7394" y="8296"/>
                  </a:lnTo>
                  <a:cubicBezTo>
                    <a:pt x="7394" y="8296"/>
                    <a:pt x="7845" y="7970"/>
                    <a:pt x="8271" y="7444"/>
                  </a:cubicBezTo>
                  <a:cubicBezTo>
                    <a:pt x="8321" y="7369"/>
                    <a:pt x="8396" y="7294"/>
                    <a:pt x="8471" y="7193"/>
                  </a:cubicBezTo>
                  <a:cubicBezTo>
                    <a:pt x="8847" y="6667"/>
                    <a:pt x="9148" y="6015"/>
                    <a:pt x="9073" y="5264"/>
                  </a:cubicBezTo>
                  <a:cubicBezTo>
                    <a:pt x="8998" y="4336"/>
                    <a:pt x="8196" y="3885"/>
                    <a:pt x="7268" y="3409"/>
                  </a:cubicBezTo>
                  <a:cubicBezTo>
                    <a:pt x="6366" y="2958"/>
                    <a:pt x="2281" y="226"/>
                    <a:pt x="0"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36"/>
            <p:cNvSpPr/>
            <p:nvPr/>
          </p:nvSpPr>
          <p:spPr>
            <a:xfrm rot="1346691">
              <a:off x="8648474" y="268200"/>
              <a:ext cx="246721" cy="346330"/>
            </a:xfrm>
            <a:custGeom>
              <a:avLst/>
              <a:gdLst/>
              <a:ahLst/>
              <a:cxnLst/>
              <a:rect l="l" t="t" r="r" b="b"/>
              <a:pathLst>
                <a:path w="3911" h="5490" extrusionOk="0">
                  <a:moveTo>
                    <a:pt x="1955" y="0"/>
                  </a:moveTo>
                  <a:lnTo>
                    <a:pt x="1" y="627"/>
                  </a:lnTo>
                  <a:lnTo>
                    <a:pt x="1" y="2832"/>
                  </a:lnTo>
                  <a:cubicBezTo>
                    <a:pt x="1" y="3559"/>
                    <a:pt x="477" y="4211"/>
                    <a:pt x="978" y="4712"/>
                  </a:cubicBezTo>
                  <a:cubicBezTo>
                    <a:pt x="1454" y="5188"/>
                    <a:pt x="1955" y="5489"/>
                    <a:pt x="1955" y="5489"/>
                  </a:cubicBezTo>
                  <a:cubicBezTo>
                    <a:pt x="1955" y="5489"/>
                    <a:pt x="2432" y="5188"/>
                    <a:pt x="2933" y="4712"/>
                  </a:cubicBezTo>
                  <a:cubicBezTo>
                    <a:pt x="3409" y="4211"/>
                    <a:pt x="3910" y="3559"/>
                    <a:pt x="3910" y="2832"/>
                  </a:cubicBezTo>
                  <a:lnTo>
                    <a:pt x="3910" y="627"/>
                  </a:lnTo>
                  <a:lnTo>
                    <a:pt x="195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36"/>
            <p:cNvSpPr/>
            <p:nvPr/>
          </p:nvSpPr>
          <p:spPr>
            <a:xfrm rot="1346691">
              <a:off x="8669701" y="290159"/>
              <a:ext cx="204013" cy="298891"/>
            </a:xfrm>
            <a:custGeom>
              <a:avLst/>
              <a:gdLst/>
              <a:ahLst/>
              <a:cxnLst/>
              <a:rect l="l" t="t" r="r" b="b"/>
              <a:pathLst>
                <a:path w="3234" h="4738" extrusionOk="0">
                  <a:moveTo>
                    <a:pt x="1629" y="0"/>
                  </a:moveTo>
                  <a:lnTo>
                    <a:pt x="0" y="526"/>
                  </a:lnTo>
                  <a:lnTo>
                    <a:pt x="0" y="2481"/>
                  </a:lnTo>
                  <a:cubicBezTo>
                    <a:pt x="0" y="3108"/>
                    <a:pt x="477" y="3709"/>
                    <a:pt x="878" y="4110"/>
                  </a:cubicBezTo>
                  <a:cubicBezTo>
                    <a:pt x="1153" y="4386"/>
                    <a:pt x="1454" y="4612"/>
                    <a:pt x="1629" y="4737"/>
                  </a:cubicBezTo>
                  <a:cubicBezTo>
                    <a:pt x="1805" y="4612"/>
                    <a:pt x="2081" y="4386"/>
                    <a:pt x="2356" y="4110"/>
                  </a:cubicBezTo>
                  <a:cubicBezTo>
                    <a:pt x="2757" y="3709"/>
                    <a:pt x="3233" y="3108"/>
                    <a:pt x="3233" y="2481"/>
                  </a:cubicBezTo>
                  <a:lnTo>
                    <a:pt x="3233" y="526"/>
                  </a:lnTo>
                  <a:lnTo>
                    <a:pt x="162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36"/>
            <p:cNvSpPr/>
            <p:nvPr/>
          </p:nvSpPr>
          <p:spPr>
            <a:xfrm rot="1346691">
              <a:off x="8701097" y="331145"/>
              <a:ext cx="204013" cy="64913"/>
            </a:xfrm>
            <a:custGeom>
              <a:avLst/>
              <a:gdLst/>
              <a:ahLst/>
              <a:cxnLst/>
              <a:rect l="l" t="t" r="r" b="b"/>
              <a:pathLst>
                <a:path w="3234" h="1029" extrusionOk="0">
                  <a:moveTo>
                    <a:pt x="0" y="1"/>
                  </a:moveTo>
                  <a:lnTo>
                    <a:pt x="0" y="1028"/>
                  </a:lnTo>
                  <a:lnTo>
                    <a:pt x="3233" y="1028"/>
                  </a:lnTo>
                  <a:lnTo>
                    <a:pt x="32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36"/>
            <p:cNvSpPr/>
            <p:nvPr/>
          </p:nvSpPr>
          <p:spPr>
            <a:xfrm rot="1346691">
              <a:off x="8714778" y="416178"/>
              <a:ext cx="91787" cy="104404"/>
            </a:xfrm>
            <a:custGeom>
              <a:avLst/>
              <a:gdLst/>
              <a:ahLst/>
              <a:cxnLst/>
              <a:rect l="l" t="t" r="r" b="b"/>
              <a:pathLst>
                <a:path w="1455" h="1655" extrusionOk="0">
                  <a:moveTo>
                    <a:pt x="727" y="0"/>
                  </a:moveTo>
                  <a:lnTo>
                    <a:pt x="477" y="401"/>
                  </a:lnTo>
                  <a:lnTo>
                    <a:pt x="1" y="401"/>
                  </a:lnTo>
                  <a:lnTo>
                    <a:pt x="251" y="827"/>
                  </a:lnTo>
                  <a:lnTo>
                    <a:pt x="1" y="1253"/>
                  </a:lnTo>
                  <a:lnTo>
                    <a:pt x="477" y="1253"/>
                  </a:lnTo>
                  <a:lnTo>
                    <a:pt x="727" y="1654"/>
                  </a:lnTo>
                  <a:lnTo>
                    <a:pt x="953" y="1253"/>
                  </a:lnTo>
                  <a:lnTo>
                    <a:pt x="1454" y="1253"/>
                  </a:lnTo>
                  <a:lnTo>
                    <a:pt x="1204" y="827"/>
                  </a:lnTo>
                  <a:lnTo>
                    <a:pt x="1454" y="401"/>
                  </a:lnTo>
                  <a:lnTo>
                    <a:pt x="953" y="401"/>
                  </a:lnTo>
                  <a:lnTo>
                    <a:pt x="72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36"/>
            <p:cNvSpPr/>
            <p:nvPr/>
          </p:nvSpPr>
          <p:spPr>
            <a:xfrm rot="1346691">
              <a:off x="8743998" y="329781"/>
              <a:ext cx="19051" cy="30091"/>
            </a:xfrm>
            <a:custGeom>
              <a:avLst/>
              <a:gdLst/>
              <a:ahLst/>
              <a:cxnLst/>
              <a:rect l="l" t="t" r="r" b="b"/>
              <a:pathLst>
                <a:path w="302" h="477" extrusionOk="0">
                  <a:moveTo>
                    <a:pt x="126" y="50"/>
                  </a:moveTo>
                  <a:cubicBezTo>
                    <a:pt x="176" y="50"/>
                    <a:pt x="227" y="76"/>
                    <a:pt x="227" y="126"/>
                  </a:cubicBezTo>
                  <a:cubicBezTo>
                    <a:pt x="227" y="201"/>
                    <a:pt x="176" y="226"/>
                    <a:pt x="126" y="226"/>
                  </a:cubicBezTo>
                  <a:lnTo>
                    <a:pt x="76" y="226"/>
                  </a:lnTo>
                  <a:lnTo>
                    <a:pt x="76" y="50"/>
                  </a:lnTo>
                  <a:close/>
                  <a:moveTo>
                    <a:pt x="1" y="0"/>
                  </a:moveTo>
                  <a:lnTo>
                    <a:pt x="1" y="477"/>
                  </a:lnTo>
                  <a:lnTo>
                    <a:pt x="76" y="477"/>
                  </a:lnTo>
                  <a:lnTo>
                    <a:pt x="76" y="276"/>
                  </a:lnTo>
                  <a:lnTo>
                    <a:pt x="101" y="276"/>
                  </a:lnTo>
                  <a:cubicBezTo>
                    <a:pt x="176" y="276"/>
                    <a:pt x="227" y="251"/>
                    <a:pt x="252" y="226"/>
                  </a:cubicBezTo>
                  <a:cubicBezTo>
                    <a:pt x="277" y="201"/>
                    <a:pt x="302" y="176"/>
                    <a:pt x="302" y="126"/>
                  </a:cubicBezTo>
                  <a:cubicBezTo>
                    <a:pt x="302" y="76"/>
                    <a:pt x="277" y="50"/>
                    <a:pt x="252" y="25"/>
                  </a:cubicBezTo>
                  <a:cubicBezTo>
                    <a:pt x="227" y="0"/>
                    <a:pt x="176" y="0"/>
                    <a:pt x="12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36"/>
            <p:cNvSpPr/>
            <p:nvPr/>
          </p:nvSpPr>
          <p:spPr>
            <a:xfrm rot="1346691">
              <a:off x="8764163" y="339740"/>
              <a:ext cx="26937" cy="30091"/>
            </a:xfrm>
            <a:custGeom>
              <a:avLst/>
              <a:gdLst/>
              <a:ahLst/>
              <a:cxnLst/>
              <a:rect l="l" t="t" r="r" b="b"/>
              <a:pathLst>
                <a:path w="427" h="477" extrusionOk="0">
                  <a:moveTo>
                    <a:pt x="201" y="50"/>
                  </a:moveTo>
                  <a:cubicBezTo>
                    <a:pt x="302" y="50"/>
                    <a:pt x="352" y="126"/>
                    <a:pt x="352" y="226"/>
                  </a:cubicBezTo>
                  <a:cubicBezTo>
                    <a:pt x="352" y="326"/>
                    <a:pt x="302" y="426"/>
                    <a:pt x="201" y="426"/>
                  </a:cubicBezTo>
                  <a:cubicBezTo>
                    <a:pt x="126" y="426"/>
                    <a:pt x="51" y="326"/>
                    <a:pt x="51" y="226"/>
                  </a:cubicBezTo>
                  <a:cubicBezTo>
                    <a:pt x="51" y="126"/>
                    <a:pt x="101" y="50"/>
                    <a:pt x="201" y="50"/>
                  </a:cubicBezTo>
                  <a:close/>
                  <a:moveTo>
                    <a:pt x="201" y="0"/>
                  </a:moveTo>
                  <a:cubicBezTo>
                    <a:pt x="76" y="0"/>
                    <a:pt x="1" y="76"/>
                    <a:pt x="1" y="226"/>
                  </a:cubicBezTo>
                  <a:cubicBezTo>
                    <a:pt x="1" y="376"/>
                    <a:pt x="76" y="477"/>
                    <a:pt x="201" y="477"/>
                  </a:cubicBezTo>
                  <a:cubicBezTo>
                    <a:pt x="327" y="477"/>
                    <a:pt x="427" y="376"/>
                    <a:pt x="427" y="226"/>
                  </a:cubicBezTo>
                  <a:cubicBezTo>
                    <a:pt x="427" y="76"/>
                    <a:pt x="352" y="0"/>
                    <a:pt x="2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36"/>
            <p:cNvSpPr/>
            <p:nvPr/>
          </p:nvSpPr>
          <p:spPr>
            <a:xfrm rot="1346691">
              <a:off x="8793851" y="349710"/>
              <a:ext cx="15834" cy="30091"/>
            </a:xfrm>
            <a:custGeom>
              <a:avLst/>
              <a:gdLst/>
              <a:ahLst/>
              <a:cxnLst/>
              <a:rect l="l" t="t" r="r" b="b"/>
              <a:pathLst>
                <a:path w="251" h="477" extrusionOk="0">
                  <a:moveTo>
                    <a:pt x="0" y="0"/>
                  </a:moveTo>
                  <a:lnTo>
                    <a:pt x="0" y="477"/>
                  </a:lnTo>
                  <a:lnTo>
                    <a:pt x="251" y="477"/>
                  </a:lnTo>
                  <a:lnTo>
                    <a:pt x="251" y="401"/>
                  </a:lnTo>
                  <a:lnTo>
                    <a:pt x="50" y="401"/>
                  </a:lnTo>
                  <a:lnTo>
                    <a:pt x="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36"/>
            <p:cNvSpPr/>
            <p:nvPr/>
          </p:nvSpPr>
          <p:spPr>
            <a:xfrm rot="1346721">
              <a:off x="8813275" y="355141"/>
              <a:ext cx="3280" cy="30091"/>
            </a:xfrm>
            <a:custGeom>
              <a:avLst/>
              <a:gdLst/>
              <a:ahLst/>
              <a:cxnLst/>
              <a:rect l="l" t="t" r="r" b="b"/>
              <a:pathLst>
                <a:path w="52" h="477" extrusionOk="0">
                  <a:moveTo>
                    <a:pt x="1" y="0"/>
                  </a:moveTo>
                  <a:lnTo>
                    <a:pt x="1" y="477"/>
                  </a:lnTo>
                  <a:lnTo>
                    <a:pt x="51" y="477"/>
                  </a:lnTo>
                  <a:lnTo>
                    <a:pt x="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36"/>
            <p:cNvSpPr/>
            <p:nvPr/>
          </p:nvSpPr>
          <p:spPr>
            <a:xfrm rot="1346743">
              <a:off x="8821362" y="362390"/>
              <a:ext cx="22205" cy="30091"/>
            </a:xfrm>
            <a:custGeom>
              <a:avLst/>
              <a:gdLst/>
              <a:ahLst/>
              <a:cxnLst/>
              <a:rect l="l" t="t" r="r" b="b"/>
              <a:pathLst>
                <a:path w="352" h="477" extrusionOk="0">
                  <a:moveTo>
                    <a:pt x="226" y="0"/>
                  </a:moveTo>
                  <a:cubicBezTo>
                    <a:pt x="101" y="0"/>
                    <a:pt x="0" y="76"/>
                    <a:pt x="0" y="226"/>
                  </a:cubicBezTo>
                  <a:cubicBezTo>
                    <a:pt x="0" y="376"/>
                    <a:pt x="101" y="477"/>
                    <a:pt x="226" y="477"/>
                  </a:cubicBezTo>
                  <a:cubicBezTo>
                    <a:pt x="276" y="477"/>
                    <a:pt x="326" y="451"/>
                    <a:pt x="351" y="451"/>
                  </a:cubicBezTo>
                  <a:lnTo>
                    <a:pt x="326" y="401"/>
                  </a:lnTo>
                  <a:cubicBezTo>
                    <a:pt x="301" y="401"/>
                    <a:pt x="276" y="426"/>
                    <a:pt x="226" y="426"/>
                  </a:cubicBezTo>
                  <a:cubicBezTo>
                    <a:pt x="126" y="426"/>
                    <a:pt x="50" y="351"/>
                    <a:pt x="50" y="226"/>
                  </a:cubicBezTo>
                  <a:cubicBezTo>
                    <a:pt x="50" y="101"/>
                    <a:pt x="126" y="50"/>
                    <a:pt x="226" y="50"/>
                  </a:cubicBezTo>
                  <a:lnTo>
                    <a:pt x="326" y="50"/>
                  </a:lnTo>
                  <a:lnTo>
                    <a:pt x="3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36"/>
            <p:cNvSpPr/>
            <p:nvPr/>
          </p:nvSpPr>
          <p:spPr>
            <a:xfrm rot="1346691">
              <a:off x="8846440" y="371433"/>
              <a:ext cx="15834" cy="30091"/>
            </a:xfrm>
            <a:custGeom>
              <a:avLst/>
              <a:gdLst/>
              <a:ahLst/>
              <a:cxnLst/>
              <a:rect l="l" t="t" r="r" b="b"/>
              <a:pathLst>
                <a:path w="251" h="477" extrusionOk="0">
                  <a:moveTo>
                    <a:pt x="0" y="0"/>
                  </a:moveTo>
                  <a:lnTo>
                    <a:pt x="0" y="477"/>
                  </a:lnTo>
                  <a:lnTo>
                    <a:pt x="251" y="477"/>
                  </a:lnTo>
                  <a:lnTo>
                    <a:pt x="251" y="401"/>
                  </a:lnTo>
                  <a:lnTo>
                    <a:pt x="50" y="401"/>
                  </a:lnTo>
                  <a:lnTo>
                    <a:pt x="50" y="251"/>
                  </a:lnTo>
                  <a:lnTo>
                    <a:pt x="226" y="251"/>
                  </a:lnTo>
                  <a:lnTo>
                    <a:pt x="226" y="201"/>
                  </a:lnTo>
                  <a:lnTo>
                    <a:pt x="50" y="201"/>
                  </a:lnTo>
                  <a:lnTo>
                    <a:pt x="50" y="50"/>
                  </a:lnTo>
                  <a:lnTo>
                    <a:pt x="251" y="50"/>
                  </a:lnTo>
                  <a:lnTo>
                    <a:pt x="2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36"/>
            <p:cNvSpPr/>
            <p:nvPr/>
          </p:nvSpPr>
          <p:spPr>
            <a:xfrm rot="1346691">
              <a:off x="8767126" y="291740"/>
              <a:ext cx="123392" cy="346330"/>
            </a:xfrm>
            <a:custGeom>
              <a:avLst/>
              <a:gdLst/>
              <a:ahLst/>
              <a:cxnLst/>
              <a:rect l="l" t="t" r="r" b="b"/>
              <a:pathLst>
                <a:path w="1956" h="5490" extrusionOk="0">
                  <a:moveTo>
                    <a:pt x="0" y="0"/>
                  </a:moveTo>
                  <a:lnTo>
                    <a:pt x="0" y="5489"/>
                  </a:lnTo>
                  <a:cubicBezTo>
                    <a:pt x="0" y="5489"/>
                    <a:pt x="477" y="5188"/>
                    <a:pt x="978" y="4712"/>
                  </a:cubicBezTo>
                  <a:cubicBezTo>
                    <a:pt x="1454" y="4211"/>
                    <a:pt x="1955" y="3559"/>
                    <a:pt x="1955" y="2832"/>
                  </a:cubicBezTo>
                  <a:lnTo>
                    <a:pt x="1955" y="627"/>
                  </a:lnTo>
                  <a:lnTo>
                    <a:pt x="0"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36"/>
            <p:cNvSpPr/>
            <p:nvPr/>
          </p:nvSpPr>
          <p:spPr>
            <a:xfrm rot="1346691">
              <a:off x="8743998" y="329781"/>
              <a:ext cx="19051" cy="30091"/>
            </a:xfrm>
            <a:custGeom>
              <a:avLst/>
              <a:gdLst/>
              <a:ahLst/>
              <a:cxnLst/>
              <a:rect l="l" t="t" r="r" b="b"/>
              <a:pathLst>
                <a:path w="302" h="477" extrusionOk="0">
                  <a:moveTo>
                    <a:pt x="126" y="50"/>
                  </a:moveTo>
                  <a:cubicBezTo>
                    <a:pt x="176" y="50"/>
                    <a:pt x="227" y="76"/>
                    <a:pt x="227" y="126"/>
                  </a:cubicBezTo>
                  <a:cubicBezTo>
                    <a:pt x="227" y="201"/>
                    <a:pt x="176" y="226"/>
                    <a:pt x="126" y="226"/>
                  </a:cubicBezTo>
                  <a:lnTo>
                    <a:pt x="76" y="226"/>
                  </a:lnTo>
                  <a:lnTo>
                    <a:pt x="76" y="50"/>
                  </a:lnTo>
                  <a:close/>
                  <a:moveTo>
                    <a:pt x="1" y="0"/>
                  </a:moveTo>
                  <a:lnTo>
                    <a:pt x="1" y="477"/>
                  </a:lnTo>
                  <a:lnTo>
                    <a:pt x="76" y="477"/>
                  </a:lnTo>
                  <a:lnTo>
                    <a:pt x="76" y="276"/>
                  </a:lnTo>
                  <a:lnTo>
                    <a:pt x="101" y="276"/>
                  </a:lnTo>
                  <a:cubicBezTo>
                    <a:pt x="176" y="276"/>
                    <a:pt x="227" y="251"/>
                    <a:pt x="252" y="226"/>
                  </a:cubicBezTo>
                  <a:cubicBezTo>
                    <a:pt x="277" y="201"/>
                    <a:pt x="302" y="176"/>
                    <a:pt x="302" y="126"/>
                  </a:cubicBezTo>
                  <a:cubicBezTo>
                    <a:pt x="302" y="76"/>
                    <a:pt x="277" y="50"/>
                    <a:pt x="252" y="25"/>
                  </a:cubicBezTo>
                  <a:cubicBezTo>
                    <a:pt x="227" y="0"/>
                    <a:pt x="176" y="0"/>
                    <a:pt x="1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36"/>
            <p:cNvSpPr/>
            <p:nvPr/>
          </p:nvSpPr>
          <p:spPr>
            <a:xfrm rot="1346691">
              <a:off x="8764163" y="339740"/>
              <a:ext cx="26937" cy="30091"/>
            </a:xfrm>
            <a:custGeom>
              <a:avLst/>
              <a:gdLst/>
              <a:ahLst/>
              <a:cxnLst/>
              <a:rect l="l" t="t" r="r" b="b"/>
              <a:pathLst>
                <a:path w="427" h="477" extrusionOk="0">
                  <a:moveTo>
                    <a:pt x="201" y="50"/>
                  </a:moveTo>
                  <a:cubicBezTo>
                    <a:pt x="302" y="50"/>
                    <a:pt x="352" y="126"/>
                    <a:pt x="352" y="226"/>
                  </a:cubicBezTo>
                  <a:cubicBezTo>
                    <a:pt x="352" y="326"/>
                    <a:pt x="302" y="426"/>
                    <a:pt x="201" y="426"/>
                  </a:cubicBezTo>
                  <a:cubicBezTo>
                    <a:pt x="126" y="426"/>
                    <a:pt x="51" y="326"/>
                    <a:pt x="51" y="226"/>
                  </a:cubicBezTo>
                  <a:cubicBezTo>
                    <a:pt x="51" y="126"/>
                    <a:pt x="101" y="50"/>
                    <a:pt x="201" y="50"/>
                  </a:cubicBezTo>
                  <a:close/>
                  <a:moveTo>
                    <a:pt x="201" y="0"/>
                  </a:moveTo>
                  <a:cubicBezTo>
                    <a:pt x="76" y="0"/>
                    <a:pt x="1" y="76"/>
                    <a:pt x="1" y="226"/>
                  </a:cubicBezTo>
                  <a:cubicBezTo>
                    <a:pt x="1" y="376"/>
                    <a:pt x="76" y="477"/>
                    <a:pt x="201" y="477"/>
                  </a:cubicBezTo>
                  <a:cubicBezTo>
                    <a:pt x="327" y="477"/>
                    <a:pt x="427" y="376"/>
                    <a:pt x="427" y="226"/>
                  </a:cubicBezTo>
                  <a:cubicBezTo>
                    <a:pt x="427" y="76"/>
                    <a:pt x="352" y="0"/>
                    <a:pt x="2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36"/>
            <p:cNvSpPr/>
            <p:nvPr/>
          </p:nvSpPr>
          <p:spPr>
            <a:xfrm rot="1346691">
              <a:off x="8793851" y="349710"/>
              <a:ext cx="15834" cy="30091"/>
            </a:xfrm>
            <a:custGeom>
              <a:avLst/>
              <a:gdLst/>
              <a:ahLst/>
              <a:cxnLst/>
              <a:rect l="l" t="t" r="r" b="b"/>
              <a:pathLst>
                <a:path w="251" h="477" extrusionOk="0">
                  <a:moveTo>
                    <a:pt x="0" y="0"/>
                  </a:moveTo>
                  <a:lnTo>
                    <a:pt x="0" y="477"/>
                  </a:lnTo>
                  <a:lnTo>
                    <a:pt x="251" y="477"/>
                  </a:lnTo>
                  <a:lnTo>
                    <a:pt x="251" y="401"/>
                  </a:lnTo>
                  <a:lnTo>
                    <a:pt x="50" y="401"/>
                  </a:lnTo>
                  <a:lnTo>
                    <a:pt x="5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36"/>
            <p:cNvSpPr/>
            <p:nvPr/>
          </p:nvSpPr>
          <p:spPr>
            <a:xfrm rot="1346721">
              <a:off x="8813275" y="355141"/>
              <a:ext cx="3280" cy="30091"/>
            </a:xfrm>
            <a:custGeom>
              <a:avLst/>
              <a:gdLst/>
              <a:ahLst/>
              <a:cxnLst/>
              <a:rect l="l" t="t" r="r" b="b"/>
              <a:pathLst>
                <a:path w="52" h="477" extrusionOk="0">
                  <a:moveTo>
                    <a:pt x="1" y="0"/>
                  </a:moveTo>
                  <a:lnTo>
                    <a:pt x="1" y="477"/>
                  </a:lnTo>
                  <a:lnTo>
                    <a:pt x="51" y="477"/>
                  </a:lnTo>
                  <a:lnTo>
                    <a:pt x="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36"/>
            <p:cNvSpPr/>
            <p:nvPr/>
          </p:nvSpPr>
          <p:spPr>
            <a:xfrm rot="1346743">
              <a:off x="8821362" y="362390"/>
              <a:ext cx="22205" cy="30091"/>
            </a:xfrm>
            <a:custGeom>
              <a:avLst/>
              <a:gdLst/>
              <a:ahLst/>
              <a:cxnLst/>
              <a:rect l="l" t="t" r="r" b="b"/>
              <a:pathLst>
                <a:path w="352" h="477" extrusionOk="0">
                  <a:moveTo>
                    <a:pt x="226" y="0"/>
                  </a:moveTo>
                  <a:cubicBezTo>
                    <a:pt x="101" y="0"/>
                    <a:pt x="0" y="76"/>
                    <a:pt x="0" y="226"/>
                  </a:cubicBezTo>
                  <a:cubicBezTo>
                    <a:pt x="0" y="376"/>
                    <a:pt x="101" y="477"/>
                    <a:pt x="226" y="477"/>
                  </a:cubicBezTo>
                  <a:cubicBezTo>
                    <a:pt x="276" y="477"/>
                    <a:pt x="326" y="451"/>
                    <a:pt x="351" y="451"/>
                  </a:cubicBezTo>
                  <a:lnTo>
                    <a:pt x="326" y="401"/>
                  </a:lnTo>
                  <a:cubicBezTo>
                    <a:pt x="301" y="401"/>
                    <a:pt x="276" y="426"/>
                    <a:pt x="226" y="426"/>
                  </a:cubicBezTo>
                  <a:cubicBezTo>
                    <a:pt x="126" y="426"/>
                    <a:pt x="50" y="351"/>
                    <a:pt x="50" y="226"/>
                  </a:cubicBezTo>
                  <a:cubicBezTo>
                    <a:pt x="50" y="101"/>
                    <a:pt x="126" y="50"/>
                    <a:pt x="226" y="50"/>
                  </a:cubicBezTo>
                  <a:lnTo>
                    <a:pt x="326" y="50"/>
                  </a:lnTo>
                  <a:lnTo>
                    <a:pt x="3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36"/>
            <p:cNvSpPr/>
            <p:nvPr/>
          </p:nvSpPr>
          <p:spPr>
            <a:xfrm rot="1346691">
              <a:off x="8846440" y="371433"/>
              <a:ext cx="15834" cy="30091"/>
            </a:xfrm>
            <a:custGeom>
              <a:avLst/>
              <a:gdLst/>
              <a:ahLst/>
              <a:cxnLst/>
              <a:rect l="l" t="t" r="r" b="b"/>
              <a:pathLst>
                <a:path w="251" h="477" extrusionOk="0">
                  <a:moveTo>
                    <a:pt x="0" y="0"/>
                  </a:moveTo>
                  <a:lnTo>
                    <a:pt x="0" y="477"/>
                  </a:lnTo>
                  <a:lnTo>
                    <a:pt x="251" y="477"/>
                  </a:lnTo>
                  <a:lnTo>
                    <a:pt x="251" y="401"/>
                  </a:lnTo>
                  <a:lnTo>
                    <a:pt x="50" y="401"/>
                  </a:lnTo>
                  <a:lnTo>
                    <a:pt x="50" y="251"/>
                  </a:lnTo>
                  <a:lnTo>
                    <a:pt x="226" y="251"/>
                  </a:lnTo>
                  <a:lnTo>
                    <a:pt x="226" y="201"/>
                  </a:lnTo>
                  <a:lnTo>
                    <a:pt x="50" y="201"/>
                  </a:lnTo>
                  <a:lnTo>
                    <a:pt x="50" y="50"/>
                  </a:lnTo>
                  <a:lnTo>
                    <a:pt x="251" y="50"/>
                  </a:lnTo>
                  <a:lnTo>
                    <a:pt x="2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5">
  <p:cSld name="CUSTOM_12_1_1_1_1">
    <p:spTree>
      <p:nvGrpSpPr>
        <p:cNvPr id="1" name="Shape 936"/>
        <p:cNvGrpSpPr/>
        <p:nvPr/>
      </p:nvGrpSpPr>
      <p:grpSpPr>
        <a:xfrm>
          <a:off x="0" y="0"/>
          <a:ext cx="0" cy="0"/>
          <a:chOff x="0" y="0"/>
          <a:chExt cx="0" cy="0"/>
        </a:xfrm>
      </p:grpSpPr>
      <p:sp>
        <p:nvSpPr>
          <p:cNvPr id="937" name="Google Shape;937;p37"/>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grpSp>
        <p:nvGrpSpPr>
          <p:cNvPr id="938" name="Google Shape;938;p37"/>
          <p:cNvGrpSpPr/>
          <p:nvPr/>
        </p:nvGrpSpPr>
        <p:grpSpPr>
          <a:xfrm rot="-1361947">
            <a:off x="130645" y="251891"/>
            <a:ext cx="694352" cy="367501"/>
            <a:chOff x="6679875" y="343900"/>
            <a:chExt cx="738750" cy="391000"/>
          </a:xfrm>
        </p:grpSpPr>
        <p:sp>
          <p:nvSpPr>
            <p:cNvPr id="939" name="Google Shape;939;p37"/>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37"/>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37"/>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37"/>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37"/>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37"/>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37"/>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37"/>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37"/>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37"/>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49" name="Google Shape;949;p37"/>
          <p:cNvGrpSpPr/>
          <p:nvPr/>
        </p:nvGrpSpPr>
        <p:grpSpPr>
          <a:xfrm rot="-1893767">
            <a:off x="8288407" y="4507509"/>
            <a:ext cx="694388" cy="367520"/>
            <a:chOff x="6679875" y="343900"/>
            <a:chExt cx="738750" cy="391000"/>
          </a:xfrm>
        </p:grpSpPr>
        <p:sp>
          <p:nvSpPr>
            <p:cNvPr id="950" name="Google Shape;950;p37"/>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37"/>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37"/>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37"/>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37"/>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37"/>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37"/>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37"/>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37"/>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37"/>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0" name="Google Shape;960;p37"/>
          <p:cNvGrpSpPr/>
          <p:nvPr/>
        </p:nvGrpSpPr>
        <p:grpSpPr>
          <a:xfrm rot="-464411" flipH="1">
            <a:off x="136120" y="4215898"/>
            <a:ext cx="606729" cy="776367"/>
            <a:chOff x="4667850" y="1197400"/>
            <a:chExt cx="341475" cy="436925"/>
          </a:xfrm>
        </p:grpSpPr>
        <p:sp>
          <p:nvSpPr>
            <p:cNvPr id="961" name="Google Shape;961;p37"/>
            <p:cNvSpPr/>
            <p:nvPr/>
          </p:nvSpPr>
          <p:spPr>
            <a:xfrm>
              <a:off x="4667850" y="1197400"/>
              <a:ext cx="341475" cy="436925"/>
            </a:xfrm>
            <a:custGeom>
              <a:avLst/>
              <a:gdLst/>
              <a:ahLst/>
              <a:cxnLst/>
              <a:rect l="l" t="t" r="r" b="b"/>
              <a:pathLst>
                <a:path w="13659" h="17477" extrusionOk="0">
                  <a:moveTo>
                    <a:pt x="6834" y="0"/>
                  </a:moveTo>
                  <a:cubicBezTo>
                    <a:pt x="6121" y="0"/>
                    <a:pt x="5532" y="633"/>
                    <a:pt x="5496" y="1427"/>
                  </a:cubicBezTo>
                  <a:cubicBezTo>
                    <a:pt x="5416" y="1534"/>
                    <a:pt x="5380" y="1677"/>
                    <a:pt x="5380" y="1820"/>
                  </a:cubicBezTo>
                  <a:lnTo>
                    <a:pt x="5380" y="2097"/>
                  </a:lnTo>
                  <a:cubicBezTo>
                    <a:pt x="5380" y="2266"/>
                    <a:pt x="5434" y="2427"/>
                    <a:pt x="5532" y="2551"/>
                  </a:cubicBezTo>
                  <a:cubicBezTo>
                    <a:pt x="5345" y="2614"/>
                    <a:pt x="5166" y="2685"/>
                    <a:pt x="4997" y="2775"/>
                  </a:cubicBezTo>
                  <a:cubicBezTo>
                    <a:pt x="4863" y="2837"/>
                    <a:pt x="4738" y="2908"/>
                    <a:pt x="4613" y="2971"/>
                  </a:cubicBezTo>
                  <a:cubicBezTo>
                    <a:pt x="4345" y="3122"/>
                    <a:pt x="4060" y="3203"/>
                    <a:pt x="3783" y="3203"/>
                  </a:cubicBezTo>
                  <a:cubicBezTo>
                    <a:pt x="3712" y="3203"/>
                    <a:pt x="3650" y="3194"/>
                    <a:pt x="3587" y="3185"/>
                  </a:cubicBezTo>
                  <a:cubicBezTo>
                    <a:pt x="3391" y="2855"/>
                    <a:pt x="3043" y="2650"/>
                    <a:pt x="2650" y="2650"/>
                  </a:cubicBezTo>
                  <a:cubicBezTo>
                    <a:pt x="2053" y="2650"/>
                    <a:pt x="1571" y="3140"/>
                    <a:pt x="1571" y="3738"/>
                  </a:cubicBezTo>
                  <a:cubicBezTo>
                    <a:pt x="1571" y="3881"/>
                    <a:pt x="1598" y="4032"/>
                    <a:pt x="1651" y="4157"/>
                  </a:cubicBezTo>
                  <a:lnTo>
                    <a:pt x="474" y="6298"/>
                  </a:lnTo>
                  <a:cubicBezTo>
                    <a:pt x="197" y="6441"/>
                    <a:pt x="1" y="6735"/>
                    <a:pt x="1" y="7074"/>
                  </a:cubicBezTo>
                  <a:cubicBezTo>
                    <a:pt x="1" y="7324"/>
                    <a:pt x="108" y="7556"/>
                    <a:pt x="277" y="7717"/>
                  </a:cubicBezTo>
                  <a:cubicBezTo>
                    <a:pt x="447" y="8484"/>
                    <a:pt x="982" y="9135"/>
                    <a:pt x="1731" y="9438"/>
                  </a:cubicBezTo>
                  <a:cubicBezTo>
                    <a:pt x="1874" y="9501"/>
                    <a:pt x="2017" y="9537"/>
                    <a:pt x="2169" y="9572"/>
                  </a:cubicBezTo>
                  <a:cubicBezTo>
                    <a:pt x="2186" y="9572"/>
                    <a:pt x="2195" y="9572"/>
                    <a:pt x="2222" y="9581"/>
                  </a:cubicBezTo>
                  <a:cubicBezTo>
                    <a:pt x="2276" y="9590"/>
                    <a:pt x="2338" y="9599"/>
                    <a:pt x="2392" y="9599"/>
                  </a:cubicBezTo>
                  <a:cubicBezTo>
                    <a:pt x="2472" y="9608"/>
                    <a:pt x="2552" y="9617"/>
                    <a:pt x="2633" y="9617"/>
                  </a:cubicBezTo>
                  <a:cubicBezTo>
                    <a:pt x="2873" y="9617"/>
                    <a:pt x="3114" y="9581"/>
                    <a:pt x="3346" y="9510"/>
                  </a:cubicBezTo>
                  <a:cubicBezTo>
                    <a:pt x="3721" y="9394"/>
                    <a:pt x="4060" y="9189"/>
                    <a:pt x="4336" y="8912"/>
                  </a:cubicBezTo>
                  <a:cubicBezTo>
                    <a:pt x="4390" y="8859"/>
                    <a:pt x="4443" y="8796"/>
                    <a:pt x="4488" y="8743"/>
                  </a:cubicBezTo>
                  <a:cubicBezTo>
                    <a:pt x="4738" y="8439"/>
                    <a:pt x="4907" y="8091"/>
                    <a:pt x="4988" y="7717"/>
                  </a:cubicBezTo>
                  <a:cubicBezTo>
                    <a:pt x="5157" y="7556"/>
                    <a:pt x="5264" y="7324"/>
                    <a:pt x="5264" y="7074"/>
                  </a:cubicBezTo>
                  <a:cubicBezTo>
                    <a:pt x="5264" y="6735"/>
                    <a:pt x="5068" y="6441"/>
                    <a:pt x="4791" y="6298"/>
                  </a:cubicBezTo>
                  <a:lnTo>
                    <a:pt x="4212" y="5255"/>
                  </a:lnTo>
                  <a:cubicBezTo>
                    <a:pt x="4658" y="5246"/>
                    <a:pt x="5104" y="5139"/>
                    <a:pt x="5505" y="4951"/>
                  </a:cubicBezTo>
                  <a:cubicBezTo>
                    <a:pt x="5532" y="4933"/>
                    <a:pt x="5559" y="4924"/>
                    <a:pt x="5594" y="4907"/>
                  </a:cubicBezTo>
                  <a:cubicBezTo>
                    <a:pt x="5594" y="4916"/>
                    <a:pt x="5621" y="4933"/>
                    <a:pt x="5630" y="4942"/>
                  </a:cubicBezTo>
                  <a:lnTo>
                    <a:pt x="5630" y="14042"/>
                  </a:lnTo>
                  <a:lnTo>
                    <a:pt x="3980" y="14042"/>
                  </a:lnTo>
                  <a:cubicBezTo>
                    <a:pt x="3569" y="14042"/>
                    <a:pt x="3239" y="14372"/>
                    <a:pt x="3239" y="14782"/>
                  </a:cubicBezTo>
                  <a:lnTo>
                    <a:pt x="3239" y="15112"/>
                  </a:lnTo>
                  <a:lnTo>
                    <a:pt x="1660" y="15112"/>
                  </a:lnTo>
                  <a:cubicBezTo>
                    <a:pt x="1250" y="15112"/>
                    <a:pt x="920" y="15451"/>
                    <a:pt x="920" y="15862"/>
                  </a:cubicBezTo>
                  <a:lnTo>
                    <a:pt x="920" y="16727"/>
                  </a:lnTo>
                  <a:cubicBezTo>
                    <a:pt x="920" y="17137"/>
                    <a:pt x="1250" y="17476"/>
                    <a:pt x="1660" y="17476"/>
                  </a:cubicBezTo>
                  <a:lnTo>
                    <a:pt x="12000" y="17476"/>
                  </a:lnTo>
                  <a:cubicBezTo>
                    <a:pt x="12410" y="17476"/>
                    <a:pt x="12740" y="17137"/>
                    <a:pt x="12740" y="16727"/>
                  </a:cubicBezTo>
                  <a:lnTo>
                    <a:pt x="12740" y="15862"/>
                  </a:lnTo>
                  <a:cubicBezTo>
                    <a:pt x="12740" y="15451"/>
                    <a:pt x="12410" y="15112"/>
                    <a:pt x="12000" y="15112"/>
                  </a:cubicBezTo>
                  <a:lnTo>
                    <a:pt x="10421" y="15112"/>
                  </a:lnTo>
                  <a:lnTo>
                    <a:pt x="10421" y="14782"/>
                  </a:lnTo>
                  <a:cubicBezTo>
                    <a:pt x="10421" y="14372"/>
                    <a:pt x="10091" y="14042"/>
                    <a:pt x="9680" y="14042"/>
                  </a:cubicBezTo>
                  <a:lnTo>
                    <a:pt x="8065" y="14042"/>
                  </a:lnTo>
                  <a:lnTo>
                    <a:pt x="8065" y="4907"/>
                  </a:lnTo>
                  <a:lnTo>
                    <a:pt x="8074" y="4907"/>
                  </a:lnTo>
                  <a:cubicBezTo>
                    <a:pt x="8101" y="4924"/>
                    <a:pt x="8128" y="4933"/>
                    <a:pt x="8164" y="4951"/>
                  </a:cubicBezTo>
                  <a:cubicBezTo>
                    <a:pt x="8565" y="5139"/>
                    <a:pt x="9011" y="5246"/>
                    <a:pt x="9448" y="5255"/>
                  </a:cubicBezTo>
                  <a:lnTo>
                    <a:pt x="8877" y="6298"/>
                  </a:lnTo>
                  <a:cubicBezTo>
                    <a:pt x="8592" y="6441"/>
                    <a:pt x="8396" y="6735"/>
                    <a:pt x="8396" y="7074"/>
                  </a:cubicBezTo>
                  <a:cubicBezTo>
                    <a:pt x="8396" y="7324"/>
                    <a:pt x="8503" y="7556"/>
                    <a:pt x="8672" y="7717"/>
                  </a:cubicBezTo>
                  <a:cubicBezTo>
                    <a:pt x="8877" y="8636"/>
                    <a:pt x="9609" y="9385"/>
                    <a:pt x="10563" y="9572"/>
                  </a:cubicBezTo>
                  <a:cubicBezTo>
                    <a:pt x="10581" y="9572"/>
                    <a:pt x="10599" y="9572"/>
                    <a:pt x="10617" y="9581"/>
                  </a:cubicBezTo>
                  <a:cubicBezTo>
                    <a:pt x="10670" y="9590"/>
                    <a:pt x="10733" y="9599"/>
                    <a:pt x="10786" y="9599"/>
                  </a:cubicBezTo>
                  <a:cubicBezTo>
                    <a:pt x="10867" y="9608"/>
                    <a:pt x="10947" y="9617"/>
                    <a:pt x="11027" y="9617"/>
                  </a:cubicBezTo>
                  <a:cubicBezTo>
                    <a:pt x="11670" y="9617"/>
                    <a:pt x="12276" y="9367"/>
                    <a:pt x="12731" y="8912"/>
                  </a:cubicBezTo>
                  <a:cubicBezTo>
                    <a:pt x="12785" y="8859"/>
                    <a:pt x="12838" y="8796"/>
                    <a:pt x="12892" y="8743"/>
                  </a:cubicBezTo>
                  <a:cubicBezTo>
                    <a:pt x="12963" y="8645"/>
                    <a:pt x="13034" y="8546"/>
                    <a:pt x="13097" y="8430"/>
                  </a:cubicBezTo>
                  <a:cubicBezTo>
                    <a:pt x="13133" y="8377"/>
                    <a:pt x="13168" y="8314"/>
                    <a:pt x="13204" y="8243"/>
                  </a:cubicBezTo>
                  <a:cubicBezTo>
                    <a:pt x="13284" y="8074"/>
                    <a:pt x="13347" y="7895"/>
                    <a:pt x="13382" y="7717"/>
                  </a:cubicBezTo>
                  <a:cubicBezTo>
                    <a:pt x="13552" y="7556"/>
                    <a:pt x="13659" y="7324"/>
                    <a:pt x="13659" y="7074"/>
                  </a:cubicBezTo>
                  <a:cubicBezTo>
                    <a:pt x="13659" y="6735"/>
                    <a:pt x="13472" y="6441"/>
                    <a:pt x="13186" y="6298"/>
                  </a:cubicBezTo>
                  <a:lnTo>
                    <a:pt x="12009" y="4157"/>
                  </a:lnTo>
                  <a:cubicBezTo>
                    <a:pt x="12062" y="4032"/>
                    <a:pt x="12098" y="3890"/>
                    <a:pt x="12098" y="3738"/>
                  </a:cubicBezTo>
                  <a:cubicBezTo>
                    <a:pt x="12098" y="3140"/>
                    <a:pt x="11607" y="2650"/>
                    <a:pt x="11009" y="2650"/>
                  </a:cubicBezTo>
                  <a:cubicBezTo>
                    <a:pt x="10617" y="2650"/>
                    <a:pt x="10269" y="2864"/>
                    <a:pt x="10082" y="3185"/>
                  </a:cubicBezTo>
                  <a:cubicBezTo>
                    <a:pt x="10073" y="3185"/>
                    <a:pt x="9966" y="3194"/>
                    <a:pt x="9966" y="3194"/>
                  </a:cubicBezTo>
                  <a:lnTo>
                    <a:pt x="9823" y="3194"/>
                  </a:lnTo>
                  <a:lnTo>
                    <a:pt x="9716" y="3185"/>
                  </a:lnTo>
                  <a:lnTo>
                    <a:pt x="9662" y="3185"/>
                  </a:lnTo>
                  <a:lnTo>
                    <a:pt x="9600" y="3167"/>
                  </a:lnTo>
                  <a:cubicBezTo>
                    <a:pt x="9573" y="3167"/>
                    <a:pt x="9546" y="3158"/>
                    <a:pt x="9511" y="3158"/>
                  </a:cubicBezTo>
                  <a:cubicBezTo>
                    <a:pt x="9502" y="3149"/>
                    <a:pt x="9493" y="3149"/>
                    <a:pt x="9475" y="3140"/>
                  </a:cubicBezTo>
                  <a:cubicBezTo>
                    <a:pt x="9430" y="3131"/>
                    <a:pt x="9395" y="3122"/>
                    <a:pt x="9350" y="3105"/>
                  </a:cubicBezTo>
                  <a:lnTo>
                    <a:pt x="9341" y="3105"/>
                  </a:lnTo>
                  <a:cubicBezTo>
                    <a:pt x="9243" y="3069"/>
                    <a:pt x="9145" y="3024"/>
                    <a:pt x="9047" y="2971"/>
                  </a:cubicBezTo>
                  <a:cubicBezTo>
                    <a:pt x="8922" y="2899"/>
                    <a:pt x="8806" y="2837"/>
                    <a:pt x="8681" y="2775"/>
                  </a:cubicBezTo>
                  <a:lnTo>
                    <a:pt x="8672" y="2775"/>
                  </a:lnTo>
                  <a:cubicBezTo>
                    <a:pt x="8654" y="2766"/>
                    <a:pt x="8636" y="2757"/>
                    <a:pt x="8619" y="2748"/>
                  </a:cubicBezTo>
                  <a:cubicBezTo>
                    <a:pt x="8556" y="2721"/>
                    <a:pt x="8494" y="2685"/>
                    <a:pt x="8440" y="2667"/>
                  </a:cubicBezTo>
                  <a:cubicBezTo>
                    <a:pt x="8431" y="2659"/>
                    <a:pt x="8413" y="2659"/>
                    <a:pt x="8404" y="2650"/>
                  </a:cubicBezTo>
                  <a:cubicBezTo>
                    <a:pt x="8396" y="2650"/>
                    <a:pt x="8387" y="2641"/>
                    <a:pt x="8378" y="2641"/>
                  </a:cubicBezTo>
                  <a:cubicBezTo>
                    <a:pt x="8297" y="2605"/>
                    <a:pt x="8217" y="2578"/>
                    <a:pt x="8128" y="2551"/>
                  </a:cubicBezTo>
                  <a:cubicBezTo>
                    <a:pt x="8226" y="2427"/>
                    <a:pt x="8288" y="2266"/>
                    <a:pt x="8288" y="2097"/>
                  </a:cubicBezTo>
                  <a:lnTo>
                    <a:pt x="8288" y="1820"/>
                  </a:lnTo>
                  <a:cubicBezTo>
                    <a:pt x="8288" y="1677"/>
                    <a:pt x="8244" y="1534"/>
                    <a:pt x="8172" y="1427"/>
                  </a:cubicBezTo>
                  <a:cubicBezTo>
                    <a:pt x="8164" y="1356"/>
                    <a:pt x="8155" y="1285"/>
                    <a:pt x="8146" y="1222"/>
                  </a:cubicBezTo>
                  <a:cubicBezTo>
                    <a:pt x="8146" y="1195"/>
                    <a:pt x="8137" y="1169"/>
                    <a:pt x="8128" y="1142"/>
                  </a:cubicBezTo>
                  <a:cubicBezTo>
                    <a:pt x="8110" y="1071"/>
                    <a:pt x="8092" y="999"/>
                    <a:pt x="8065" y="928"/>
                  </a:cubicBezTo>
                  <a:cubicBezTo>
                    <a:pt x="8065" y="928"/>
                    <a:pt x="8057" y="892"/>
                    <a:pt x="8048" y="883"/>
                  </a:cubicBezTo>
                  <a:cubicBezTo>
                    <a:pt x="8021" y="803"/>
                    <a:pt x="7985" y="732"/>
                    <a:pt x="7941" y="669"/>
                  </a:cubicBezTo>
                  <a:cubicBezTo>
                    <a:pt x="7941" y="660"/>
                    <a:pt x="7932" y="651"/>
                    <a:pt x="7932" y="642"/>
                  </a:cubicBezTo>
                  <a:cubicBezTo>
                    <a:pt x="7673" y="241"/>
                    <a:pt x="7271" y="0"/>
                    <a:pt x="6834" y="0"/>
                  </a:cubicBezTo>
                  <a:close/>
                </a:path>
              </a:pathLst>
            </a:custGeom>
            <a:solidFill>
              <a:schemeClr val="dk1"/>
            </a:solidFill>
            <a:ln>
              <a:noFill/>
            </a:ln>
            <a:effectLst>
              <a:outerShdw dist="38100" dir="2760000" algn="bl" rotWithShape="0">
                <a:schemeClr val="dk1">
                  <a:alpha val="2078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37"/>
            <p:cNvSpPr/>
            <p:nvPr/>
          </p:nvSpPr>
          <p:spPr>
            <a:xfrm>
              <a:off x="4691500" y="1297575"/>
              <a:ext cx="84325" cy="76250"/>
            </a:xfrm>
            <a:custGeom>
              <a:avLst/>
              <a:gdLst/>
              <a:ahLst/>
              <a:cxnLst/>
              <a:rect l="l" t="t" r="r" b="b"/>
              <a:pathLst>
                <a:path w="3373" h="3050" extrusionOk="0">
                  <a:moveTo>
                    <a:pt x="1687" y="1"/>
                  </a:moveTo>
                  <a:cubicBezTo>
                    <a:pt x="1662" y="1"/>
                    <a:pt x="1637" y="12"/>
                    <a:pt x="1624" y="34"/>
                  </a:cubicBezTo>
                  <a:lnTo>
                    <a:pt x="0" y="2978"/>
                  </a:lnTo>
                  <a:lnTo>
                    <a:pt x="134" y="3050"/>
                  </a:lnTo>
                  <a:lnTo>
                    <a:pt x="1615" y="364"/>
                  </a:lnTo>
                  <a:lnTo>
                    <a:pt x="1615" y="3014"/>
                  </a:lnTo>
                  <a:lnTo>
                    <a:pt x="1758" y="3014"/>
                  </a:lnTo>
                  <a:lnTo>
                    <a:pt x="1758" y="364"/>
                  </a:lnTo>
                  <a:lnTo>
                    <a:pt x="3239" y="3050"/>
                  </a:lnTo>
                  <a:lnTo>
                    <a:pt x="3373" y="2978"/>
                  </a:lnTo>
                  <a:lnTo>
                    <a:pt x="1749" y="34"/>
                  </a:lnTo>
                  <a:cubicBezTo>
                    <a:pt x="1736" y="12"/>
                    <a:pt x="1711" y="1"/>
                    <a:pt x="168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37"/>
            <p:cNvSpPr/>
            <p:nvPr/>
          </p:nvSpPr>
          <p:spPr>
            <a:xfrm>
              <a:off x="4901375" y="1297575"/>
              <a:ext cx="84325" cy="76250"/>
            </a:xfrm>
            <a:custGeom>
              <a:avLst/>
              <a:gdLst/>
              <a:ahLst/>
              <a:cxnLst/>
              <a:rect l="l" t="t" r="r" b="b"/>
              <a:pathLst>
                <a:path w="3373" h="3050" extrusionOk="0">
                  <a:moveTo>
                    <a:pt x="1691" y="1"/>
                  </a:moveTo>
                  <a:cubicBezTo>
                    <a:pt x="1664" y="1"/>
                    <a:pt x="1637" y="12"/>
                    <a:pt x="1624" y="34"/>
                  </a:cubicBezTo>
                  <a:lnTo>
                    <a:pt x="0" y="2978"/>
                  </a:lnTo>
                  <a:lnTo>
                    <a:pt x="134" y="3050"/>
                  </a:lnTo>
                  <a:lnTo>
                    <a:pt x="1615" y="364"/>
                  </a:lnTo>
                  <a:lnTo>
                    <a:pt x="1615" y="3014"/>
                  </a:lnTo>
                  <a:lnTo>
                    <a:pt x="1767" y="3014"/>
                  </a:lnTo>
                  <a:lnTo>
                    <a:pt x="1767" y="364"/>
                  </a:lnTo>
                  <a:lnTo>
                    <a:pt x="3247" y="3050"/>
                  </a:lnTo>
                  <a:lnTo>
                    <a:pt x="3372" y="2978"/>
                  </a:lnTo>
                  <a:lnTo>
                    <a:pt x="1758" y="34"/>
                  </a:lnTo>
                  <a:cubicBezTo>
                    <a:pt x="1744" y="12"/>
                    <a:pt x="1717" y="1"/>
                    <a:pt x="169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37"/>
            <p:cNvSpPr/>
            <p:nvPr/>
          </p:nvSpPr>
          <p:spPr>
            <a:xfrm>
              <a:off x="4827100" y="1249800"/>
              <a:ext cx="23000" cy="317175"/>
            </a:xfrm>
            <a:custGeom>
              <a:avLst/>
              <a:gdLst/>
              <a:ahLst/>
              <a:cxnLst/>
              <a:rect l="l" t="t" r="r" b="b"/>
              <a:pathLst>
                <a:path w="920" h="12687" extrusionOk="0">
                  <a:moveTo>
                    <a:pt x="0" y="1"/>
                  </a:moveTo>
                  <a:lnTo>
                    <a:pt x="0" y="12686"/>
                  </a:lnTo>
                  <a:lnTo>
                    <a:pt x="919" y="12686"/>
                  </a:lnTo>
                  <a:lnTo>
                    <a:pt x="91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37"/>
            <p:cNvSpPr/>
            <p:nvPr/>
          </p:nvSpPr>
          <p:spPr>
            <a:xfrm>
              <a:off x="4845175" y="1249800"/>
              <a:ext cx="5800" cy="317175"/>
            </a:xfrm>
            <a:custGeom>
              <a:avLst/>
              <a:gdLst/>
              <a:ahLst/>
              <a:cxnLst/>
              <a:rect l="l" t="t" r="r" b="b"/>
              <a:pathLst>
                <a:path w="232" h="12687" extrusionOk="0">
                  <a:moveTo>
                    <a:pt x="0" y="1"/>
                  </a:moveTo>
                  <a:lnTo>
                    <a:pt x="0" y="12686"/>
                  </a:lnTo>
                  <a:lnTo>
                    <a:pt x="232" y="12686"/>
                  </a:lnTo>
                  <a:lnTo>
                    <a:pt x="232"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37"/>
            <p:cNvSpPr/>
            <p:nvPr/>
          </p:nvSpPr>
          <p:spPr>
            <a:xfrm>
              <a:off x="4732600" y="1274425"/>
              <a:ext cx="212200" cy="35725"/>
            </a:xfrm>
            <a:custGeom>
              <a:avLst/>
              <a:gdLst/>
              <a:ahLst/>
              <a:cxnLst/>
              <a:rect l="l" t="t" r="r" b="b"/>
              <a:pathLst>
                <a:path w="8488" h="1429" extrusionOk="0">
                  <a:moveTo>
                    <a:pt x="4238" y="0"/>
                  </a:moveTo>
                  <a:cubicBezTo>
                    <a:pt x="3722" y="0"/>
                    <a:pt x="3207" y="118"/>
                    <a:pt x="2737" y="354"/>
                  </a:cubicBezTo>
                  <a:cubicBezTo>
                    <a:pt x="2621" y="416"/>
                    <a:pt x="2505" y="479"/>
                    <a:pt x="2380" y="541"/>
                  </a:cubicBezTo>
                  <a:cubicBezTo>
                    <a:pt x="2015" y="744"/>
                    <a:pt x="1606" y="860"/>
                    <a:pt x="1193" y="860"/>
                  </a:cubicBezTo>
                  <a:cubicBezTo>
                    <a:pt x="990" y="860"/>
                    <a:pt x="787" y="832"/>
                    <a:pt x="587" y="773"/>
                  </a:cubicBezTo>
                  <a:cubicBezTo>
                    <a:pt x="515" y="755"/>
                    <a:pt x="435" y="728"/>
                    <a:pt x="364" y="693"/>
                  </a:cubicBezTo>
                  <a:cubicBezTo>
                    <a:pt x="335" y="680"/>
                    <a:pt x="305" y="674"/>
                    <a:pt x="276" y="674"/>
                  </a:cubicBezTo>
                  <a:cubicBezTo>
                    <a:pt x="128" y="674"/>
                    <a:pt x="1" y="830"/>
                    <a:pt x="60" y="987"/>
                  </a:cubicBezTo>
                  <a:cubicBezTo>
                    <a:pt x="60" y="996"/>
                    <a:pt x="60" y="996"/>
                    <a:pt x="60" y="996"/>
                  </a:cubicBezTo>
                  <a:cubicBezTo>
                    <a:pt x="60" y="996"/>
                    <a:pt x="399" y="1237"/>
                    <a:pt x="1086" y="1380"/>
                  </a:cubicBezTo>
                  <a:cubicBezTo>
                    <a:pt x="1242" y="1412"/>
                    <a:pt x="1400" y="1428"/>
                    <a:pt x="1558" y="1428"/>
                  </a:cubicBezTo>
                  <a:cubicBezTo>
                    <a:pt x="1913" y="1428"/>
                    <a:pt x="2266" y="1347"/>
                    <a:pt x="2594" y="1192"/>
                  </a:cubicBezTo>
                  <a:cubicBezTo>
                    <a:pt x="2674" y="1157"/>
                    <a:pt x="2763" y="1121"/>
                    <a:pt x="2853" y="1076"/>
                  </a:cubicBezTo>
                  <a:cubicBezTo>
                    <a:pt x="3294" y="880"/>
                    <a:pt x="3769" y="782"/>
                    <a:pt x="4244" y="782"/>
                  </a:cubicBezTo>
                  <a:cubicBezTo>
                    <a:pt x="4719" y="782"/>
                    <a:pt x="5194" y="880"/>
                    <a:pt x="5636" y="1076"/>
                  </a:cubicBezTo>
                  <a:cubicBezTo>
                    <a:pt x="5725" y="1121"/>
                    <a:pt x="5806" y="1157"/>
                    <a:pt x="5886" y="1192"/>
                  </a:cubicBezTo>
                  <a:cubicBezTo>
                    <a:pt x="6213" y="1347"/>
                    <a:pt x="6571" y="1428"/>
                    <a:pt x="6929" y="1428"/>
                  </a:cubicBezTo>
                  <a:cubicBezTo>
                    <a:pt x="7088" y="1428"/>
                    <a:pt x="7246" y="1412"/>
                    <a:pt x="7402" y="1380"/>
                  </a:cubicBezTo>
                  <a:cubicBezTo>
                    <a:pt x="8089" y="1237"/>
                    <a:pt x="8419" y="996"/>
                    <a:pt x="8419" y="996"/>
                  </a:cubicBezTo>
                  <a:cubicBezTo>
                    <a:pt x="8419" y="996"/>
                    <a:pt x="8419" y="996"/>
                    <a:pt x="8428" y="987"/>
                  </a:cubicBezTo>
                  <a:cubicBezTo>
                    <a:pt x="8488" y="830"/>
                    <a:pt x="8360" y="674"/>
                    <a:pt x="8207" y="674"/>
                  </a:cubicBezTo>
                  <a:cubicBezTo>
                    <a:pt x="8178" y="674"/>
                    <a:pt x="8147" y="680"/>
                    <a:pt x="8116" y="693"/>
                  </a:cubicBezTo>
                  <a:cubicBezTo>
                    <a:pt x="8036" y="728"/>
                    <a:pt x="7947" y="764"/>
                    <a:pt x="7857" y="782"/>
                  </a:cubicBezTo>
                  <a:cubicBezTo>
                    <a:pt x="7668" y="836"/>
                    <a:pt x="7474" y="862"/>
                    <a:pt x="7280" y="862"/>
                  </a:cubicBezTo>
                  <a:cubicBezTo>
                    <a:pt x="6871" y="862"/>
                    <a:pt x="6463" y="747"/>
                    <a:pt x="6100" y="541"/>
                  </a:cubicBezTo>
                  <a:cubicBezTo>
                    <a:pt x="5984" y="479"/>
                    <a:pt x="5868" y="416"/>
                    <a:pt x="5761" y="363"/>
                  </a:cubicBezTo>
                  <a:cubicBezTo>
                    <a:pt x="5281" y="121"/>
                    <a:pt x="4759" y="0"/>
                    <a:pt x="42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37"/>
            <p:cNvSpPr/>
            <p:nvPr/>
          </p:nvSpPr>
          <p:spPr>
            <a:xfrm>
              <a:off x="4732600" y="1280800"/>
              <a:ext cx="73775" cy="29250"/>
            </a:xfrm>
            <a:custGeom>
              <a:avLst/>
              <a:gdLst/>
              <a:ahLst/>
              <a:cxnLst/>
              <a:rect l="l" t="t" r="r" b="b"/>
              <a:pathLst>
                <a:path w="2951" h="1170" extrusionOk="0">
                  <a:moveTo>
                    <a:pt x="2951" y="1"/>
                  </a:moveTo>
                  <a:cubicBezTo>
                    <a:pt x="2879" y="36"/>
                    <a:pt x="2808" y="63"/>
                    <a:pt x="2737" y="99"/>
                  </a:cubicBezTo>
                  <a:cubicBezTo>
                    <a:pt x="2621" y="161"/>
                    <a:pt x="2505" y="224"/>
                    <a:pt x="2380" y="286"/>
                  </a:cubicBezTo>
                  <a:cubicBezTo>
                    <a:pt x="2015" y="489"/>
                    <a:pt x="1606" y="605"/>
                    <a:pt x="1193" y="605"/>
                  </a:cubicBezTo>
                  <a:cubicBezTo>
                    <a:pt x="990" y="605"/>
                    <a:pt x="787" y="577"/>
                    <a:pt x="587" y="518"/>
                  </a:cubicBezTo>
                  <a:cubicBezTo>
                    <a:pt x="515" y="500"/>
                    <a:pt x="435" y="473"/>
                    <a:pt x="364" y="438"/>
                  </a:cubicBezTo>
                  <a:cubicBezTo>
                    <a:pt x="335" y="425"/>
                    <a:pt x="305" y="419"/>
                    <a:pt x="276" y="419"/>
                  </a:cubicBezTo>
                  <a:cubicBezTo>
                    <a:pt x="128" y="419"/>
                    <a:pt x="1" y="575"/>
                    <a:pt x="60" y="732"/>
                  </a:cubicBezTo>
                  <a:cubicBezTo>
                    <a:pt x="60" y="741"/>
                    <a:pt x="60" y="741"/>
                    <a:pt x="60" y="741"/>
                  </a:cubicBezTo>
                  <a:cubicBezTo>
                    <a:pt x="60" y="741"/>
                    <a:pt x="399" y="982"/>
                    <a:pt x="1086" y="1125"/>
                  </a:cubicBezTo>
                  <a:cubicBezTo>
                    <a:pt x="1175" y="1142"/>
                    <a:pt x="1265" y="1160"/>
                    <a:pt x="1363" y="1169"/>
                  </a:cubicBezTo>
                  <a:cubicBezTo>
                    <a:pt x="1836" y="1000"/>
                    <a:pt x="2630" y="643"/>
                    <a:pt x="295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37"/>
            <p:cNvSpPr/>
            <p:nvPr/>
          </p:nvSpPr>
          <p:spPr>
            <a:xfrm>
              <a:off x="4871025" y="1280800"/>
              <a:ext cx="73775" cy="29250"/>
            </a:xfrm>
            <a:custGeom>
              <a:avLst/>
              <a:gdLst/>
              <a:ahLst/>
              <a:cxnLst/>
              <a:rect l="l" t="t" r="r" b="b"/>
              <a:pathLst>
                <a:path w="2951" h="1170" extrusionOk="0">
                  <a:moveTo>
                    <a:pt x="1" y="1"/>
                  </a:moveTo>
                  <a:cubicBezTo>
                    <a:pt x="313" y="643"/>
                    <a:pt x="1107" y="1000"/>
                    <a:pt x="1589" y="1169"/>
                  </a:cubicBezTo>
                  <a:cubicBezTo>
                    <a:pt x="1678" y="1160"/>
                    <a:pt x="1767" y="1142"/>
                    <a:pt x="1865" y="1125"/>
                  </a:cubicBezTo>
                  <a:cubicBezTo>
                    <a:pt x="2552" y="982"/>
                    <a:pt x="2882" y="741"/>
                    <a:pt x="2882" y="741"/>
                  </a:cubicBezTo>
                  <a:cubicBezTo>
                    <a:pt x="2882" y="741"/>
                    <a:pt x="2882" y="741"/>
                    <a:pt x="2891" y="732"/>
                  </a:cubicBezTo>
                  <a:cubicBezTo>
                    <a:pt x="2951" y="575"/>
                    <a:pt x="2823" y="419"/>
                    <a:pt x="2670" y="419"/>
                  </a:cubicBezTo>
                  <a:cubicBezTo>
                    <a:pt x="2641" y="419"/>
                    <a:pt x="2610" y="425"/>
                    <a:pt x="2579" y="438"/>
                  </a:cubicBezTo>
                  <a:cubicBezTo>
                    <a:pt x="2508" y="473"/>
                    <a:pt x="2436" y="500"/>
                    <a:pt x="2356" y="518"/>
                  </a:cubicBezTo>
                  <a:cubicBezTo>
                    <a:pt x="2159" y="577"/>
                    <a:pt x="1956" y="605"/>
                    <a:pt x="1754" y="605"/>
                  </a:cubicBezTo>
                  <a:cubicBezTo>
                    <a:pt x="1341" y="605"/>
                    <a:pt x="928" y="489"/>
                    <a:pt x="563" y="286"/>
                  </a:cubicBezTo>
                  <a:cubicBezTo>
                    <a:pt x="447" y="224"/>
                    <a:pt x="322" y="161"/>
                    <a:pt x="206" y="99"/>
                  </a:cubicBezTo>
                  <a:cubicBezTo>
                    <a:pt x="135" y="63"/>
                    <a:pt x="72" y="36"/>
                    <a:pt x="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37"/>
            <p:cNvSpPr/>
            <p:nvPr/>
          </p:nvSpPr>
          <p:spPr>
            <a:xfrm>
              <a:off x="4725625" y="1282350"/>
              <a:ext cx="17200" cy="16975"/>
            </a:xfrm>
            <a:custGeom>
              <a:avLst/>
              <a:gdLst/>
              <a:ahLst/>
              <a:cxnLst/>
              <a:rect l="l" t="t" r="r" b="b"/>
              <a:pathLst>
                <a:path w="688" h="679" extrusionOk="0">
                  <a:moveTo>
                    <a:pt x="339" y="1"/>
                  </a:moveTo>
                  <a:cubicBezTo>
                    <a:pt x="152" y="1"/>
                    <a:pt x="0" y="153"/>
                    <a:pt x="0" y="340"/>
                  </a:cubicBezTo>
                  <a:cubicBezTo>
                    <a:pt x="0" y="527"/>
                    <a:pt x="152" y="679"/>
                    <a:pt x="339" y="679"/>
                  </a:cubicBezTo>
                  <a:cubicBezTo>
                    <a:pt x="527" y="679"/>
                    <a:pt x="687" y="527"/>
                    <a:pt x="687" y="340"/>
                  </a:cubicBezTo>
                  <a:cubicBezTo>
                    <a:pt x="687" y="153"/>
                    <a:pt x="527" y="1"/>
                    <a:pt x="3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37"/>
            <p:cNvSpPr/>
            <p:nvPr/>
          </p:nvSpPr>
          <p:spPr>
            <a:xfrm>
              <a:off x="4934600" y="1282350"/>
              <a:ext cx="16975" cy="16975"/>
            </a:xfrm>
            <a:custGeom>
              <a:avLst/>
              <a:gdLst/>
              <a:ahLst/>
              <a:cxnLst/>
              <a:rect l="l" t="t" r="r" b="b"/>
              <a:pathLst>
                <a:path w="679" h="679" extrusionOk="0">
                  <a:moveTo>
                    <a:pt x="339" y="1"/>
                  </a:moveTo>
                  <a:cubicBezTo>
                    <a:pt x="152" y="1"/>
                    <a:pt x="0" y="153"/>
                    <a:pt x="0" y="340"/>
                  </a:cubicBezTo>
                  <a:cubicBezTo>
                    <a:pt x="0" y="527"/>
                    <a:pt x="152" y="679"/>
                    <a:pt x="339" y="679"/>
                  </a:cubicBezTo>
                  <a:cubicBezTo>
                    <a:pt x="527" y="679"/>
                    <a:pt x="678" y="527"/>
                    <a:pt x="678" y="340"/>
                  </a:cubicBezTo>
                  <a:cubicBezTo>
                    <a:pt x="678" y="153"/>
                    <a:pt x="527" y="1"/>
                    <a:pt x="3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37"/>
            <p:cNvSpPr/>
            <p:nvPr/>
          </p:nvSpPr>
          <p:spPr>
            <a:xfrm>
              <a:off x="4814600" y="1266750"/>
              <a:ext cx="47975" cy="48200"/>
            </a:xfrm>
            <a:custGeom>
              <a:avLst/>
              <a:gdLst/>
              <a:ahLst/>
              <a:cxnLst/>
              <a:rect l="l" t="t" r="r" b="b"/>
              <a:pathLst>
                <a:path w="1919" h="1928" extrusionOk="0">
                  <a:moveTo>
                    <a:pt x="964" y="1"/>
                  </a:moveTo>
                  <a:cubicBezTo>
                    <a:pt x="429" y="1"/>
                    <a:pt x="1" y="438"/>
                    <a:pt x="1" y="964"/>
                  </a:cubicBezTo>
                  <a:cubicBezTo>
                    <a:pt x="1" y="1499"/>
                    <a:pt x="429" y="1927"/>
                    <a:pt x="964" y="1927"/>
                  </a:cubicBezTo>
                  <a:cubicBezTo>
                    <a:pt x="1491" y="1927"/>
                    <a:pt x="1919" y="1499"/>
                    <a:pt x="1919" y="964"/>
                  </a:cubicBezTo>
                  <a:cubicBezTo>
                    <a:pt x="1919" y="438"/>
                    <a:pt x="1491" y="1"/>
                    <a:pt x="9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37"/>
            <p:cNvSpPr/>
            <p:nvPr/>
          </p:nvSpPr>
          <p:spPr>
            <a:xfrm>
              <a:off x="4825750" y="1277900"/>
              <a:ext cx="25675" cy="25900"/>
            </a:xfrm>
            <a:custGeom>
              <a:avLst/>
              <a:gdLst/>
              <a:ahLst/>
              <a:cxnLst/>
              <a:rect l="l" t="t" r="r" b="b"/>
              <a:pathLst>
                <a:path w="1027" h="1036" extrusionOk="0">
                  <a:moveTo>
                    <a:pt x="518" y="1"/>
                  </a:moveTo>
                  <a:cubicBezTo>
                    <a:pt x="233" y="1"/>
                    <a:pt x="1" y="232"/>
                    <a:pt x="1" y="518"/>
                  </a:cubicBezTo>
                  <a:cubicBezTo>
                    <a:pt x="1" y="803"/>
                    <a:pt x="233" y="1035"/>
                    <a:pt x="518" y="1035"/>
                  </a:cubicBezTo>
                  <a:cubicBezTo>
                    <a:pt x="804" y="1035"/>
                    <a:pt x="1027" y="803"/>
                    <a:pt x="1027" y="518"/>
                  </a:cubicBezTo>
                  <a:cubicBezTo>
                    <a:pt x="1027" y="232"/>
                    <a:pt x="804" y="1"/>
                    <a:pt x="5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37"/>
            <p:cNvSpPr/>
            <p:nvPr/>
          </p:nvSpPr>
          <p:spPr>
            <a:xfrm>
              <a:off x="4823750" y="1215900"/>
              <a:ext cx="29925" cy="33925"/>
            </a:xfrm>
            <a:custGeom>
              <a:avLst/>
              <a:gdLst/>
              <a:ahLst/>
              <a:cxnLst/>
              <a:rect l="l" t="t" r="r" b="b"/>
              <a:pathLst>
                <a:path w="1197" h="1357" extrusionOk="0">
                  <a:moveTo>
                    <a:pt x="598" y="1"/>
                  </a:moveTo>
                  <a:cubicBezTo>
                    <a:pt x="268" y="1"/>
                    <a:pt x="1" y="348"/>
                    <a:pt x="1" y="768"/>
                  </a:cubicBezTo>
                  <a:cubicBezTo>
                    <a:pt x="1" y="1009"/>
                    <a:pt x="179" y="1214"/>
                    <a:pt x="349" y="1357"/>
                  </a:cubicBezTo>
                  <a:lnTo>
                    <a:pt x="848" y="1357"/>
                  </a:lnTo>
                  <a:cubicBezTo>
                    <a:pt x="1009" y="1214"/>
                    <a:pt x="1196" y="1009"/>
                    <a:pt x="1196" y="768"/>
                  </a:cubicBezTo>
                  <a:cubicBezTo>
                    <a:pt x="1196" y="348"/>
                    <a:pt x="928" y="1"/>
                    <a:pt x="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37"/>
            <p:cNvSpPr/>
            <p:nvPr/>
          </p:nvSpPr>
          <p:spPr>
            <a:xfrm>
              <a:off x="4824875" y="1220350"/>
              <a:ext cx="28800" cy="29475"/>
            </a:xfrm>
            <a:custGeom>
              <a:avLst/>
              <a:gdLst/>
              <a:ahLst/>
              <a:cxnLst/>
              <a:rect l="l" t="t" r="r" b="b"/>
              <a:pathLst>
                <a:path w="1152" h="1179" extrusionOk="0">
                  <a:moveTo>
                    <a:pt x="928" y="1"/>
                  </a:moveTo>
                  <a:cubicBezTo>
                    <a:pt x="906" y="684"/>
                    <a:pt x="508" y="822"/>
                    <a:pt x="201" y="822"/>
                  </a:cubicBezTo>
                  <a:cubicBezTo>
                    <a:pt x="126" y="822"/>
                    <a:pt x="57" y="814"/>
                    <a:pt x="0" y="804"/>
                  </a:cubicBezTo>
                  <a:lnTo>
                    <a:pt x="0" y="804"/>
                  </a:lnTo>
                  <a:cubicBezTo>
                    <a:pt x="63" y="947"/>
                    <a:pt x="188" y="1080"/>
                    <a:pt x="304" y="1179"/>
                  </a:cubicBezTo>
                  <a:lnTo>
                    <a:pt x="803" y="1179"/>
                  </a:lnTo>
                  <a:cubicBezTo>
                    <a:pt x="964" y="1036"/>
                    <a:pt x="1151" y="831"/>
                    <a:pt x="1151" y="590"/>
                  </a:cubicBezTo>
                  <a:cubicBezTo>
                    <a:pt x="1151" y="358"/>
                    <a:pt x="1062" y="144"/>
                    <a:pt x="928"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37"/>
            <p:cNvSpPr/>
            <p:nvPr/>
          </p:nvSpPr>
          <p:spPr>
            <a:xfrm>
              <a:off x="4820850" y="1242875"/>
              <a:ext cx="35500" cy="6950"/>
            </a:xfrm>
            <a:custGeom>
              <a:avLst/>
              <a:gdLst/>
              <a:ahLst/>
              <a:cxnLst/>
              <a:rect l="l" t="t" r="r" b="b"/>
              <a:pathLst>
                <a:path w="1420" h="278" extrusionOk="0">
                  <a:moveTo>
                    <a:pt x="1" y="1"/>
                  </a:moveTo>
                  <a:lnTo>
                    <a:pt x="1" y="278"/>
                  </a:lnTo>
                  <a:lnTo>
                    <a:pt x="1419" y="278"/>
                  </a:lnTo>
                  <a:lnTo>
                    <a:pt x="141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37"/>
            <p:cNvSpPr/>
            <p:nvPr/>
          </p:nvSpPr>
          <p:spPr>
            <a:xfrm>
              <a:off x="4767325" y="1566950"/>
              <a:ext cx="142550" cy="27000"/>
            </a:xfrm>
            <a:custGeom>
              <a:avLst/>
              <a:gdLst/>
              <a:ahLst/>
              <a:cxnLst/>
              <a:rect l="l" t="t" r="r" b="b"/>
              <a:pathLst>
                <a:path w="5702" h="1080" extrusionOk="0">
                  <a:moveTo>
                    <a:pt x="1" y="0"/>
                  </a:moveTo>
                  <a:lnTo>
                    <a:pt x="1" y="1080"/>
                  </a:lnTo>
                  <a:lnTo>
                    <a:pt x="5701" y="1080"/>
                  </a:lnTo>
                  <a:lnTo>
                    <a:pt x="570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37"/>
            <p:cNvSpPr/>
            <p:nvPr/>
          </p:nvSpPr>
          <p:spPr>
            <a:xfrm>
              <a:off x="4838700" y="1566950"/>
              <a:ext cx="71175" cy="27000"/>
            </a:xfrm>
            <a:custGeom>
              <a:avLst/>
              <a:gdLst/>
              <a:ahLst/>
              <a:cxnLst/>
              <a:rect l="l" t="t" r="r" b="b"/>
              <a:pathLst>
                <a:path w="2847" h="1080" extrusionOk="0">
                  <a:moveTo>
                    <a:pt x="0" y="0"/>
                  </a:moveTo>
                  <a:lnTo>
                    <a:pt x="0" y="1080"/>
                  </a:lnTo>
                  <a:lnTo>
                    <a:pt x="2846" y="1080"/>
                  </a:lnTo>
                  <a:lnTo>
                    <a:pt x="2846"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37"/>
            <p:cNvSpPr/>
            <p:nvPr/>
          </p:nvSpPr>
          <p:spPr>
            <a:xfrm>
              <a:off x="4767325" y="1574300"/>
              <a:ext cx="142550" cy="6050"/>
            </a:xfrm>
            <a:custGeom>
              <a:avLst/>
              <a:gdLst/>
              <a:ahLst/>
              <a:cxnLst/>
              <a:rect l="l" t="t" r="r" b="b"/>
              <a:pathLst>
                <a:path w="5702" h="242" extrusionOk="0">
                  <a:moveTo>
                    <a:pt x="1" y="1"/>
                  </a:moveTo>
                  <a:lnTo>
                    <a:pt x="1" y="241"/>
                  </a:lnTo>
                  <a:lnTo>
                    <a:pt x="5701" y="241"/>
                  </a:lnTo>
                  <a:lnTo>
                    <a:pt x="57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37"/>
            <p:cNvSpPr/>
            <p:nvPr/>
          </p:nvSpPr>
          <p:spPr>
            <a:xfrm>
              <a:off x="4782050" y="1566950"/>
              <a:ext cx="29450" cy="27000"/>
            </a:xfrm>
            <a:custGeom>
              <a:avLst/>
              <a:gdLst/>
              <a:ahLst/>
              <a:cxnLst/>
              <a:rect l="l" t="t" r="r" b="b"/>
              <a:pathLst>
                <a:path w="1178" h="1080" extrusionOk="0">
                  <a:moveTo>
                    <a:pt x="0" y="0"/>
                  </a:moveTo>
                  <a:lnTo>
                    <a:pt x="0" y="1080"/>
                  </a:lnTo>
                  <a:lnTo>
                    <a:pt x="1178" y="1080"/>
                  </a:lnTo>
                  <a:lnTo>
                    <a:pt x="1178" y="0"/>
                  </a:ln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37"/>
            <p:cNvSpPr/>
            <p:nvPr/>
          </p:nvSpPr>
          <p:spPr>
            <a:xfrm>
              <a:off x="4782050" y="1574300"/>
              <a:ext cx="29450" cy="6050"/>
            </a:xfrm>
            <a:custGeom>
              <a:avLst/>
              <a:gdLst/>
              <a:ahLst/>
              <a:cxnLst/>
              <a:rect l="l" t="t" r="r" b="b"/>
              <a:pathLst>
                <a:path w="1178" h="242" extrusionOk="0">
                  <a:moveTo>
                    <a:pt x="0" y="1"/>
                  </a:moveTo>
                  <a:lnTo>
                    <a:pt x="0" y="241"/>
                  </a:lnTo>
                  <a:lnTo>
                    <a:pt x="1178" y="241"/>
                  </a:lnTo>
                  <a:lnTo>
                    <a:pt x="1178" y="1"/>
                  </a:ln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37"/>
            <p:cNvSpPr/>
            <p:nvPr/>
          </p:nvSpPr>
          <p:spPr>
            <a:xfrm>
              <a:off x="4838700" y="1574300"/>
              <a:ext cx="71175" cy="6050"/>
            </a:xfrm>
            <a:custGeom>
              <a:avLst/>
              <a:gdLst/>
              <a:ahLst/>
              <a:cxnLst/>
              <a:rect l="l" t="t" r="r" b="b"/>
              <a:pathLst>
                <a:path w="2847" h="242" extrusionOk="0">
                  <a:moveTo>
                    <a:pt x="0" y="1"/>
                  </a:moveTo>
                  <a:lnTo>
                    <a:pt x="0" y="241"/>
                  </a:lnTo>
                  <a:lnTo>
                    <a:pt x="2846" y="241"/>
                  </a:lnTo>
                  <a:lnTo>
                    <a:pt x="2846" y="1"/>
                  </a:lnTo>
                  <a:close/>
                </a:path>
              </a:pathLst>
            </a:custGeom>
            <a:solidFill>
              <a:srgbClr val="EEBA1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37"/>
            <p:cNvSpPr/>
            <p:nvPr/>
          </p:nvSpPr>
          <p:spPr>
            <a:xfrm>
              <a:off x="4709350" y="1593925"/>
              <a:ext cx="258500" cy="21650"/>
            </a:xfrm>
            <a:custGeom>
              <a:avLst/>
              <a:gdLst/>
              <a:ahLst/>
              <a:cxnLst/>
              <a:rect l="l" t="t" r="r" b="b"/>
              <a:pathLst>
                <a:path w="10340" h="866" extrusionOk="0">
                  <a:moveTo>
                    <a:pt x="0" y="1"/>
                  </a:moveTo>
                  <a:lnTo>
                    <a:pt x="0" y="866"/>
                  </a:lnTo>
                  <a:lnTo>
                    <a:pt x="10340" y="866"/>
                  </a:lnTo>
                  <a:lnTo>
                    <a:pt x="103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37"/>
            <p:cNvSpPr/>
            <p:nvPr/>
          </p:nvSpPr>
          <p:spPr>
            <a:xfrm>
              <a:off x="4832450" y="1593925"/>
              <a:ext cx="135400" cy="21650"/>
            </a:xfrm>
            <a:custGeom>
              <a:avLst/>
              <a:gdLst/>
              <a:ahLst/>
              <a:cxnLst/>
              <a:rect l="l" t="t" r="r" b="b"/>
              <a:pathLst>
                <a:path w="5416" h="866" extrusionOk="0">
                  <a:moveTo>
                    <a:pt x="1" y="1"/>
                  </a:moveTo>
                  <a:lnTo>
                    <a:pt x="1" y="866"/>
                  </a:lnTo>
                  <a:lnTo>
                    <a:pt x="5416" y="866"/>
                  </a:lnTo>
                  <a:lnTo>
                    <a:pt x="5416"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37"/>
            <p:cNvSpPr/>
            <p:nvPr/>
          </p:nvSpPr>
          <p:spPr>
            <a:xfrm>
              <a:off x="4692175" y="1377600"/>
              <a:ext cx="83200" cy="41500"/>
            </a:xfrm>
            <a:custGeom>
              <a:avLst/>
              <a:gdLst/>
              <a:ahLst/>
              <a:cxnLst/>
              <a:rect l="l" t="t" r="r" b="b"/>
              <a:pathLst>
                <a:path w="3328" h="1660" extrusionOk="0">
                  <a:moveTo>
                    <a:pt x="0" y="0"/>
                  </a:moveTo>
                  <a:cubicBezTo>
                    <a:pt x="0" y="919"/>
                    <a:pt x="741" y="1660"/>
                    <a:pt x="1660" y="1660"/>
                  </a:cubicBezTo>
                  <a:cubicBezTo>
                    <a:pt x="2578" y="1660"/>
                    <a:pt x="3328" y="919"/>
                    <a:pt x="33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37"/>
            <p:cNvSpPr/>
            <p:nvPr/>
          </p:nvSpPr>
          <p:spPr>
            <a:xfrm>
              <a:off x="4686375" y="1370900"/>
              <a:ext cx="94575" cy="6725"/>
            </a:xfrm>
            <a:custGeom>
              <a:avLst/>
              <a:gdLst/>
              <a:ahLst/>
              <a:cxnLst/>
              <a:rect l="l" t="t" r="r" b="b"/>
              <a:pathLst>
                <a:path w="3783" h="269" extrusionOk="0">
                  <a:moveTo>
                    <a:pt x="134" y="1"/>
                  </a:moveTo>
                  <a:cubicBezTo>
                    <a:pt x="63" y="1"/>
                    <a:pt x="0" y="63"/>
                    <a:pt x="0" y="134"/>
                  </a:cubicBezTo>
                  <a:cubicBezTo>
                    <a:pt x="0" y="206"/>
                    <a:pt x="63" y="268"/>
                    <a:pt x="134" y="268"/>
                  </a:cubicBezTo>
                  <a:lnTo>
                    <a:pt x="3649" y="268"/>
                  </a:lnTo>
                  <a:cubicBezTo>
                    <a:pt x="3720" y="268"/>
                    <a:pt x="3783" y="206"/>
                    <a:pt x="3783" y="134"/>
                  </a:cubicBezTo>
                  <a:cubicBezTo>
                    <a:pt x="3783" y="63"/>
                    <a:pt x="3720" y="1"/>
                    <a:pt x="364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37"/>
            <p:cNvSpPr/>
            <p:nvPr/>
          </p:nvSpPr>
          <p:spPr>
            <a:xfrm>
              <a:off x="4737675" y="1370900"/>
              <a:ext cx="43275" cy="6725"/>
            </a:xfrm>
            <a:custGeom>
              <a:avLst/>
              <a:gdLst/>
              <a:ahLst/>
              <a:cxnLst/>
              <a:rect l="l" t="t" r="r" b="b"/>
              <a:pathLst>
                <a:path w="1731" h="269" extrusionOk="0">
                  <a:moveTo>
                    <a:pt x="134" y="1"/>
                  </a:moveTo>
                  <a:cubicBezTo>
                    <a:pt x="63" y="1"/>
                    <a:pt x="0" y="63"/>
                    <a:pt x="0" y="134"/>
                  </a:cubicBezTo>
                  <a:cubicBezTo>
                    <a:pt x="0" y="206"/>
                    <a:pt x="63" y="268"/>
                    <a:pt x="134" y="268"/>
                  </a:cubicBezTo>
                  <a:lnTo>
                    <a:pt x="1597" y="268"/>
                  </a:lnTo>
                  <a:cubicBezTo>
                    <a:pt x="1668" y="268"/>
                    <a:pt x="1731" y="206"/>
                    <a:pt x="1731" y="134"/>
                  </a:cubicBezTo>
                  <a:cubicBezTo>
                    <a:pt x="1731" y="63"/>
                    <a:pt x="1668" y="1"/>
                    <a:pt x="1597"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37"/>
            <p:cNvSpPr/>
            <p:nvPr/>
          </p:nvSpPr>
          <p:spPr>
            <a:xfrm>
              <a:off x="4718050" y="1377600"/>
              <a:ext cx="57325" cy="41500"/>
            </a:xfrm>
            <a:custGeom>
              <a:avLst/>
              <a:gdLst/>
              <a:ahLst/>
              <a:cxnLst/>
              <a:rect l="l" t="t" r="r" b="b"/>
              <a:pathLst>
                <a:path w="2293" h="1660" extrusionOk="0">
                  <a:moveTo>
                    <a:pt x="1035" y="0"/>
                  </a:moveTo>
                  <a:cubicBezTo>
                    <a:pt x="928" y="437"/>
                    <a:pt x="660" y="1053"/>
                    <a:pt x="0" y="1544"/>
                  </a:cubicBezTo>
                  <a:cubicBezTo>
                    <a:pt x="196" y="1624"/>
                    <a:pt x="401" y="1660"/>
                    <a:pt x="625" y="1660"/>
                  </a:cubicBezTo>
                  <a:cubicBezTo>
                    <a:pt x="1543" y="1660"/>
                    <a:pt x="2293" y="919"/>
                    <a:pt x="2293"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37"/>
            <p:cNvSpPr/>
            <p:nvPr/>
          </p:nvSpPr>
          <p:spPr>
            <a:xfrm>
              <a:off x="4902025" y="1377600"/>
              <a:ext cx="83225" cy="41500"/>
            </a:xfrm>
            <a:custGeom>
              <a:avLst/>
              <a:gdLst/>
              <a:ahLst/>
              <a:cxnLst/>
              <a:rect l="l" t="t" r="r" b="b"/>
              <a:pathLst>
                <a:path w="3329" h="1660" extrusionOk="0">
                  <a:moveTo>
                    <a:pt x="1" y="0"/>
                  </a:moveTo>
                  <a:cubicBezTo>
                    <a:pt x="1" y="919"/>
                    <a:pt x="741" y="1660"/>
                    <a:pt x="1660" y="1660"/>
                  </a:cubicBezTo>
                  <a:cubicBezTo>
                    <a:pt x="2579" y="1660"/>
                    <a:pt x="3328" y="919"/>
                    <a:pt x="33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37"/>
            <p:cNvSpPr/>
            <p:nvPr/>
          </p:nvSpPr>
          <p:spPr>
            <a:xfrm>
              <a:off x="4896450" y="1370900"/>
              <a:ext cx="94375" cy="6725"/>
            </a:xfrm>
            <a:custGeom>
              <a:avLst/>
              <a:gdLst/>
              <a:ahLst/>
              <a:cxnLst/>
              <a:rect l="l" t="t" r="r" b="b"/>
              <a:pathLst>
                <a:path w="3775" h="269" extrusionOk="0">
                  <a:moveTo>
                    <a:pt x="126" y="1"/>
                  </a:moveTo>
                  <a:cubicBezTo>
                    <a:pt x="54" y="1"/>
                    <a:pt x="1" y="63"/>
                    <a:pt x="1" y="134"/>
                  </a:cubicBezTo>
                  <a:cubicBezTo>
                    <a:pt x="1" y="206"/>
                    <a:pt x="54" y="268"/>
                    <a:pt x="126" y="268"/>
                  </a:cubicBezTo>
                  <a:lnTo>
                    <a:pt x="3641" y="268"/>
                  </a:lnTo>
                  <a:cubicBezTo>
                    <a:pt x="3712" y="268"/>
                    <a:pt x="3774" y="206"/>
                    <a:pt x="3774" y="134"/>
                  </a:cubicBezTo>
                  <a:cubicBezTo>
                    <a:pt x="3774" y="63"/>
                    <a:pt x="3712" y="1"/>
                    <a:pt x="364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37"/>
            <p:cNvSpPr/>
            <p:nvPr/>
          </p:nvSpPr>
          <p:spPr>
            <a:xfrm>
              <a:off x="4928125" y="1377600"/>
              <a:ext cx="57125" cy="41500"/>
            </a:xfrm>
            <a:custGeom>
              <a:avLst/>
              <a:gdLst/>
              <a:ahLst/>
              <a:cxnLst/>
              <a:rect l="l" t="t" r="r" b="b"/>
              <a:pathLst>
                <a:path w="2285" h="1660" extrusionOk="0">
                  <a:moveTo>
                    <a:pt x="1027" y="0"/>
                  </a:moveTo>
                  <a:cubicBezTo>
                    <a:pt x="920" y="437"/>
                    <a:pt x="652" y="1053"/>
                    <a:pt x="1" y="1544"/>
                  </a:cubicBezTo>
                  <a:cubicBezTo>
                    <a:pt x="188" y="1624"/>
                    <a:pt x="402" y="1660"/>
                    <a:pt x="616" y="1660"/>
                  </a:cubicBezTo>
                  <a:cubicBezTo>
                    <a:pt x="1535" y="1660"/>
                    <a:pt x="2284" y="919"/>
                    <a:pt x="2284"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37"/>
            <p:cNvSpPr/>
            <p:nvPr/>
          </p:nvSpPr>
          <p:spPr>
            <a:xfrm>
              <a:off x="4726950" y="1284825"/>
              <a:ext cx="15875" cy="14500"/>
            </a:xfrm>
            <a:custGeom>
              <a:avLst/>
              <a:gdLst/>
              <a:ahLst/>
              <a:cxnLst/>
              <a:rect l="l" t="t" r="r" b="b"/>
              <a:pathLst>
                <a:path w="635" h="580" extrusionOk="0">
                  <a:moveTo>
                    <a:pt x="536" y="0"/>
                  </a:moveTo>
                  <a:lnTo>
                    <a:pt x="536" y="0"/>
                  </a:lnTo>
                  <a:cubicBezTo>
                    <a:pt x="563" y="317"/>
                    <a:pt x="350" y="482"/>
                    <a:pt x="169" y="482"/>
                  </a:cubicBezTo>
                  <a:cubicBezTo>
                    <a:pt x="105" y="482"/>
                    <a:pt x="45" y="461"/>
                    <a:pt x="1" y="419"/>
                  </a:cubicBezTo>
                  <a:lnTo>
                    <a:pt x="1" y="419"/>
                  </a:lnTo>
                  <a:cubicBezTo>
                    <a:pt x="63" y="518"/>
                    <a:pt x="170" y="580"/>
                    <a:pt x="286" y="580"/>
                  </a:cubicBezTo>
                  <a:cubicBezTo>
                    <a:pt x="474" y="580"/>
                    <a:pt x="634" y="428"/>
                    <a:pt x="634" y="241"/>
                  </a:cubicBezTo>
                  <a:cubicBezTo>
                    <a:pt x="634" y="152"/>
                    <a:pt x="590" y="63"/>
                    <a:pt x="536"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37"/>
            <p:cNvSpPr/>
            <p:nvPr/>
          </p:nvSpPr>
          <p:spPr>
            <a:xfrm>
              <a:off x="4727400" y="1284700"/>
              <a:ext cx="5375" cy="4925"/>
            </a:xfrm>
            <a:custGeom>
              <a:avLst/>
              <a:gdLst/>
              <a:ahLst/>
              <a:cxnLst/>
              <a:rect l="l" t="t" r="r" b="b"/>
              <a:pathLst>
                <a:path w="215" h="197" extrusionOk="0">
                  <a:moveTo>
                    <a:pt x="135" y="0"/>
                  </a:moveTo>
                  <a:cubicBezTo>
                    <a:pt x="103" y="0"/>
                    <a:pt x="66" y="11"/>
                    <a:pt x="45" y="41"/>
                  </a:cubicBezTo>
                  <a:cubicBezTo>
                    <a:pt x="1" y="85"/>
                    <a:pt x="19" y="166"/>
                    <a:pt x="36" y="192"/>
                  </a:cubicBezTo>
                  <a:cubicBezTo>
                    <a:pt x="41" y="195"/>
                    <a:pt x="45" y="196"/>
                    <a:pt x="49" y="196"/>
                  </a:cubicBezTo>
                  <a:cubicBezTo>
                    <a:pt x="72" y="196"/>
                    <a:pt x="97" y="159"/>
                    <a:pt x="135" y="121"/>
                  </a:cubicBezTo>
                  <a:cubicBezTo>
                    <a:pt x="179" y="76"/>
                    <a:pt x="215" y="41"/>
                    <a:pt x="188" y="14"/>
                  </a:cubicBezTo>
                  <a:cubicBezTo>
                    <a:pt x="180" y="6"/>
                    <a:pt x="159" y="0"/>
                    <a:pt x="135" y="0"/>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37"/>
            <p:cNvSpPr/>
            <p:nvPr/>
          </p:nvSpPr>
          <p:spPr>
            <a:xfrm>
              <a:off x="4828650" y="1220475"/>
              <a:ext cx="8075" cy="7625"/>
            </a:xfrm>
            <a:custGeom>
              <a:avLst/>
              <a:gdLst/>
              <a:ahLst/>
              <a:cxnLst/>
              <a:rect l="l" t="t" r="r" b="b"/>
              <a:pathLst>
                <a:path w="323" h="305" extrusionOk="0">
                  <a:moveTo>
                    <a:pt x="237" y="0"/>
                  </a:moveTo>
                  <a:cubicBezTo>
                    <a:pt x="189" y="0"/>
                    <a:pt x="121" y="22"/>
                    <a:pt x="72" y="76"/>
                  </a:cubicBezTo>
                  <a:cubicBezTo>
                    <a:pt x="1" y="157"/>
                    <a:pt x="1" y="272"/>
                    <a:pt x="37" y="299"/>
                  </a:cubicBezTo>
                  <a:cubicBezTo>
                    <a:pt x="40" y="303"/>
                    <a:pt x="45" y="305"/>
                    <a:pt x="50" y="305"/>
                  </a:cubicBezTo>
                  <a:cubicBezTo>
                    <a:pt x="79" y="305"/>
                    <a:pt x="126" y="243"/>
                    <a:pt x="179" y="174"/>
                  </a:cubicBezTo>
                  <a:cubicBezTo>
                    <a:pt x="251" y="94"/>
                    <a:pt x="322" y="41"/>
                    <a:pt x="286" y="14"/>
                  </a:cubicBezTo>
                  <a:cubicBezTo>
                    <a:pt x="278" y="5"/>
                    <a:pt x="260" y="0"/>
                    <a:pt x="237" y="0"/>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37"/>
            <p:cNvSpPr/>
            <p:nvPr/>
          </p:nvSpPr>
          <p:spPr>
            <a:xfrm>
              <a:off x="4935700" y="1284825"/>
              <a:ext cx="15875" cy="14500"/>
            </a:xfrm>
            <a:custGeom>
              <a:avLst/>
              <a:gdLst/>
              <a:ahLst/>
              <a:cxnLst/>
              <a:rect l="l" t="t" r="r" b="b"/>
              <a:pathLst>
                <a:path w="635" h="580" extrusionOk="0">
                  <a:moveTo>
                    <a:pt x="536" y="0"/>
                  </a:moveTo>
                  <a:lnTo>
                    <a:pt x="536" y="0"/>
                  </a:lnTo>
                  <a:cubicBezTo>
                    <a:pt x="563" y="317"/>
                    <a:pt x="350" y="482"/>
                    <a:pt x="169" y="482"/>
                  </a:cubicBezTo>
                  <a:cubicBezTo>
                    <a:pt x="105" y="482"/>
                    <a:pt x="45" y="461"/>
                    <a:pt x="1" y="419"/>
                  </a:cubicBezTo>
                  <a:lnTo>
                    <a:pt x="1" y="419"/>
                  </a:lnTo>
                  <a:cubicBezTo>
                    <a:pt x="63" y="518"/>
                    <a:pt x="170" y="580"/>
                    <a:pt x="286" y="580"/>
                  </a:cubicBezTo>
                  <a:cubicBezTo>
                    <a:pt x="474" y="580"/>
                    <a:pt x="634" y="428"/>
                    <a:pt x="634" y="241"/>
                  </a:cubicBezTo>
                  <a:cubicBezTo>
                    <a:pt x="634" y="152"/>
                    <a:pt x="590" y="63"/>
                    <a:pt x="536"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37"/>
            <p:cNvSpPr/>
            <p:nvPr/>
          </p:nvSpPr>
          <p:spPr>
            <a:xfrm>
              <a:off x="4936150" y="1284700"/>
              <a:ext cx="5375" cy="4925"/>
            </a:xfrm>
            <a:custGeom>
              <a:avLst/>
              <a:gdLst/>
              <a:ahLst/>
              <a:cxnLst/>
              <a:rect l="l" t="t" r="r" b="b"/>
              <a:pathLst>
                <a:path w="215" h="197" extrusionOk="0">
                  <a:moveTo>
                    <a:pt x="135" y="0"/>
                  </a:moveTo>
                  <a:cubicBezTo>
                    <a:pt x="103" y="0"/>
                    <a:pt x="66" y="11"/>
                    <a:pt x="45" y="41"/>
                  </a:cubicBezTo>
                  <a:cubicBezTo>
                    <a:pt x="1" y="85"/>
                    <a:pt x="19" y="166"/>
                    <a:pt x="37" y="192"/>
                  </a:cubicBezTo>
                  <a:cubicBezTo>
                    <a:pt x="41" y="195"/>
                    <a:pt x="45" y="196"/>
                    <a:pt x="49" y="196"/>
                  </a:cubicBezTo>
                  <a:cubicBezTo>
                    <a:pt x="72" y="196"/>
                    <a:pt x="97" y="159"/>
                    <a:pt x="135" y="121"/>
                  </a:cubicBezTo>
                  <a:cubicBezTo>
                    <a:pt x="179" y="76"/>
                    <a:pt x="215" y="41"/>
                    <a:pt x="188" y="14"/>
                  </a:cubicBezTo>
                  <a:cubicBezTo>
                    <a:pt x="180" y="6"/>
                    <a:pt x="159" y="0"/>
                    <a:pt x="135" y="0"/>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37"/>
            <p:cNvSpPr/>
            <p:nvPr/>
          </p:nvSpPr>
          <p:spPr>
            <a:xfrm>
              <a:off x="4824875" y="1278125"/>
              <a:ext cx="19200" cy="23000"/>
            </a:xfrm>
            <a:custGeom>
              <a:avLst/>
              <a:gdLst/>
              <a:ahLst/>
              <a:cxnLst/>
              <a:rect l="l" t="t" r="r" b="b"/>
              <a:pathLst>
                <a:path w="768" h="920" extrusionOk="0">
                  <a:moveTo>
                    <a:pt x="553" y="0"/>
                  </a:moveTo>
                  <a:cubicBezTo>
                    <a:pt x="268" y="0"/>
                    <a:pt x="36" y="223"/>
                    <a:pt x="36" y="509"/>
                  </a:cubicBezTo>
                  <a:cubicBezTo>
                    <a:pt x="36" y="678"/>
                    <a:pt x="116" y="830"/>
                    <a:pt x="241" y="919"/>
                  </a:cubicBezTo>
                  <a:cubicBezTo>
                    <a:pt x="188" y="803"/>
                    <a:pt x="0" y="99"/>
                    <a:pt x="767" y="45"/>
                  </a:cubicBezTo>
                  <a:cubicBezTo>
                    <a:pt x="705" y="18"/>
                    <a:pt x="625" y="0"/>
                    <a:pt x="553"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37"/>
            <p:cNvSpPr/>
            <p:nvPr/>
          </p:nvSpPr>
          <p:spPr>
            <a:xfrm>
              <a:off x="4814600" y="1266750"/>
              <a:ext cx="35950" cy="40850"/>
            </a:xfrm>
            <a:custGeom>
              <a:avLst/>
              <a:gdLst/>
              <a:ahLst/>
              <a:cxnLst/>
              <a:rect l="l" t="t" r="r" b="b"/>
              <a:pathLst>
                <a:path w="1438" h="1634" extrusionOk="0">
                  <a:moveTo>
                    <a:pt x="964" y="1"/>
                  </a:moveTo>
                  <a:cubicBezTo>
                    <a:pt x="429" y="1"/>
                    <a:pt x="1" y="438"/>
                    <a:pt x="1" y="964"/>
                  </a:cubicBezTo>
                  <a:cubicBezTo>
                    <a:pt x="1" y="1223"/>
                    <a:pt x="108" y="1464"/>
                    <a:pt x="268" y="1633"/>
                  </a:cubicBezTo>
                  <a:cubicBezTo>
                    <a:pt x="153" y="1276"/>
                    <a:pt x="28" y="750"/>
                    <a:pt x="447" y="375"/>
                  </a:cubicBezTo>
                  <a:cubicBezTo>
                    <a:pt x="689" y="167"/>
                    <a:pt x="971" y="110"/>
                    <a:pt x="1214" y="110"/>
                  </a:cubicBezTo>
                  <a:cubicBezTo>
                    <a:pt x="1293" y="110"/>
                    <a:pt x="1369" y="117"/>
                    <a:pt x="1437" y="125"/>
                  </a:cubicBezTo>
                  <a:cubicBezTo>
                    <a:pt x="1294" y="45"/>
                    <a:pt x="1134" y="1"/>
                    <a:pt x="964"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37"/>
            <p:cNvSpPr/>
            <p:nvPr/>
          </p:nvSpPr>
          <p:spPr>
            <a:xfrm>
              <a:off x="4695725" y="1370900"/>
              <a:ext cx="26125" cy="6725"/>
            </a:xfrm>
            <a:custGeom>
              <a:avLst/>
              <a:gdLst/>
              <a:ahLst/>
              <a:cxnLst/>
              <a:rect l="l" t="t" r="r" b="b"/>
              <a:pathLst>
                <a:path w="1045" h="269" extrusionOk="0">
                  <a:moveTo>
                    <a:pt x="135" y="1"/>
                  </a:moveTo>
                  <a:cubicBezTo>
                    <a:pt x="63" y="1"/>
                    <a:pt x="1" y="63"/>
                    <a:pt x="1" y="134"/>
                  </a:cubicBezTo>
                  <a:cubicBezTo>
                    <a:pt x="1" y="206"/>
                    <a:pt x="63" y="268"/>
                    <a:pt x="135" y="268"/>
                  </a:cubicBezTo>
                  <a:lnTo>
                    <a:pt x="911" y="268"/>
                  </a:lnTo>
                  <a:cubicBezTo>
                    <a:pt x="982" y="268"/>
                    <a:pt x="1045" y="206"/>
                    <a:pt x="1045" y="134"/>
                  </a:cubicBezTo>
                  <a:cubicBezTo>
                    <a:pt x="1045" y="63"/>
                    <a:pt x="982" y="1"/>
                    <a:pt x="91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37"/>
            <p:cNvSpPr/>
            <p:nvPr/>
          </p:nvSpPr>
          <p:spPr>
            <a:xfrm>
              <a:off x="4947525" y="1370900"/>
              <a:ext cx="43300" cy="6725"/>
            </a:xfrm>
            <a:custGeom>
              <a:avLst/>
              <a:gdLst/>
              <a:ahLst/>
              <a:cxnLst/>
              <a:rect l="l" t="t" r="r" b="b"/>
              <a:pathLst>
                <a:path w="1732" h="269" extrusionOk="0">
                  <a:moveTo>
                    <a:pt x="135" y="1"/>
                  </a:moveTo>
                  <a:cubicBezTo>
                    <a:pt x="63" y="1"/>
                    <a:pt x="1" y="63"/>
                    <a:pt x="1" y="134"/>
                  </a:cubicBezTo>
                  <a:cubicBezTo>
                    <a:pt x="1" y="206"/>
                    <a:pt x="63" y="268"/>
                    <a:pt x="135" y="268"/>
                  </a:cubicBezTo>
                  <a:lnTo>
                    <a:pt x="1598" y="268"/>
                  </a:lnTo>
                  <a:cubicBezTo>
                    <a:pt x="1669" y="268"/>
                    <a:pt x="1731" y="206"/>
                    <a:pt x="1731" y="134"/>
                  </a:cubicBezTo>
                  <a:cubicBezTo>
                    <a:pt x="1731" y="63"/>
                    <a:pt x="1669" y="1"/>
                    <a:pt x="1598"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37"/>
            <p:cNvSpPr/>
            <p:nvPr/>
          </p:nvSpPr>
          <p:spPr>
            <a:xfrm>
              <a:off x="4905600" y="1370900"/>
              <a:ext cx="26125" cy="6725"/>
            </a:xfrm>
            <a:custGeom>
              <a:avLst/>
              <a:gdLst/>
              <a:ahLst/>
              <a:cxnLst/>
              <a:rect l="l" t="t" r="r" b="b"/>
              <a:pathLst>
                <a:path w="1045" h="269" extrusionOk="0">
                  <a:moveTo>
                    <a:pt x="134" y="1"/>
                  </a:moveTo>
                  <a:cubicBezTo>
                    <a:pt x="63" y="1"/>
                    <a:pt x="1" y="63"/>
                    <a:pt x="1" y="134"/>
                  </a:cubicBezTo>
                  <a:cubicBezTo>
                    <a:pt x="1" y="206"/>
                    <a:pt x="63" y="268"/>
                    <a:pt x="134" y="268"/>
                  </a:cubicBezTo>
                  <a:lnTo>
                    <a:pt x="911" y="268"/>
                  </a:lnTo>
                  <a:cubicBezTo>
                    <a:pt x="991" y="268"/>
                    <a:pt x="1044" y="206"/>
                    <a:pt x="1044" y="134"/>
                  </a:cubicBezTo>
                  <a:cubicBezTo>
                    <a:pt x="1044" y="63"/>
                    <a:pt x="991" y="1"/>
                    <a:pt x="91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1" name="Google Shape;1001;p37"/>
          <p:cNvGrpSpPr/>
          <p:nvPr/>
        </p:nvGrpSpPr>
        <p:grpSpPr>
          <a:xfrm rot="1328933" flipH="1">
            <a:off x="8417186" y="109374"/>
            <a:ext cx="707989" cy="652520"/>
            <a:chOff x="6636213" y="3566301"/>
            <a:chExt cx="1368130" cy="1260940"/>
          </a:xfrm>
        </p:grpSpPr>
        <p:sp>
          <p:nvSpPr>
            <p:cNvPr id="1002" name="Google Shape;1002;p37"/>
            <p:cNvSpPr/>
            <p:nvPr/>
          </p:nvSpPr>
          <p:spPr>
            <a:xfrm>
              <a:off x="6636213" y="3566301"/>
              <a:ext cx="1368130" cy="1260940"/>
            </a:xfrm>
            <a:custGeom>
              <a:avLst/>
              <a:gdLst/>
              <a:ahLst/>
              <a:cxnLst/>
              <a:rect l="l" t="t" r="r" b="b"/>
              <a:pathLst>
                <a:path w="14801" h="13641" extrusionOk="0">
                  <a:moveTo>
                    <a:pt x="7798" y="1"/>
                  </a:moveTo>
                  <a:cubicBezTo>
                    <a:pt x="7182" y="1"/>
                    <a:pt x="6575" y="215"/>
                    <a:pt x="6094" y="607"/>
                  </a:cubicBezTo>
                  <a:cubicBezTo>
                    <a:pt x="5327" y="1241"/>
                    <a:pt x="4979" y="2276"/>
                    <a:pt x="5184" y="3132"/>
                  </a:cubicBezTo>
                  <a:cubicBezTo>
                    <a:pt x="5023" y="3498"/>
                    <a:pt x="5130" y="3953"/>
                    <a:pt x="5460" y="4211"/>
                  </a:cubicBezTo>
                  <a:lnTo>
                    <a:pt x="5835" y="4506"/>
                  </a:lnTo>
                  <a:cubicBezTo>
                    <a:pt x="5889" y="4541"/>
                    <a:pt x="5942" y="4577"/>
                    <a:pt x="6005" y="4604"/>
                  </a:cubicBezTo>
                  <a:cubicBezTo>
                    <a:pt x="5951" y="4934"/>
                    <a:pt x="6076" y="5273"/>
                    <a:pt x="6361" y="5478"/>
                  </a:cubicBezTo>
                  <a:lnTo>
                    <a:pt x="6638" y="5683"/>
                  </a:lnTo>
                  <a:cubicBezTo>
                    <a:pt x="6558" y="5853"/>
                    <a:pt x="6477" y="6031"/>
                    <a:pt x="6406" y="6210"/>
                  </a:cubicBezTo>
                  <a:cubicBezTo>
                    <a:pt x="6370" y="6299"/>
                    <a:pt x="6254" y="6459"/>
                    <a:pt x="6058" y="6665"/>
                  </a:cubicBezTo>
                  <a:cubicBezTo>
                    <a:pt x="5567" y="6665"/>
                    <a:pt x="5139" y="6959"/>
                    <a:pt x="5005" y="7369"/>
                  </a:cubicBezTo>
                  <a:cubicBezTo>
                    <a:pt x="4970" y="7468"/>
                    <a:pt x="4961" y="7575"/>
                    <a:pt x="4961" y="7673"/>
                  </a:cubicBezTo>
                  <a:cubicBezTo>
                    <a:pt x="4372" y="8199"/>
                    <a:pt x="3855" y="8627"/>
                    <a:pt x="3542" y="8841"/>
                  </a:cubicBezTo>
                  <a:lnTo>
                    <a:pt x="3284" y="9011"/>
                  </a:lnTo>
                  <a:cubicBezTo>
                    <a:pt x="2097" y="9787"/>
                    <a:pt x="1000" y="10527"/>
                    <a:pt x="572" y="11063"/>
                  </a:cubicBezTo>
                  <a:cubicBezTo>
                    <a:pt x="375" y="11304"/>
                    <a:pt x="250" y="11580"/>
                    <a:pt x="188" y="11866"/>
                  </a:cubicBezTo>
                  <a:cubicBezTo>
                    <a:pt x="81" y="12044"/>
                    <a:pt x="18" y="12249"/>
                    <a:pt x="10" y="12463"/>
                  </a:cubicBezTo>
                  <a:cubicBezTo>
                    <a:pt x="1" y="13097"/>
                    <a:pt x="500" y="13623"/>
                    <a:pt x="1143" y="13641"/>
                  </a:cubicBezTo>
                  <a:lnTo>
                    <a:pt x="1160" y="13641"/>
                  </a:lnTo>
                  <a:cubicBezTo>
                    <a:pt x="1294" y="13641"/>
                    <a:pt x="1419" y="13614"/>
                    <a:pt x="1544" y="13578"/>
                  </a:cubicBezTo>
                  <a:cubicBezTo>
                    <a:pt x="1865" y="13578"/>
                    <a:pt x="2204" y="13489"/>
                    <a:pt x="2561" y="13329"/>
                  </a:cubicBezTo>
                  <a:cubicBezTo>
                    <a:pt x="3533" y="12892"/>
                    <a:pt x="4952" y="11214"/>
                    <a:pt x="5228" y="10884"/>
                  </a:cubicBezTo>
                  <a:cubicBezTo>
                    <a:pt x="5460" y="10608"/>
                    <a:pt x="6120" y="9974"/>
                    <a:pt x="6691" y="9457"/>
                  </a:cubicBezTo>
                  <a:cubicBezTo>
                    <a:pt x="6709" y="9466"/>
                    <a:pt x="6727" y="9466"/>
                    <a:pt x="6754" y="9466"/>
                  </a:cubicBezTo>
                  <a:cubicBezTo>
                    <a:pt x="7182" y="9466"/>
                    <a:pt x="7548" y="9225"/>
                    <a:pt x="7708" y="8850"/>
                  </a:cubicBezTo>
                  <a:cubicBezTo>
                    <a:pt x="7771" y="8699"/>
                    <a:pt x="7798" y="8547"/>
                    <a:pt x="7798" y="8395"/>
                  </a:cubicBezTo>
                  <a:cubicBezTo>
                    <a:pt x="8119" y="8199"/>
                    <a:pt x="8458" y="8030"/>
                    <a:pt x="8699" y="7914"/>
                  </a:cubicBezTo>
                  <a:cubicBezTo>
                    <a:pt x="8761" y="8047"/>
                    <a:pt x="8850" y="8163"/>
                    <a:pt x="8975" y="8262"/>
                  </a:cubicBezTo>
                  <a:lnTo>
                    <a:pt x="9332" y="8529"/>
                  </a:lnTo>
                  <a:cubicBezTo>
                    <a:pt x="9484" y="8654"/>
                    <a:pt x="9680" y="8716"/>
                    <a:pt x="9876" y="8716"/>
                  </a:cubicBezTo>
                  <a:cubicBezTo>
                    <a:pt x="9921" y="8716"/>
                    <a:pt x="9974" y="8716"/>
                    <a:pt x="10019" y="8708"/>
                  </a:cubicBezTo>
                  <a:cubicBezTo>
                    <a:pt x="10055" y="8922"/>
                    <a:pt x="10171" y="9118"/>
                    <a:pt x="10349" y="9261"/>
                  </a:cubicBezTo>
                  <a:lnTo>
                    <a:pt x="10706" y="9546"/>
                  </a:lnTo>
                  <a:cubicBezTo>
                    <a:pt x="10866" y="9680"/>
                    <a:pt x="11063" y="9751"/>
                    <a:pt x="11259" y="9751"/>
                  </a:cubicBezTo>
                  <a:cubicBezTo>
                    <a:pt x="11339" y="9751"/>
                    <a:pt x="11420" y="9733"/>
                    <a:pt x="11491" y="9716"/>
                  </a:cubicBezTo>
                  <a:cubicBezTo>
                    <a:pt x="11678" y="9769"/>
                    <a:pt x="11875" y="9787"/>
                    <a:pt x="12071" y="9787"/>
                  </a:cubicBezTo>
                  <a:cubicBezTo>
                    <a:pt x="12704" y="9787"/>
                    <a:pt x="13347" y="9546"/>
                    <a:pt x="13819" y="9109"/>
                  </a:cubicBezTo>
                  <a:cubicBezTo>
                    <a:pt x="14435" y="8547"/>
                    <a:pt x="14747" y="7699"/>
                    <a:pt x="14649" y="6932"/>
                  </a:cubicBezTo>
                  <a:cubicBezTo>
                    <a:pt x="14694" y="6870"/>
                    <a:pt x="14720" y="6790"/>
                    <a:pt x="14738" y="6718"/>
                  </a:cubicBezTo>
                  <a:cubicBezTo>
                    <a:pt x="14801" y="6477"/>
                    <a:pt x="14756" y="6219"/>
                    <a:pt x="14622" y="6013"/>
                  </a:cubicBezTo>
                  <a:lnTo>
                    <a:pt x="14372" y="5630"/>
                  </a:lnTo>
                  <a:cubicBezTo>
                    <a:pt x="14230" y="5407"/>
                    <a:pt x="13989" y="5255"/>
                    <a:pt x="13730" y="5219"/>
                  </a:cubicBezTo>
                  <a:cubicBezTo>
                    <a:pt x="13748" y="5032"/>
                    <a:pt x="13694" y="4845"/>
                    <a:pt x="13596" y="4675"/>
                  </a:cubicBezTo>
                  <a:lnTo>
                    <a:pt x="13355" y="4292"/>
                  </a:lnTo>
                  <a:cubicBezTo>
                    <a:pt x="13222" y="4078"/>
                    <a:pt x="13008" y="3926"/>
                    <a:pt x="12767" y="3881"/>
                  </a:cubicBezTo>
                  <a:cubicBezTo>
                    <a:pt x="12383" y="3426"/>
                    <a:pt x="11732" y="2668"/>
                    <a:pt x="11000" y="2008"/>
                  </a:cubicBezTo>
                  <a:cubicBezTo>
                    <a:pt x="10982" y="1937"/>
                    <a:pt x="10947" y="1865"/>
                    <a:pt x="10902" y="1794"/>
                  </a:cubicBezTo>
                  <a:lnTo>
                    <a:pt x="10652" y="1410"/>
                  </a:lnTo>
                  <a:cubicBezTo>
                    <a:pt x="10492" y="1160"/>
                    <a:pt x="10215" y="1009"/>
                    <a:pt x="9912" y="1009"/>
                  </a:cubicBezTo>
                  <a:cubicBezTo>
                    <a:pt x="9885" y="937"/>
                    <a:pt x="9858" y="884"/>
                    <a:pt x="9823" y="821"/>
                  </a:cubicBezTo>
                  <a:lnTo>
                    <a:pt x="9564" y="429"/>
                  </a:lnTo>
                  <a:cubicBezTo>
                    <a:pt x="9386" y="170"/>
                    <a:pt x="9109" y="19"/>
                    <a:pt x="8797" y="19"/>
                  </a:cubicBezTo>
                  <a:cubicBezTo>
                    <a:pt x="8681" y="19"/>
                    <a:pt x="8565" y="45"/>
                    <a:pt x="8458" y="90"/>
                  </a:cubicBezTo>
                  <a:cubicBezTo>
                    <a:pt x="8244" y="27"/>
                    <a:pt x="8021" y="1"/>
                    <a:pt x="7798" y="1"/>
                  </a:cubicBezTo>
                  <a:close/>
                </a:path>
              </a:pathLst>
            </a:custGeom>
            <a:solidFill>
              <a:schemeClr val="dk1"/>
            </a:solidFill>
            <a:ln>
              <a:noFill/>
            </a:ln>
            <a:effectLst>
              <a:outerShdw dist="19050" dir="2400000" algn="bl" rotWithShape="0">
                <a:schemeClr val="dk1">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37"/>
            <p:cNvSpPr/>
            <p:nvPr/>
          </p:nvSpPr>
          <p:spPr>
            <a:xfrm>
              <a:off x="6705539" y="4682022"/>
              <a:ext cx="76721" cy="76816"/>
            </a:xfrm>
            <a:custGeom>
              <a:avLst/>
              <a:gdLst/>
              <a:ahLst/>
              <a:cxnLst/>
              <a:rect l="l" t="t" r="r" b="b"/>
              <a:pathLst>
                <a:path w="830" h="831" extrusionOk="0">
                  <a:moveTo>
                    <a:pt x="428" y="1"/>
                  </a:moveTo>
                  <a:cubicBezTo>
                    <a:pt x="196" y="1"/>
                    <a:pt x="9" y="179"/>
                    <a:pt x="0" y="402"/>
                  </a:cubicBezTo>
                  <a:cubicBezTo>
                    <a:pt x="0" y="634"/>
                    <a:pt x="178" y="822"/>
                    <a:pt x="410" y="830"/>
                  </a:cubicBezTo>
                  <a:cubicBezTo>
                    <a:pt x="633" y="830"/>
                    <a:pt x="821" y="652"/>
                    <a:pt x="830" y="420"/>
                  </a:cubicBezTo>
                  <a:cubicBezTo>
                    <a:pt x="830" y="197"/>
                    <a:pt x="651" y="10"/>
                    <a:pt x="428" y="1"/>
                  </a:cubicBezTo>
                  <a:close/>
                </a:path>
              </a:pathLst>
            </a:custGeom>
            <a:solidFill>
              <a:srgbClr val="5733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37"/>
            <p:cNvSpPr/>
            <p:nvPr/>
          </p:nvSpPr>
          <p:spPr>
            <a:xfrm>
              <a:off x="6702212" y="4281952"/>
              <a:ext cx="575685" cy="470414"/>
            </a:xfrm>
            <a:custGeom>
              <a:avLst/>
              <a:gdLst/>
              <a:ahLst/>
              <a:cxnLst/>
              <a:rect l="l" t="t" r="r" b="b"/>
              <a:pathLst>
                <a:path w="6228" h="5089" extrusionOk="0">
                  <a:moveTo>
                    <a:pt x="5457" y="1"/>
                  </a:moveTo>
                  <a:cubicBezTo>
                    <a:pt x="5339" y="1"/>
                    <a:pt x="5246" y="29"/>
                    <a:pt x="5246" y="29"/>
                  </a:cubicBezTo>
                  <a:cubicBezTo>
                    <a:pt x="5246" y="29"/>
                    <a:pt x="3997" y="1215"/>
                    <a:pt x="3239" y="1715"/>
                  </a:cubicBezTo>
                  <a:cubicBezTo>
                    <a:pt x="2471" y="2215"/>
                    <a:pt x="875" y="3240"/>
                    <a:pt x="437" y="3785"/>
                  </a:cubicBezTo>
                  <a:cubicBezTo>
                    <a:pt x="0" y="4329"/>
                    <a:pt x="268" y="4882"/>
                    <a:pt x="268" y="4882"/>
                  </a:cubicBezTo>
                  <a:cubicBezTo>
                    <a:pt x="268" y="4882"/>
                    <a:pt x="433" y="5088"/>
                    <a:pt x="828" y="5088"/>
                  </a:cubicBezTo>
                  <a:cubicBezTo>
                    <a:pt x="1014" y="5088"/>
                    <a:pt x="1250" y="5043"/>
                    <a:pt x="1544" y="4909"/>
                  </a:cubicBezTo>
                  <a:cubicBezTo>
                    <a:pt x="2311" y="4570"/>
                    <a:pt x="3622" y="3053"/>
                    <a:pt x="3943" y="2669"/>
                  </a:cubicBezTo>
                  <a:cubicBezTo>
                    <a:pt x="4265" y="2277"/>
                    <a:pt x="5166" y="1438"/>
                    <a:pt x="5692" y="974"/>
                  </a:cubicBezTo>
                  <a:cubicBezTo>
                    <a:pt x="6227" y="502"/>
                    <a:pt x="6004" y="341"/>
                    <a:pt x="5808" y="127"/>
                  </a:cubicBezTo>
                  <a:cubicBezTo>
                    <a:pt x="5708" y="27"/>
                    <a:pt x="5571" y="1"/>
                    <a:pt x="545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37"/>
            <p:cNvSpPr/>
            <p:nvPr/>
          </p:nvSpPr>
          <p:spPr>
            <a:xfrm>
              <a:off x="7199419" y="4074153"/>
              <a:ext cx="282944" cy="259195"/>
            </a:xfrm>
            <a:custGeom>
              <a:avLst/>
              <a:gdLst/>
              <a:ahLst/>
              <a:cxnLst/>
              <a:rect l="l" t="t" r="r" b="b"/>
              <a:pathLst>
                <a:path w="3061" h="2804" extrusionOk="0">
                  <a:moveTo>
                    <a:pt x="1783" y="1"/>
                  </a:moveTo>
                  <a:cubicBezTo>
                    <a:pt x="1434" y="1"/>
                    <a:pt x="1209" y="480"/>
                    <a:pt x="1009" y="992"/>
                  </a:cubicBezTo>
                  <a:cubicBezTo>
                    <a:pt x="804" y="1519"/>
                    <a:pt x="1" y="2125"/>
                    <a:pt x="1" y="2125"/>
                  </a:cubicBezTo>
                  <a:lnTo>
                    <a:pt x="598" y="2803"/>
                  </a:lnTo>
                  <a:cubicBezTo>
                    <a:pt x="1125" y="2304"/>
                    <a:pt x="2186" y="1759"/>
                    <a:pt x="2623" y="1617"/>
                  </a:cubicBezTo>
                  <a:cubicBezTo>
                    <a:pt x="3061" y="1465"/>
                    <a:pt x="2820" y="1090"/>
                    <a:pt x="2820" y="1090"/>
                  </a:cubicBezTo>
                  <a:lnTo>
                    <a:pt x="1812" y="2"/>
                  </a:lnTo>
                  <a:cubicBezTo>
                    <a:pt x="1802" y="1"/>
                    <a:pt x="1793" y="1"/>
                    <a:pt x="178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37"/>
            <p:cNvSpPr/>
            <p:nvPr/>
          </p:nvSpPr>
          <p:spPr>
            <a:xfrm>
              <a:off x="7159025" y="4251170"/>
              <a:ext cx="140316" cy="121463"/>
            </a:xfrm>
            <a:custGeom>
              <a:avLst/>
              <a:gdLst/>
              <a:ahLst/>
              <a:cxnLst/>
              <a:rect l="l" t="t" r="r" b="b"/>
              <a:pathLst>
                <a:path w="1518" h="1314" extrusionOk="0">
                  <a:moveTo>
                    <a:pt x="404" y="0"/>
                  </a:moveTo>
                  <a:cubicBezTo>
                    <a:pt x="247" y="0"/>
                    <a:pt x="90" y="89"/>
                    <a:pt x="54" y="192"/>
                  </a:cubicBezTo>
                  <a:cubicBezTo>
                    <a:pt x="1" y="371"/>
                    <a:pt x="241" y="728"/>
                    <a:pt x="241" y="728"/>
                  </a:cubicBezTo>
                  <a:cubicBezTo>
                    <a:pt x="547" y="1141"/>
                    <a:pt x="871" y="1314"/>
                    <a:pt x="1097" y="1314"/>
                  </a:cubicBezTo>
                  <a:cubicBezTo>
                    <a:pt x="1226" y="1314"/>
                    <a:pt x="1323" y="1257"/>
                    <a:pt x="1365" y="1156"/>
                  </a:cubicBezTo>
                  <a:cubicBezTo>
                    <a:pt x="1517" y="790"/>
                    <a:pt x="1160" y="665"/>
                    <a:pt x="1160" y="665"/>
                  </a:cubicBezTo>
                  <a:cubicBezTo>
                    <a:pt x="1160" y="665"/>
                    <a:pt x="902" y="522"/>
                    <a:pt x="696" y="166"/>
                  </a:cubicBezTo>
                  <a:cubicBezTo>
                    <a:pt x="629" y="46"/>
                    <a:pt x="517" y="0"/>
                    <a:pt x="4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37"/>
            <p:cNvSpPr/>
            <p:nvPr/>
          </p:nvSpPr>
          <p:spPr>
            <a:xfrm>
              <a:off x="7300081" y="3780756"/>
              <a:ext cx="494805" cy="476700"/>
            </a:xfrm>
            <a:custGeom>
              <a:avLst/>
              <a:gdLst/>
              <a:ahLst/>
              <a:cxnLst/>
              <a:rect l="l" t="t" r="r" b="b"/>
              <a:pathLst>
                <a:path w="5353" h="5157" extrusionOk="0">
                  <a:moveTo>
                    <a:pt x="3051" y="0"/>
                  </a:moveTo>
                  <a:cubicBezTo>
                    <a:pt x="3051" y="0"/>
                    <a:pt x="1124" y="473"/>
                    <a:pt x="0" y="2676"/>
                  </a:cubicBezTo>
                  <a:lnTo>
                    <a:pt x="2427" y="5156"/>
                  </a:lnTo>
                  <a:cubicBezTo>
                    <a:pt x="2427" y="5156"/>
                    <a:pt x="3417" y="3658"/>
                    <a:pt x="5353" y="2462"/>
                  </a:cubicBezTo>
                  <a:cubicBezTo>
                    <a:pt x="5353" y="2462"/>
                    <a:pt x="4264" y="1026"/>
                    <a:pt x="305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37"/>
            <p:cNvSpPr/>
            <p:nvPr/>
          </p:nvSpPr>
          <p:spPr>
            <a:xfrm>
              <a:off x="7561487" y="4057791"/>
              <a:ext cx="328237" cy="293674"/>
            </a:xfrm>
            <a:custGeom>
              <a:avLst/>
              <a:gdLst/>
              <a:ahLst/>
              <a:cxnLst/>
              <a:rect l="l" t="t" r="r" b="b"/>
              <a:pathLst>
                <a:path w="3551" h="3177" extrusionOk="0">
                  <a:moveTo>
                    <a:pt x="2810" y="1"/>
                  </a:moveTo>
                  <a:cubicBezTo>
                    <a:pt x="2810" y="1"/>
                    <a:pt x="1053" y="768"/>
                    <a:pt x="0" y="2409"/>
                  </a:cubicBezTo>
                  <a:cubicBezTo>
                    <a:pt x="0" y="2409"/>
                    <a:pt x="0" y="2409"/>
                    <a:pt x="1" y="2409"/>
                  </a:cubicBezTo>
                  <a:cubicBezTo>
                    <a:pt x="35" y="2409"/>
                    <a:pt x="793" y="2418"/>
                    <a:pt x="758" y="3176"/>
                  </a:cubicBezTo>
                  <a:cubicBezTo>
                    <a:pt x="758" y="3176"/>
                    <a:pt x="1606" y="1758"/>
                    <a:pt x="3551" y="652"/>
                  </a:cubicBezTo>
                  <a:lnTo>
                    <a:pt x="3551" y="652"/>
                  </a:lnTo>
                  <a:cubicBezTo>
                    <a:pt x="3551" y="652"/>
                    <a:pt x="3428" y="700"/>
                    <a:pt x="3282" y="700"/>
                  </a:cubicBezTo>
                  <a:cubicBezTo>
                    <a:pt x="3057" y="700"/>
                    <a:pt x="2778" y="585"/>
                    <a:pt x="281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37"/>
            <p:cNvSpPr/>
            <p:nvPr/>
          </p:nvSpPr>
          <p:spPr>
            <a:xfrm>
              <a:off x="7499556" y="3992068"/>
              <a:ext cx="339052" cy="311514"/>
            </a:xfrm>
            <a:custGeom>
              <a:avLst/>
              <a:gdLst/>
              <a:ahLst/>
              <a:cxnLst/>
              <a:rect l="l" t="t" r="r" b="b"/>
              <a:pathLst>
                <a:path w="3668" h="3370" extrusionOk="0">
                  <a:moveTo>
                    <a:pt x="3253" y="0"/>
                  </a:moveTo>
                  <a:cubicBezTo>
                    <a:pt x="3230" y="0"/>
                    <a:pt x="3207" y="5"/>
                    <a:pt x="3186" y="16"/>
                  </a:cubicBezTo>
                  <a:cubicBezTo>
                    <a:pt x="1946" y="729"/>
                    <a:pt x="875" y="1693"/>
                    <a:pt x="46" y="2853"/>
                  </a:cubicBezTo>
                  <a:cubicBezTo>
                    <a:pt x="1" y="2915"/>
                    <a:pt x="19" y="3013"/>
                    <a:pt x="81" y="3058"/>
                  </a:cubicBezTo>
                  <a:lnTo>
                    <a:pt x="447" y="3334"/>
                  </a:lnTo>
                  <a:cubicBezTo>
                    <a:pt x="475" y="3358"/>
                    <a:pt x="508" y="3370"/>
                    <a:pt x="539" y="3370"/>
                  </a:cubicBezTo>
                  <a:cubicBezTo>
                    <a:pt x="578" y="3370"/>
                    <a:pt x="614" y="3351"/>
                    <a:pt x="634" y="3317"/>
                  </a:cubicBezTo>
                  <a:cubicBezTo>
                    <a:pt x="1419" y="2219"/>
                    <a:pt x="2419" y="1318"/>
                    <a:pt x="3587" y="649"/>
                  </a:cubicBezTo>
                  <a:cubicBezTo>
                    <a:pt x="3650" y="613"/>
                    <a:pt x="3668" y="533"/>
                    <a:pt x="3623" y="462"/>
                  </a:cubicBezTo>
                  <a:cubicBezTo>
                    <a:pt x="3543" y="337"/>
                    <a:pt x="3462" y="203"/>
                    <a:pt x="3382" y="78"/>
                  </a:cubicBezTo>
                  <a:cubicBezTo>
                    <a:pt x="3357" y="28"/>
                    <a:pt x="3306" y="0"/>
                    <a:pt x="325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37"/>
            <p:cNvSpPr/>
            <p:nvPr/>
          </p:nvSpPr>
          <p:spPr>
            <a:xfrm>
              <a:off x="7628225" y="4116581"/>
              <a:ext cx="306052" cy="282304"/>
            </a:xfrm>
            <a:custGeom>
              <a:avLst/>
              <a:gdLst/>
              <a:ahLst/>
              <a:cxnLst/>
              <a:rect l="l" t="t" r="r" b="b"/>
              <a:pathLst>
                <a:path w="3311" h="3054" extrusionOk="0">
                  <a:moveTo>
                    <a:pt x="2888" y="0"/>
                  </a:moveTo>
                  <a:cubicBezTo>
                    <a:pt x="2867" y="0"/>
                    <a:pt x="2847" y="5"/>
                    <a:pt x="2829" y="16"/>
                  </a:cubicBezTo>
                  <a:cubicBezTo>
                    <a:pt x="1696" y="614"/>
                    <a:pt x="750" y="1470"/>
                    <a:pt x="36" y="2540"/>
                  </a:cubicBezTo>
                  <a:cubicBezTo>
                    <a:pt x="1" y="2594"/>
                    <a:pt x="18" y="2683"/>
                    <a:pt x="81" y="2728"/>
                  </a:cubicBezTo>
                  <a:cubicBezTo>
                    <a:pt x="197" y="2826"/>
                    <a:pt x="322" y="2924"/>
                    <a:pt x="438" y="3013"/>
                  </a:cubicBezTo>
                  <a:cubicBezTo>
                    <a:pt x="469" y="3040"/>
                    <a:pt x="505" y="3053"/>
                    <a:pt x="537" y="3053"/>
                  </a:cubicBezTo>
                  <a:cubicBezTo>
                    <a:pt x="569" y="3053"/>
                    <a:pt x="598" y="3040"/>
                    <a:pt x="616" y="3013"/>
                  </a:cubicBezTo>
                  <a:cubicBezTo>
                    <a:pt x="1285" y="2014"/>
                    <a:pt x="2177" y="1202"/>
                    <a:pt x="3239" y="640"/>
                  </a:cubicBezTo>
                  <a:cubicBezTo>
                    <a:pt x="3301" y="605"/>
                    <a:pt x="3310" y="524"/>
                    <a:pt x="3266" y="462"/>
                  </a:cubicBezTo>
                  <a:cubicBezTo>
                    <a:pt x="3185" y="337"/>
                    <a:pt x="3105" y="203"/>
                    <a:pt x="3016" y="78"/>
                  </a:cubicBezTo>
                  <a:cubicBezTo>
                    <a:pt x="2985" y="28"/>
                    <a:pt x="2936" y="0"/>
                    <a:pt x="28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37"/>
            <p:cNvSpPr/>
            <p:nvPr/>
          </p:nvSpPr>
          <p:spPr>
            <a:xfrm>
              <a:off x="7666216" y="4158363"/>
              <a:ext cx="272961" cy="244497"/>
            </a:xfrm>
            <a:custGeom>
              <a:avLst/>
              <a:gdLst/>
              <a:ahLst/>
              <a:cxnLst/>
              <a:rect l="l" t="t" r="r" b="b"/>
              <a:pathLst>
                <a:path w="2953" h="2645" extrusionOk="0">
                  <a:moveTo>
                    <a:pt x="2507" y="1"/>
                  </a:moveTo>
                  <a:lnTo>
                    <a:pt x="0" y="2285"/>
                  </a:lnTo>
                  <a:cubicBezTo>
                    <a:pt x="214" y="2520"/>
                    <a:pt x="554" y="2644"/>
                    <a:pt x="927" y="2644"/>
                  </a:cubicBezTo>
                  <a:cubicBezTo>
                    <a:pt x="1347" y="2644"/>
                    <a:pt x="1808" y="2486"/>
                    <a:pt x="2177" y="2151"/>
                  </a:cubicBezTo>
                  <a:cubicBezTo>
                    <a:pt x="2864" y="1526"/>
                    <a:pt x="2953" y="492"/>
                    <a:pt x="250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37"/>
            <p:cNvSpPr/>
            <p:nvPr/>
          </p:nvSpPr>
          <p:spPr>
            <a:xfrm>
              <a:off x="7241477" y="3680091"/>
              <a:ext cx="296994" cy="318447"/>
            </a:xfrm>
            <a:custGeom>
              <a:avLst/>
              <a:gdLst/>
              <a:ahLst/>
              <a:cxnLst/>
              <a:rect l="l" t="t" r="r" b="b"/>
              <a:pathLst>
                <a:path w="3213" h="3445" extrusionOk="0">
                  <a:moveTo>
                    <a:pt x="2650" y="1"/>
                  </a:moveTo>
                  <a:cubicBezTo>
                    <a:pt x="928" y="920"/>
                    <a:pt x="1" y="2561"/>
                    <a:pt x="1" y="2561"/>
                  </a:cubicBezTo>
                  <a:cubicBezTo>
                    <a:pt x="639" y="2579"/>
                    <a:pt x="526" y="2960"/>
                    <a:pt x="377" y="3216"/>
                  </a:cubicBezTo>
                  <a:lnTo>
                    <a:pt x="377" y="3216"/>
                  </a:lnTo>
                  <a:cubicBezTo>
                    <a:pt x="1616" y="1531"/>
                    <a:pt x="3212" y="786"/>
                    <a:pt x="3212" y="786"/>
                  </a:cubicBezTo>
                  <a:cubicBezTo>
                    <a:pt x="2436" y="759"/>
                    <a:pt x="2650" y="1"/>
                    <a:pt x="2650" y="1"/>
                  </a:cubicBezTo>
                  <a:close/>
                  <a:moveTo>
                    <a:pt x="377" y="3216"/>
                  </a:moveTo>
                  <a:lnTo>
                    <a:pt x="377" y="3216"/>
                  </a:lnTo>
                  <a:cubicBezTo>
                    <a:pt x="322" y="3290"/>
                    <a:pt x="268" y="3366"/>
                    <a:pt x="215" y="3444"/>
                  </a:cubicBezTo>
                  <a:cubicBezTo>
                    <a:pt x="215" y="3444"/>
                    <a:pt x="300" y="3346"/>
                    <a:pt x="377" y="3216"/>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37"/>
            <p:cNvSpPr/>
            <p:nvPr/>
          </p:nvSpPr>
          <p:spPr>
            <a:xfrm>
              <a:off x="7257191" y="3727974"/>
              <a:ext cx="333228" cy="317246"/>
            </a:xfrm>
            <a:custGeom>
              <a:avLst/>
              <a:gdLst/>
              <a:ahLst/>
              <a:cxnLst/>
              <a:rect l="l" t="t" r="r" b="b"/>
              <a:pathLst>
                <a:path w="3605" h="3432" extrusionOk="0">
                  <a:moveTo>
                    <a:pt x="3182" y="0"/>
                  </a:moveTo>
                  <a:cubicBezTo>
                    <a:pt x="3158" y="0"/>
                    <a:pt x="3134" y="6"/>
                    <a:pt x="3114" y="18"/>
                  </a:cubicBezTo>
                  <a:cubicBezTo>
                    <a:pt x="1883" y="758"/>
                    <a:pt x="839" y="1740"/>
                    <a:pt x="45" y="2926"/>
                  </a:cubicBezTo>
                  <a:cubicBezTo>
                    <a:pt x="0" y="2989"/>
                    <a:pt x="18" y="3087"/>
                    <a:pt x="80" y="3131"/>
                  </a:cubicBezTo>
                  <a:lnTo>
                    <a:pt x="455" y="3399"/>
                  </a:lnTo>
                  <a:cubicBezTo>
                    <a:pt x="481" y="3422"/>
                    <a:pt x="511" y="3431"/>
                    <a:pt x="539" y="3431"/>
                  </a:cubicBezTo>
                  <a:cubicBezTo>
                    <a:pt x="579" y="3431"/>
                    <a:pt x="617" y="3412"/>
                    <a:pt x="642" y="3381"/>
                  </a:cubicBezTo>
                  <a:cubicBezTo>
                    <a:pt x="1392" y="2266"/>
                    <a:pt x="2373" y="1338"/>
                    <a:pt x="3533" y="642"/>
                  </a:cubicBezTo>
                  <a:cubicBezTo>
                    <a:pt x="3595" y="607"/>
                    <a:pt x="3604" y="518"/>
                    <a:pt x="3560" y="455"/>
                  </a:cubicBezTo>
                  <a:lnTo>
                    <a:pt x="3310" y="72"/>
                  </a:lnTo>
                  <a:cubicBezTo>
                    <a:pt x="3280" y="24"/>
                    <a:pt x="3231" y="0"/>
                    <a:pt x="31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37"/>
            <p:cNvSpPr/>
            <p:nvPr/>
          </p:nvSpPr>
          <p:spPr>
            <a:xfrm>
              <a:off x="7175571" y="3636646"/>
              <a:ext cx="315018" cy="295061"/>
            </a:xfrm>
            <a:custGeom>
              <a:avLst/>
              <a:gdLst/>
              <a:ahLst/>
              <a:cxnLst/>
              <a:rect l="l" t="t" r="r" b="b"/>
              <a:pathLst>
                <a:path w="3408" h="3192" extrusionOk="0">
                  <a:moveTo>
                    <a:pt x="2969" y="0"/>
                  </a:moveTo>
                  <a:cubicBezTo>
                    <a:pt x="2948" y="0"/>
                    <a:pt x="2927" y="5"/>
                    <a:pt x="2908" y="16"/>
                  </a:cubicBezTo>
                  <a:cubicBezTo>
                    <a:pt x="1740" y="649"/>
                    <a:pt x="767" y="1550"/>
                    <a:pt x="36" y="2665"/>
                  </a:cubicBezTo>
                  <a:cubicBezTo>
                    <a:pt x="0" y="2719"/>
                    <a:pt x="18" y="2808"/>
                    <a:pt x="80" y="2862"/>
                  </a:cubicBezTo>
                  <a:cubicBezTo>
                    <a:pt x="205" y="2960"/>
                    <a:pt x="330" y="3058"/>
                    <a:pt x="455" y="3156"/>
                  </a:cubicBezTo>
                  <a:cubicBezTo>
                    <a:pt x="484" y="3181"/>
                    <a:pt x="518" y="3192"/>
                    <a:pt x="550" y="3192"/>
                  </a:cubicBezTo>
                  <a:cubicBezTo>
                    <a:pt x="588" y="3192"/>
                    <a:pt x="623" y="3176"/>
                    <a:pt x="642" y="3147"/>
                  </a:cubicBezTo>
                  <a:cubicBezTo>
                    <a:pt x="1329" y="2103"/>
                    <a:pt x="2248" y="1256"/>
                    <a:pt x="3345" y="658"/>
                  </a:cubicBezTo>
                  <a:cubicBezTo>
                    <a:pt x="3399" y="622"/>
                    <a:pt x="3408" y="542"/>
                    <a:pt x="3363" y="471"/>
                  </a:cubicBezTo>
                  <a:cubicBezTo>
                    <a:pt x="3274" y="337"/>
                    <a:pt x="3194" y="212"/>
                    <a:pt x="3105" y="78"/>
                  </a:cubicBezTo>
                  <a:cubicBezTo>
                    <a:pt x="3073" y="28"/>
                    <a:pt x="3020" y="0"/>
                    <a:pt x="296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37"/>
            <p:cNvSpPr/>
            <p:nvPr/>
          </p:nvSpPr>
          <p:spPr>
            <a:xfrm>
              <a:off x="7160689" y="3634520"/>
              <a:ext cx="291170" cy="246069"/>
            </a:xfrm>
            <a:custGeom>
              <a:avLst/>
              <a:gdLst/>
              <a:ahLst/>
              <a:cxnLst/>
              <a:rect l="l" t="t" r="r" b="b"/>
              <a:pathLst>
                <a:path w="3150" h="2662" extrusionOk="0">
                  <a:moveTo>
                    <a:pt x="2119" y="1"/>
                  </a:moveTo>
                  <a:cubicBezTo>
                    <a:pt x="1708" y="1"/>
                    <a:pt x="1261" y="142"/>
                    <a:pt x="893" y="449"/>
                  </a:cubicBezTo>
                  <a:cubicBezTo>
                    <a:pt x="143" y="1065"/>
                    <a:pt x="0" y="2126"/>
                    <a:pt x="438" y="2662"/>
                  </a:cubicBezTo>
                  <a:lnTo>
                    <a:pt x="3150" y="422"/>
                  </a:lnTo>
                  <a:cubicBezTo>
                    <a:pt x="2928" y="151"/>
                    <a:pt x="2542" y="1"/>
                    <a:pt x="211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2">
  <p:cSld name="CUSTOM_11_1">
    <p:spTree>
      <p:nvGrpSpPr>
        <p:cNvPr id="1" name="Shape 1016"/>
        <p:cNvGrpSpPr/>
        <p:nvPr/>
      </p:nvGrpSpPr>
      <p:grpSpPr>
        <a:xfrm>
          <a:off x="0" y="0"/>
          <a:ext cx="0" cy="0"/>
          <a:chOff x="0" y="0"/>
          <a:chExt cx="0" cy="0"/>
        </a:xfrm>
      </p:grpSpPr>
      <p:grpSp>
        <p:nvGrpSpPr>
          <p:cNvPr id="1017" name="Google Shape;1017;p38"/>
          <p:cNvGrpSpPr/>
          <p:nvPr/>
        </p:nvGrpSpPr>
        <p:grpSpPr>
          <a:xfrm rot="1406370" flipH="1">
            <a:off x="7700131" y="355530"/>
            <a:ext cx="694399" cy="367526"/>
            <a:chOff x="6679875" y="343900"/>
            <a:chExt cx="738750" cy="391000"/>
          </a:xfrm>
        </p:grpSpPr>
        <p:sp>
          <p:nvSpPr>
            <p:cNvPr id="1018" name="Google Shape;1018;p38"/>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38"/>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38"/>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38"/>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38"/>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38"/>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38"/>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38"/>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38"/>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38"/>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28" name="Google Shape;1028;p38"/>
          <p:cNvSpPr txBox="1">
            <a:spLocks noGrp="1"/>
          </p:cNvSpPr>
          <p:nvPr>
            <p:ph type="title"/>
          </p:nvPr>
        </p:nvSpPr>
        <p:spPr>
          <a:xfrm>
            <a:off x="713100" y="2571600"/>
            <a:ext cx="25668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5700">
                <a:solidFill>
                  <a:schemeClr val="dk2"/>
                </a:solidFill>
              </a:defRPr>
            </a:lvl1pPr>
            <a:lvl2pPr lvl="1" algn="l" rtl="0">
              <a:lnSpc>
                <a:spcPct val="100000"/>
              </a:lnSpc>
              <a:spcBef>
                <a:spcPts val="0"/>
              </a:spcBef>
              <a:spcAft>
                <a:spcPts val="0"/>
              </a:spcAft>
              <a:buSzPts val="3600"/>
              <a:buNone/>
              <a:defRPr sz="3600"/>
            </a:lvl2pPr>
            <a:lvl3pPr lvl="2" algn="l" rtl="0">
              <a:lnSpc>
                <a:spcPct val="100000"/>
              </a:lnSpc>
              <a:spcBef>
                <a:spcPts val="0"/>
              </a:spcBef>
              <a:spcAft>
                <a:spcPts val="0"/>
              </a:spcAft>
              <a:buSzPts val="3600"/>
              <a:buNone/>
              <a:defRPr sz="3600"/>
            </a:lvl3pPr>
            <a:lvl4pPr lvl="3" algn="l" rtl="0">
              <a:lnSpc>
                <a:spcPct val="100000"/>
              </a:lnSpc>
              <a:spcBef>
                <a:spcPts val="0"/>
              </a:spcBef>
              <a:spcAft>
                <a:spcPts val="0"/>
              </a:spcAft>
              <a:buSzPts val="3600"/>
              <a:buNone/>
              <a:defRPr sz="3600"/>
            </a:lvl4pPr>
            <a:lvl5pPr lvl="4" algn="l" rtl="0">
              <a:lnSpc>
                <a:spcPct val="100000"/>
              </a:lnSpc>
              <a:spcBef>
                <a:spcPts val="0"/>
              </a:spcBef>
              <a:spcAft>
                <a:spcPts val="0"/>
              </a:spcAft>
              <a:buSzPts val="3600"/>
              <a:buNone/>
              <a:defRPr sz="3600"/>
            </a:lvl5pPr>
            <a:lvl6pPr lvl="5" algn="l" rtl="0">
              <a:lnSpc>
                <a:spcPct val="100000"/>
              </a:lnSpc>
              <a:spcBef>
                <a:spcPts val="0"/>
              </a:spcBef>
              <a:spcAft>
                <a:spcPts val="0"/>
              </a:spcAft>
              <a:buSzPts val="3600"/>
              <a:buNone/>
              <a:defRPr sz="3600"/>
            </a:lvl6pPr>
            <a:lvl7pPr lvl="6" algn="l" rtl="0">
              <a:lnSpc>
                <a:spcPct val="100000"/>
              </a:lnSpc>
              <a:spcBef>
                <a:spcPts val="0"/>
              </a:spcBef>
              <a:spcAft>
                <a:spcPts val="0"/>
              </a:spcAft>
              <a:buSzPts val="3600"/>
              <a:buNone/>
              <a:defRPr sz="3600"/>
            </a:lvl7pPr>
            <a:lvl8pPr lvl="7" algn="l" rtl="0">
              <a:lnSpc>
                <a:spcPct val="100000"/>
              </a:lnSpc>
              <a:spcBef>
                <a:spcPts val="0"/>
              </a:spcBef>
              <a:spcAft>
                <a:spcPts val="0"/>
              </a:spcAft>
              <a:buSzPts val="3600"/>
              <a:buNone/>
              <a:defRPr sz="3600"/>
            </a:lvl8pPr>
            <a:lvl9pPr lvl="8" algn="l" rtl="0">
              <a:lnSpc>
                <a:spcPct val="100000"/>
              </a:lnSpc>
              <a:spcBef>
                <a:spcPts val="0"/>
              </a:spcBef>
              <a:spcAft>
                <a:spcPts val="0"/>
              </a:spcAft>
              <a:buSzPts val="3600"/>
              <a:buNone/>
              <a:defRPr sz="3600"/>
            </a:lvl9pPr>
          </a:lstStyle>
          <a:p>
            <a:endParaRPr/>
          </a:p>
        </p:txBody>
      </p:sp>
      <p:sp>
        <p:nvSpPr>
          <p:cNvPr id="1029" name="Google Shape;1029;p38"/>
          <p:cNvSpPr txBox="1">
            <a:spLocks noGrp="1"/>
          </p:cNvSpPr>
          <p:nvPr>
            <p:ph type="title" idx="2"/>
          </p:nvPr>
        </p:nvSpPr>
        <p:spPr>
          <a:xfrm>
            <a:off x="1547550" y="1353950"/>
            <a:ext cx="8841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5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endParaRPr/>
          </a:p>
        </p:txBody>
      </p:sp>
      <p:sp>
        <p:nvSpPr>
          <p:cNvPr id="1030" name="Google Shape;1030;p38"/>
          <p:cNvSpPr txBox="1">
            <a:spLocks noGrp="1"/>
          </p:cNvSpPr>
          <p:nvPr>
            <p:ph type="subTitle" idx="1"/>
          </p:nvPr>
        </p:nvSpPr>
        <p:spPr>
          <a:xfrm>
            <a:off x="713100" y="3599400"/>
            <a:ext cx="2566800" cy="5190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lt1"/>
                </a:solidFill>
              </a:defRPr>
            </a:lvl1pPr>
            <a:lvl2pPr lvl="1" algn="l" rtl="0">
              <a:lnSpc>
                <a:spcPct val="100000"/>
              </a:lnSpc>
              <a:spcBef>
                <a:spcPts val="0"/>
              </a:spcBef>
              <a:spcAft>
                <a:spcPts val="0"/>
              </a:spcAft>
              <a:buSzPts val="1400"/>
              <a:buNone/>
              <a:defRPr/>
            </a:lvl2pPr>
            <a:lvl3pPr lvl="2" algn="l" rtl="0">
              <a:lnSpc>
                <a:spcPct val="100000"/>
              </a:lnSpc>
              <a:spcBef>
                <a:spcPts val="1600"/>
              </a:spcBef>
              <a:spcAft>
                <a:spcPts val="0"/>
              </a:spcAft>
              <a:buSzPts val="1400"/>
              <a:buNone/>
              <a:defRPr/>
            </a:lvl3pPr>
            <a:lvl4pPr lvl="3" algn="l" rtl="0">
              <a:lnSpc>
                <a:spcPct val="100000"/>
              </a:lnSpc>
              <a:spcBef>
                <a:spcPts val="1600"/>
              </a:spcBef>
              <a:spcAft>
                <a:spcPts val="0"/>
              </a:spcAft>
              <a:buSzPts val="1400"/>
              <a:buNone/>
              <a:defRPr/>
            </a:lvl4pPr>
            <a:lvl5pPr lvl="4" algn="l" rtl="0">
              <a:lnSpc>
                <a:spcPct val="100000"/>
              </a:lnSpc>
              <a:spcBef>
                <a:spcPts val="1600"/>
              </a:spcBef>
              <a:spcAft>
                <a:spcPts val="0"/>
              </a:spcAft>
              <a:buSzPts val="1400"/>
              <a:buNone/>
              <a:defRPr/>
            </a:lvl5pPr>
            <a:lvl6pPr lvl="5" algn="l" rtl="0">
              <a:lnSpc>
                <a:spcPct val="100000"/>
              </a:lnSpc>
              <a:spcBef>
                <a:spcPts val="1600"/>
              </a:spcBef>
              <a:spcAft>
                <a:spcPts val="0"/>
              </a:spcAft>
              <a:buSzPts val="1400"/>
              <a:buNone/>
              <a:defRPr/>
            </a:lvl6pPr>
            <a:lvl7pPr lvl="6" algn="l" rtl="0">
              <a:lnSpc>
                <a:spcPct val="100000"/>
              </a:lnSpc>
              <a:spcBef>
                <a:spcPts val="1600"/>
              </a:spcBef>
              <a:spcAft>
                <a:spcPts val="0"/>
              </a:spcAft>
              <a:buSzPts val="1400"/>
              <a:buNone/>
              <a:defRPr/>
            </a:lvl7pPr>
            <a:lvl8pPr lvl="7" algn="l" rtl="0">
              <a:lnSpc>
                <a:spcPct val="100000"/>
              </a:lnSpc>
              <a:spcBef>
                <a:spcPts val="1600"/>
              </a:spcBef>
              <a:spcAft>
                <a:spcPts val="0"/>
              </a:spcAft>
              <a:buSzPts val="1400"/>
              <a:buNone/>
              <a:defRPr/>
            </a:lvl8pPr>
            <a:lvl9pPr lvl="8" algn="l"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8">
  <p:cSld name="CUSTOM_11_1_1_1_1_1_1_1">
    <p:spTree>
      <p:nvGrpSpPr>
        <p:cNvPr id="1" name="Shape 1031"/>
        <p:cNvGrpSpPr/>
        <p:nvPr/>
      </p:nvGrpSpPr>
      <p:grpSpPr>
        <a:xfrm>
          <a:off x="0" y="0"/>
          <a:ext cx="0" cy="0"/>
          <a:chOff x="0" y="0"/>
          <a:chExt cx="0" cy="0"/>
        </a:xfrm>
      </p:grpSpPr>
      <p:sp>
        <p:nvSpPr>
          <p:cNvPr id="1032" name="Google Shape;1032;p39"/>
          <p:cNvSpPr txBox="1">
            <a:spLocks noGrp="1"/>
          </p:cNvSpPr>
          <p:nvPr>
            <p:ph type="title"/>
          </p:nvPr>
        </p:nvSpPr>
        <p:spPr>
          <a:xfrm flipH="1">
            <a:off x="4123650" y="1856100"/>
            <a:ext cx="2216100" cy="841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3600"/>
              <a:buNone/>
              <a:defRPr sz="5700">
                <a:solidFill>
                  <a:schemeClr val="dk2"/>
                </a:solidFill>
              </a:defRPr>
            </a:lvl1pPr>
            <a:lvl2pPr lvl="1" algn="l" rtl="0">
              <a:lnSpc>
                <a:spcPct val="100000"/>
              </a:lnSpc>
              <a:spcBef>
                <a:spcPts val="0"/>
              </a:spcBef>
              <a:spcAft>
                <a:spcPts val="0"/>
              </a:spcAft>
              <a:buSzPts val="3600"/>
              <a:buNone/>
              <a:defRPr sz="3600"/>
            </a:lvl2pPr>
            <a:lvl3pPr lvl="2" algn="l" rtl="0">
              <a:lnSpc>
                <a:spcPct val="100000"/>
              </a:lnSpc>
              <a:spcBef>
                <a:spcPts val="0"/>
              </a:spcBef>
              <a:spcAft>
                <a:spcPts val="0"/>
              </a:spcAft>
              <a:buSzPts val="3600"/>
              <a:buNone/>
              <a:defRPr sz="3600"/>
            </a:lvl3pPr>
            <a:lvl4pPr lvl="3" algn="l" rtl="0">
              <a:lnSpc>
                <a:spcPct val="100000"/>
              </a:lnSpc>
              <a:spcBef>
                <a:spcPts val="0"/>
              </a:spcBef>
              <a:spcAft>
                <a:spcPts val="0"/>
              </a:spcAft>
              <a:buSzPts val="3600"/>
              <a:buNone/>
              <a:defRPr sz="3600"/>
            </a:lvl4pPr>
            <a:lvl5pPr lvl="4" algn="l" rtl="0">
              <a:lnSpc>
                <a:spcPct val="100000"/>
              </a:lnSpc>
              <a:spcBef>
                <a:spcPts val="0"/>
              </a:spcBef>
              <a:spcAft>
                <a:spcPts val="0"/>
              </a:spcAft>
              <a:buSzPts val="3600"/>
              <a:buNone/>
              <a:defRPr sz="3600"/>
            </a:lvl5pPr>
            <a:lvl6pPr lvl="5" algn="l" rtl="0">
              <a:lnSpc>
                <a:spcPct val="100000"/>
              </a:lnSpc>
              <a:spcBef>
                <a:spcPts val="0"/>
              </a:spcBef>
              <a:spcAft>
                <a:spcPts val="0"/>
              </a:spcAft>
              <a:buSzPts val="3600"/>
              <a:buNone/>
              <a:defRPr sz="3600"/>
            </a:lvl6pPr>
            <a:lvl7pPr lvl="6" algn="l" rtl="0">
              <a:lnSpc>
                <a:spcPct val="100000"/>
              </a:lnSpc>
              <a:spcBef>
                <a:spcPts val="0"/>
              </a:spcBef>
              <a:spcAft>
                <a:spcPts val="0"/>
              </a:spcAft>
              <a:buSzPts val="3600"/>
              <a:buNone/>
              <a:defRPr sz="3600"/>
            </a:lvl7pPr>
            <a:lvl8pPr lvl="7" algn="l" rtl="0">
              <a:lnSpc>
                <a:spcPct val="100000"/>
              </a:lnSpc>
              <a:spcBef>
                <a:spcPts val="0"/>
              </a:spcBef>
              <a:spcAft>
                <a:spcPts val="0"/>
              </a:spcAft>
              <a:buSzPts val="3600"/>
              <a:buNone/>
              <a:defRPr sz="3600"/>
            </a:lvl8pPr>
            <a:lvl9pPr lvl="8" algn="l" rtl="0">
              <a:lnSpc>
                <a:spcPct val="100000"/>
              </a:lnSpc>
              <a:spcBef>
                <a:spcPts val="0"/>
              </a:spcBef>
              <a:spcAft>
                <a:spcPts val="0"/>
              </a:spcAft>
              <a:buSzPts val="3600"/>
              <a:buNone/>
              <a:defRPr sz="3600"/>
            </a:lvl9pPr>
          </a:lstStyle>
          <a:p>
            <a:endParaRPr/>
          </a:p>
        </p:txBody>
      </p:sp>
      <p:sp>
        <p:nvSpPr>
          <p:cNvPr id="1033" name="Google Shape;1033;p39"/>
          <p:cNvSpPr txBox="1">
            <a:spLocks noGrp="1"/>
          </p:cNvSpPr>
          <p:nvPr>
            <p:ph type="title" idx="2"/>
          </p:nvPr>
        </p:nvSpPr>
        <p:spPr>
          <a:xfrm flipH="1">
            <a:off x="2869350" y="2213800"/>
            <a:ext cx="9774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5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endParaRPr/>
          </a:p>
        </p:txBody>
      </p:sp>
      <p:sp>
        <p:nvSpPr>
          <p:cNvPr id="1034" name="Google Shape;1034;p39"/>
          <p:cNvSpPr txBox="1">
            <a:spLocks noGrp="1"/>
          </p:cNvSpPr>
          <p:nvPr>
            <p:ph type="subTitle" idx="1"/>
          </p:nvPr>
        </p:nvSpPr>
        <p:spPr>
          <a:xfrm flipH="1">
            <a:off x="4248450" y="2883900"/>
            <a:ext cx="2091300" cy="5190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a:solidFill>
                  <a:schemeClr val="lt1"/>
                </a:solidFill>
              </a:defRPr>
            </a:lvl1pPr>
            <a:lvl2pPr lvl="1" algn="l" rtl="0">
              <a:lnSpc>
                <a:spcPct val="100000"/>
              </a:lnSpc>
              <a:spcBef>
                <a:spcPts val="0"/>
              </a:spcBef>
              <a:spcAft>
                <a:spcPts val="0"/>
              </a:spcAft>
              <a:buSzPts val="1400"/>
              <a:buNone/>
              <a:defRPr/>
            </a:lvl2pPr>
            <a:lvl3pPr lvl="2" algn="l" rtl="0">
              <a:lnSpc>
                <a:spcPct val="100000"/>
              </a:lnSpc>
              <a:spcBef>
                <a:spcPts val="1600"/>
              </a:spcBef>
              <a:spcAft>
                <a:spcPts val="0"/>
              </a:spcAft>
              <a:buSzPts val="1400"/>
              <a:buNone/>
              <a:defRPr/>
            </a:lvl3pPr>
            <a:lvl4pPr lvl="3" algn="l" rtl="0">
              <a:lnSpc>
                <a:spcPct val="100000"/>
              </a:lnSpc>
              <a:spcBef>
                <a:spcPts val="1600"/>
              </a:spcBef>
              <a:spcAft>
                <a:spcPts val="0"/>
              </a:spcAft>
              <a:buSzPts val="1400"/>
              <a:buNone/>
              <a:defRPr/>
            </a:lvl4pPr>
            <a:lvl5pPr lvl="4" algn="l" rtl="0">
              <a:lnSpc>
                <a:spcPct val="100000"/>
              </a:lnSpc>
              <a:spcBef>
                <a:spcPts val="1600"/>
              </a:spcBef>
              <a:spcAft>
                <a:spcPts val="0"/>
              </a:spcAft>
              <a:buSzPts val="1400"/>
              <a:buNone/>
              <a:defRPr/>
            </a:lvl5pPr>
            <a:lvl6pPr lvl="5" algn="l" rtl="0">
              <a:lnSpc>
                <a:spcPct val="100000"/>
              </a:lnSpc>
              <a:spcBef>
                <a:spcPts val="1600"/>
              </a:spcBef>
              <a:spcAft>
                <a:spcPts val="0"/>
              </a:spcAft>
              <a:buSzPts val="1400"/>
              <a:buNone/>
              <a:defRPr/>
            </a:lvl6pPr>
            <a:lvl7pPr lvl="6" algn="l" rtl="0">
              <a:lnSpc>
                <a:spcPct val="100000"/>
              </a:lnSpc>
              <a:spcBef>
                <a:spcPts val="1600"/>
              </a:spcBef>
              <a:spcAft>
                <a:spcPts val="0"/>
              </a:spcAft>
              <a:buSzPts val="1400"/>
              <a:buNone/>
              <a:defRPr/>
            </a:lvl7pPr>
            <a:lvl8pPr lvl="7" algn="l" rtl="0">
              <a:lnSpc>
                <a:spcPct val="100000"/>
              </a:lnSpc>
              <a:spcBef>
                <a:spcPts val="1600"/>
              </a:spcBef>
              <a:spcAft>
                <a:spcPts val="0"/>
              </a:spcAft>
              <a:buSzPts val="1400"/>
              <a:buNone/>
              <a:defRPr/>
            </a:lvl8pPr>
            <a:lvl9pPr lvl="8" algn="l" rtl="0">
              <a:lnSpc>
                <a:spcPct val="100000"/>
              </a:lnSpc>
              <a:spcBef>
                <a:spcPts val="1600"/>
              </a:spcBef>
              <a:spcAft>
                <a:spcPts val="1600"/>
              </a:spcAft>
              <a:buSzPts val="1400"/>
              <a:buNone/>
              <a:defRPr/>
            </a:lvl9pPr>
          </a:lstStyle>
          <a:p>
            <a:endParaRPr/>
          </a:p>
        </p:txBody>
      </p:sp>
      <p:grpSp>
        <p:nvGrpSpPr>
          <p:cNvPr id="1035" name="Google Shape;1035;p39"/>
          <p:cNvGrpSpPr/>
          <p:nvPr/>
        </p:nvGrpSpPr>
        <p:grpSpPr>
          <a:xfrm rot="-2078931">
            <a:off x="427249" y="720297"/>
            <a:ext cx="936715" cy="495777"/>
            <a:chOff x="6679875" y="343900"/>
            <a:chExt cx="738750" cy="391000"/>
          </a:xfrm>
        </p:grpSpPr>
        <p:sp>
          <p:nvSpPr>
            <p:cNvPr id="1036" name="Google Shape;1036;p39"/>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3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39"/>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39"/>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39"/>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39"/>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39"/>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39"/>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39"/>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3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6" name="Google Shape;1046;p39"/>
          <p:cNvGrpSpPr/>
          <p:nvPr/>
        </p:nvGrpSpPr>
        <p:grpSpPr>
          <a:xfrm rot="-2078931">
            <a:off x="7609824" y="4099897"/>
            <a:ext cx="936715" cy="495777"/>
            <a:chOff x="6679875" y="343900"/>
            <a:chExt cx="738750" cy="391000"/>
          </a:xfrm>
        </p:grpSpPr>
        <p:sp>
          <p:nvSpPr>
            <p:cNvPr id="1047" name="Google Shape;1047;p39"/>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3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39"/>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39"/>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39"/>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39"/>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39"/>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39"/>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39"/>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3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057"/>
        <p:cNvGrpSpPr/>
        <p:nvPr/>
      </p:nvGrpSpPr>
      <p:grpSpPr>
        <a:xfrm>
          <a:off x="0" y="0"/>
          <a:ext cx="0" cy="0"/>
          <a:chOff x="0" y="0"/>
          <a:chExt cx="0" cy="0"/>
        </a:xfrm>
      </p:grpSpPr>
      <p:sp>
        <p:nvSpPr>
          <p:cNvPr id="1058" name="Google Shape;1058;p40"/>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1059" name="Google Shape;1059;p40"/>
          <p:cNvSpPr txBox="1">
            <a:spLocks noGrp="1"/>
          </p:cNvSpPr>
          <p:nvPr>
            <p:ph type="title" idx="2"/>
          </p:nvPr>
        </p:nvSpPr>
        <p:spPr>
          <a:xfrm>
            <a:off x="2373817" y="1428600"/>
            <a:ext cx="1986000" cy="3519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060" name="Google Shape;1060;p40"/>
          <p:cNvSpPr txBox="1">
            <a:spLocks noGrp="1"/>
          </p:cNvSpPr>
          <p:nvPr>
            <p:ph type="subTitle" idx="1"/>
          </p:nvPr>
        </p:nvSpPr>
        <p:spPr>
          <a:xfrm>
            <a:off x="2373817" y="1780350"/>
            <a:ext cx="1986000" cy="440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61" name="Google Shape;1061;p40"/>
          <p:cNvSpPr txBox="1">
            <a:spLocks noGrp="1"/>
          </p:cNvSpPr>
          <p:nvPr>
            <p:ph type="title" idx="3"/>
          </p:nvPr>
        </p:nvSpPr>
        <p:spPr>
          <a:xfrm>
            <a:off x="2373789" y="2620188"/>
            <a:ext cx="1986000" cy="3519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062" name="Google Shape;1062;p40"/>
          <p:cNvSpPr txBox="1">
            <a:spLocks noGrp="1"/>
          </p:cNvSpPr>
          <p:nvPr>
            <p:ph type="subTitle" idx="4"/>
          </p:nvPr>
        </p:nvSpPr>
        <p:spPr>
          <a:xfrm>
            <a:off x="2373842" y="2971938"/>
            <a:ext cx="1986000" cy="440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63" name="Google Shape;1063;p40"/>
          <p:cNvSpPr txBox="1">
            <a:spLocks noGrp="1"/>
          </p:cNvSpPr>
          <p:nvPr>
            <p:ph type="title" idx="5"/>
          </p:nvPr>
        </p:nvSpPr>
        <p:spPr>
          <a:xfrm>
            <a:off x="2373817" y="3811800"/>
            <a:ext cx="1986000" cy="3519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064" name="Google Shape;1064;p40"/>
          <p:cNvSpPr txBox="1">
            <a:spLocks noGrp="1"/>
          </p:cNvSpPr>
          <p:nvPr>
            <p:ph type="subTitle" idx="6"/>
          </p:nvPr>
        </p:nvSpPr>
        <p:spPr>
          <a:xfrm>
            <a:off x="2373817" y="4163700"/>
            <a:ext cx="1986000" cy="440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65" name="Google Shape;1065;p40"/>
          <p:cNvSpPr txBox="1">
            <a:spLocks noGrp="1"/>
          </p:cNvSpPr>
          <p:nvPr>
            <p:ph type="title" idx="7"/>
          </p:nvPr>
        </p:nvSpPr>
        <p:spPr>
          <a:xfrm>
            <a:off x="5638639" y="2620113"/>
            <a:ext cx="1986000" cy="3519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066" name="Google Shape;1066;p40"/>
          <p:cNvSpPr txBox="1">
            <a:spLocks noGrp="1"/>
          </p:cNvSpPr>
          <p:nvPr>
            <p:ph type="subTitle" idx="8"/>
          </p:nvPr>
        </p:nvSpPr>
        <p:spPr>
          <a:xfrm>
            <a:off x="5638639" y="2972013"/>
            <a:ext cx="1986000" cy="440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67" name="Google Shape;1067;p40"/>
          <p:cNvSpPr txBox="1">
            <a:spLocks noGrp="1"/>
          </p:cNvSpPr>
          <p:nvPr>
            <p:ph type="title" idx="9"/>
          </p:nvPr>
        </p:nvSpPr>
        <p:spPr>
          <a:xfrm>
            <a:off x="5638642" y="1428600"/>
            <a:ext cx="1986000" cy="3519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068" name="Google Shape;1068;p40"/>
          <p:cNvSpPr txBox="1">
            <a:spLocks noGrp="1"/>
          </p:cNvSpPr>
          <p:nvPr>
            <p:ph type="subTitle" idx="13"/>
          </p:nvPr>
        </p:nvSpPr>
        <p:spPr>
          <a:xfrm>
            <a:off x="5638642" y="1780350"/>
            <a:ext cx="1986000" cy="440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69" name="Google Shape;1069;p40"/>
          <p:cNvSpPr txBox="1">
            <a:spLocks noGrp="1"/>
          </p:cNvSpPr>
          <p:nvPr>
            <p:ph type="title" idx="14"/>
          </p:nvPr>
        </p:nvSpPr>
        <p:spPr>
          <a:xfrm>
            <a:off x="5638643" y="3811800"/>
            <a:ext cx="1986000" cy="3519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070" name="Google Shape;1070;p40"/>
          <p:cNvSpPr txBox="1">
            <a:spLocks noGrp="1"/>
          </p:cNvSpPr>
          <p:nvPr>
            <p:ph type="subTitle" idx="15"/>
          </p:nvPr>
        </p:nvSpPr>
        <p:spPr>
          <a:xfrm>
            <a:off x="5638642" y="4163700"/>
            <a:ext cx="1986000" cy="440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071" name="Google Shape;1071;p40"/>
          <p:cNvGrpSpPr/>
          <p:nvPr/>
        </p:nvGrpSpPr>
        <p:grpSpPr>
          <a:xfrm rot="1630049">
            <a:off x="265835" y="3499645"/>
            <a:ext cx="694429" cy="367542"/>
            <a:chOff x="6679875" y="343900"/>
            <a:chExt cx="738750" cy="391000"/>
          </a:xfrm>
        </p:grpSpPr>
        <p:sp>
          <p:nvSpPr>
            <p:cNvPr id="1072" name="Google Shape;1072;p40"/>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40"/>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40"/>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40"/>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40"/>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40"/>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40"/>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40"/>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40"/>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40"/>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2" name="Google Shape;1082;p40"/>
          <p:cNvGrpSpPr/>
          <p:nvPr/>
        </p:nvGrpSpPr>
        <p:grpSpPr>
          <a:xfrm rot="-2126606">
            <a:off x="8221631" y="1420785"/>
            <a:ext cx="694419" cy="367537"/>
            <a:chOff x="6679875" y="343900"/>
            <a:chExt cx="738750" cy="391000"/>
          </a:xfrm>
        </p:grpSpPr>
        <p:sp>
          <p:nvSpPr>
            <p:cNvPr id="1083" name="Google Shape;1083;p40"/>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40"/>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40"/>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40"/>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40"/>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40"/>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40"/>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40"/>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40"/>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40"/>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2">
  <p:cSld name="CUSTOM_19">
    <p:spTree>
      <p:nvGrpSpPr>
        <p:cNvPr id="1" name="Shape 1093"/>
        <p:cNvGrpSpPr/>
        <p:nvPr/>
      </p:nvGrpSpPr>
      <p:grpSpPr>
        <a:xfrm>
          <a:off x="0" y="0"/>
          <a:ext cx="0" cy="0"/>
          <a:chOff x="0" y="0"/>
          <a:chExt cx="0" cy="0"/>
        </a:xfrm>
      </p:grpSpPr>
      <p:sp>
        <p:nvSpPr>
          <p:cNvPr id="1094" name="Google Shape;1094;p41"/>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1095" name="Google Shape;1095;p41"/>
          <p:cNvSpPr txBox="1">
            <a:spLocks noGrp="1"/>
          </p:cNvSpPr>
          <p:nvPr>
            <p:ph type="title" idx="2"/>
          </p:nvPr>
        </p:nvSpPr>
        <p:spPr>
          <a:xfrm>
            <a:off x="713100" y="3184875"/>
            <a:ext cx="1926000" cy="325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096" name="Google Shape;1096;p41"/>
          <p:cNvSpPr txBox="1">
            <a:spLocks noGrp="1"/>
          </p:cNvSpPr>
          <p:nvPr>
            <p:ph type="subTitle" idx="1"/>
          </p:nvPr>
        </p:nvSpPr>
        <p:spPr>
          <a:xfrm>
            <a:off x="713100" y="3510500"/>
            <a:ext cx="1926000" cy="472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7" name="Google Shape;1097;p41"/>
          <p:cNvSpPr txBox="1">
            <a:spLocks noGrp="1"/>
          </p:cNvSpPr>
          <p:nvPr>
            <p:ph type="title" idx="3"/>
          </p:nvPr>
        </p:nvSpPr>
        <p:spPr>
          <a:xfrm>
            <a:off x="2639100" y="3184875"/>
            <a:ext cx="1926000" cy="325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098" name="Google Shape;1098;p41"/>
          <p:cNvSpPr txBox="1">
            <a:spLocks noGrp="1"/>
          </p:cNvSpPr>
          <p:nvPr>
            <p:ph type="subTitle" idx="4"/>
          </p:nvPr>
        </p:nvSpPr>
        <p:spPr>
          <a:xfrm>
            <a:off x="2639100" y="3510500"/>
            <a:ext cx="1926000" cy="472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9" name="Google Shape;1099;p41"/>
          <p:cNvSpPr txBox="1">
            <a:spLocks noGrp="1"/>
          </p:cNvSpPr>
          <p:nvPr>
            <p:ph type="title" idx="5"/>
          </p:nvPr>
        </p:nvSpPr>
        <p:spPr>
          <a:xfrm>
            <a:off x="4565098" y="3184875"/>
            <a:ext cx="1926000" cy="325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100" name="Google Shape;1100;p41"/>
          <p:cNvSpPr txBox="1">
            <a:spLocks noGrp="1"/>
          </p:cNvSpPr>
          <p:nvPr>
            <p:ph type="subTitle" idx="6"/>
          </p:nvPr>
        </p:nvSpPr>
        <p:spPr>
          <a:xfrm>
            <a:off x="4565098" y="3510675"/>
            <a:ext cx="1926000" cy="472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01" name="Google Shape;1101;p41"/>
          <p:cNvSpPr txBox="1">
            <a:spLocks noGrp="1"/>
          </p:cNvSpPr>
          <p:nvPr>
            <p:ph type="title" idx="7"/>
          </p:nvPr>
        </p:nvSpPr>
        <p:spPr>
          <a:xfrm>
            <a:off x="6491101" y="3184875"/>
            <a:ext cx="1926000" cy="325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102" name="Google Shape;1102;p41"/>
          <p:cNvSpPr txBox="1">
            <a:spLocks noGrp="1"/>
          </p:cNvSpPr>
          <p:nvPr>
            <p:ph type="subTitle" idx="8"/>
          </p:nvPr>
        </p:nvSpPr>
        <p:spPr>
          <a:xfrm>
            <a:off x="6491097" y="3510675"/>
            <a:ext cx="1926000" cy="472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103" name="Google Shape;1103;p41"/>
          <p:cNvGrpSpPr/>
          <p:nvPr/>
        </p:nvGrpSpPr>
        <p:grpSpPr>
          <a:xfrm>
            <a:off x="269527" y="309729"/>
            <a:ext cx="568011" cy="727304"/>
            <a:chOff x="637550" y="1683800"/>
            <a:chExt cx="382525" cy="489800"/>
          </a:xfrm>
        </p:grpSpPr>
        <p:sp>
          <p:nvSpPr>
            <p:cNvPr id="1104" name="Google Shape;1104;p41"/>
            <p:cNvSpPr/>
            <p:nvPr/>
          </p:nvSpPr>
          <p:spPr>
            <a:xfrm>
              <a:off x="637550" y="1683800"/>
              <a:ext cx="382525" cy="489800"/>
            </a:xfrm>
            <a:custGeom>
              <a:avLst/>
              <a:gdLst/>
              <a:ahLst/>
              <a:cxnLst/>
              <a:rect l="l" t="t" r="r" b="b"/>
              <a:pathLst>
                <a:path w="15301" h="19592" extrusionOk="0">
                  <a:moveTo>
                    <a:pt x="10304" y="1"/>
                  </a:moveTo>
                  <a:cubicBezTo>
                    <a:pt x="10108" y="1"/>
                    <a:pt x="9885" y="54"/>
                    <a:pt x="9617" y="161"/>
                  </a:cubicBezTo>
                  <a:cubicBezTo>
                    <a:pt x="9207" y="331"/>
                    <a:pt x="4604" y="1874"/>
                    <a:pt x="1589" y="2882"/>
                  </a:cubicBezTo>
                  <a:cubicBezTo>
                    <a:pt x="1508" y="2900"/>
                    <a:pt x="1428" y="2927"/>
                    <a:pt x="1348" y="2963"/>
                  </a:cubicBezTo>
                  <a:cubicBezTo>
                    <a:pt x="1134" y="3070"/>
                    <a:pt x="919" y="3239"/>
                    <a:pt x="696" y="3489"/>
                  </a:cubicBezTo>
                  <a:cubicBezTo>
                    <a:pt x="527" y="3676"/>
                    <a:pt x="1" y="4247"/>
                    <a:pt x="233" y="4863"/>
                  </a:cubicBezTo>
                  <a:cubicBezTo>
                    <a:pt x="313" y="5095"/>
                    <a:pt x="464" y="5246"/>
                    <a:pt x="634" y="5336"/>
                  </a:cubicBezTo>
                  <a:lnTo>
                    <a:pt x="4283" y="16148"/>
                  </a:lnTo>
                  <a:cubicBezTo>
                    <a:pt x="4292" y="16237"/>
                    <a:pt x="4318" y="16326"/>
                    <a:pt x="4363" y="16415"/>
                  </a:cubicBezTo>
                  <a:cubicBezTo>
                    <a:pt x="4497" y="16683"/>
                    <a:pt x="4773" y="16844"/>
                    <a:pt x="5103" y="16844"/>
                  </a:cubicBezTo>
                  <a:cubicBezTo>
                    <a:pt x="5184" y="16844"/>
                    <a:pt x="5300" y="16835"/>
                    <a:pt x="5478" y="16790"/>
                  </a:cubicBezTo>
                  <a:lnTo>
                    <a:pt x="6227" y="19083"/>
                  </a:lnTo>
                  <a:cubicBezTo>
                    <a:pt x="6317" y="19350"/>
                    <a:pt x="6558" y="19556"/>
                    <a:pt x="6834" y="19591"/>
                  </a:cubicBezTo>
                  <a:lnTo>
                    <a:pt x="6932" y="19591"/>
                  </a:lnTo>
                  <a:cubicBezTo>
                    <a:pt x="7182" y="19591"/>
                    <a:pt x="7423" y="19466"/>
                    <a:pt x="7557" y="19252"/>
                  </a:cubicBezTo>
                  <a:lnTo>
                    <a:pt x="7833" y="18833"/>
                  </a:lnTo>
                  <a:lnTo>
                    <a:pt x="8431" y="19154"/>
                  </a:lnTo>
                  <a:cubicBezTo>
                    <a:pt x="8538" y="19217"/>
                    <a:pt x="8663" y="19243"/>
                    <a:pt x="8779" y="19243"/>
                  </a:cubicBezTo>
                  <a:cubicBezTo>
                    <a:pt x="8948" y="19243"/>
                    <a:pt x="9118" y="19181"/>
                    <a:pt x="9261" y="19074"/>
                  </a:cubicBezTo>
                  <a:cubicBezTo>
                    <a:pt x="9493" y="18878"/>
                    <a:pt x="9582" y="18556"/>
                    <a:pt x="9484" y="18271"/>
                  </a:cubicBezTo>
                  <a:lnTo>
                    <a:pt x="8654" y="15684"/>
                  </a:lnTo>
                  <a:cubicBezTo>
                    <a:pt x="10991" y="14836"/>
                    <a:pt x="14114" y="13712"/>
                    <a:pt x="14479" y="13579"/>
                  </a:cubicBezTo>
                  <a:cubicBezTo>
                    <a:pt x="14649" y="13534"/>
                    <a:pt x="14952" y="13409"/>
                    <a:pt x="15122" y="13070"/>
                  </a:cubicBezTo>
                  <a:cubicBezTo>
                    <a:pt x="15202" y="12918"/>
                    <a:pt x="15300" y="12606"/>
                    <a:pt x="15113" y="12214"/>
                  </a:cubicBezTo>
                  <a:cubicBezTo>
                    <a:pt x="14926" y="11705"/>
                    <a:pt x="13070" y="5666"/>
                    <a:pt x="11857" y="1651"/>
                  </a:cubicBezTo>
                  <a:cubicBezTo>
                    <a:pt x="11767" y="1125"/>
                    <a:pt x="11509" y="839"/>
                    <a:pt x="11223" y="723"/>
                  </a:cubicBezTo>
                  <a:lnTo>
                    <a:pt x="11197" y="634"/>
                  </a:lnTo>
                  <a:cubicBezTo>
                    <a:pt x="11098" y="295"/>
                    <a:pt x="10786" y="1"/>
                    <a:pt x="10304" y="1"/>
                  </a:cubicBezTo>
                  <a:close/>
                </a:path>
              </a:pathLst>
            </a:custGeom>
            <a:solidFill>
              <a:schemeClr val="dk1"/>
            </a:solidFill>
            <a:ln>
              <a:noFill/>
            </a:ln>
            <a:effectLst>
              <a:outerShdw dist="28575" dir="246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41"/>
            <p:cNvSpPr/>
            <p:nvPr/>
          </p:nvSpPr>
          <p:spPr>
            <a:xfrm>
              <a:off x="682600" y="1702425"/>
              <a:ext cx="226625" cy="100050"/>
            </a:xfrm>
            <a:custGeom>
              <a:avLst/>
              <a:gdLst/>
              <a:ahLst/>
              <a:cxnLst/>
              <a:rect l="l" t="t" r="r" b="b"/>
              <a:pathLst>
                <a:path w="9065" h="4002" extrusionOk="0">
                  <a:moveTo>
                    <a:pt x="8506" y="0"/>
                  </a:moveTo>
                  <a:cubicBezTo>
                    <a:pt x="8419" y="0"/>
                    <a:pt x="8288" y="26"/>
                    <a:pt x="8092" y="103"/>
                  </a:cubicBezTo>
                  <a:cubicBezTo>
                    <a:pt x="7503" y="344"/>
                    <a:pt x="1" y="2851"/>
                    <a:pt x="1" y="2851"/>
                  </a:cubicBezTo>
                  <a:lnTo>
                    <a:pt x="384" y="4002"/>
                  </a:lnTo>
                  <a:lnTo>
                    <a:pt x="9064" y="1192"/>
                  </a:lnTo>
                  <a:lnTo>
                    <a:pt x="8886" y="656"/>
                  </a:lnTo>
                  <a:lnTo>
                    <a:pt x="8681" y="103"/>
                  </a:lnTo>
                  <a:cubicBezTo>
                    <a:pt x="8681" y="103"/>
                    <a:pt x="8681" y="0"/>
                    <a:pt x="850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41"/>
            <p:cNvSpPr/>
            <p:nvPr/>
          </p:nvSpPr>
          <p:spPr>
            <a:xfrm>
              <a:off x="781625" y="2042200"/>
              <a:ext cx="75400" cy="112875"/>
            </a:xfrm>
            <a:custGeom>
              <a:avLst/>
              <a:gdLst/>
              <a:ahLst/>
              <a:cxnLst/>
              <a:rect l="l" t="t" r="r" b="b"/>
              <a:pathLst>
                <a:path w="3016" h="4515" extrusionOk="0">
                  <a:moveTo>
                    <a:pt x="1669" y="1"/>
                  </a:moveTo>
                  <a:lnTo>
                    <a:pt x="1" y="938"/>
                  </a:lnTo>
                  <a:lnTo>
                    <a:pt x="1169" y="4515"/>
                  </a:lnTo>
                  <a:lnTo>
                    <a:pt x="1812" y="3516"/>
                  </a:lnTo>
                  <a:lnTo>
                    <a:pt x="3016" y="4167"/>
                  </a:lnTo>
                  <a:lnTo>
                    <a:pt x="166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41"/>
            <p:cNvSpPr/>
            <p:nvPr/>
          </p:nvSpPr>
          <p:spPr>
            <a:xfrm>
              <a:off x="880200" y="1708125"/>
              <a:ext cx="32600" cy="45525"/>
            </a:xfrm>
            <a:custGeom>
              <a:avLst/>
              <a:gdLst/>
              <a:ahLst/>
              <a:cxnLst/>
              <a:rect l="l" t="t" r="r" b="b"/>
              <a:pathLst>
                <a:path w="1304" h="1821" extrusionOk="0">
                  <a:moveTo>
                    <a:pt x="750" y="0"/>
                  </a:moveTo>
                  <a:lnTo>
                    <a:pt x="1" y="232"/>
                  </a:lnTo>
                  <a:lnTo>
                    <a:pt x="572" y="1820"/>
                  </a:lnTo>
                  <a:lnTo>
                    <a:pt x="1303" y="1552"/>
                  </a:lnTo>
                  <a:lnTo>
                    <a:pt x="7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41"/>
            <p:cNvSpPr/>
            <p:nvPr/>
          </p:nvSpPr>
          <p:spPr>
            <a:xfrm>
              <a:off x="667225" y="1708125"/>
              <a:ext cx="242000" cy="83725"/>
            </a:xfrm>
            <a:custGeom>
              <a:avLst/>
              <a:gdLst/>
              <a:ahLst/>
              <a:cxnLst/>
              <a:rect l="l" t="t" r="r" b="b"/>
              <a:pathLst>
                <a:path w="9680" h="3349" extrusionOk="0">
                  <a:moveTo>
                    <a:pt x="9269" y="0"/>
                  </a:moveTo>
                  <a:lnTo>
                    <a:pt x="848" y="2721"/>
                  </a:lnTo>
                  <a:cubicBezTo>
                    <a:pt x="848" y="2721"/>
                    <a:pt x="0" y="3105"/>
                    <a:pt x="268" y="3337"/>
                  </a:cubicBezTo>
                  <a:cubicBezTo>
                    <a:pt x="277" y="3345"/>
                    <a:pt x="298" y="3349"/>
                    <a:pt x="329" y="3349"/>
                  </a:cubicBezTo>
                  <a:cubicBezTo>
                    <a:pt x="1169" y="3349"/>
                    <a:pt x="9679" y="437"/>
                    <a:pt x="9679" y="437"/>
                  </a:cubicBezTo>
                  <a:lnTo>
                    <a:pt x="9679" y="437"/>
                  </a:lnTo>
                  <a:cubicBezTo>
                    <a:pt x="9679" y="437"/>
                    <a:pt x="9521" y="461"/>
                    <a:pt x="9358" y="461"/>
                  </a:cubicBezTo>
                  <a:cubicBezTo>
                    <a:pt x="9077" y="461"/>
                    <a:pt x="8783" y="390"/>
                    <a:pt x="926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41"/>
            <p:cNvSpPr/>
            <p:nvPr/>
          </p:nvSpPr>
          <p:spPr>
            <a:xfrm>
              <a:off x="653375" y="1718875"/>
              <a:ext cx="348850" cy="367425"/>
            </a:xfrm>
            <a:custGeom>
              <a:avLst/>
              <a:gdLst/>
              <a:ahLst/>
              <a:cxnLst/>
              <a:rect l="l" t="t" r="r" b="b"/>
              <a:pathLst>
                <a:path w="13954" h="14697" extrusionOk="0">
                  <a:moveTo>
                    <a:pt x="10272" y="0"/>
                  </a:moveTo>
                  <a:cubicBezTo>
                    <a:pt x="10260" y="0"/>
                    <a:pt x="10247" y="2"/>
                    <a:pt x="10233" y="7"/>
                  </a:cubicBezTo>
                  <a:cubicBezTo>
                    <a:pt x="10028" y="79"/>
                    <a:pt x="1696" y="2764"/>
                    <a:pt x="1080" y="2898"/>
                  </a:cubicBezTo>
                  <a:cubicBezTo>
                    <a:pt x="1021" y="2910"/>
                    <a:pt x="971" y="2915"/>
                    <a:pt x="930" y="2915"/>
                  </a:cubicBezTo>
                  <a:cubicBezTo>
                    <a:pt x="554" y="2915"/>
                    <a:pt x="967" y="2436"/>
                    <a:pt x="1402" y="2291"/>
                  </a:cubicBezTo>
                  <a:cubicBezTo>
                    <a:pt x="1402" y="2291"/>
                    <a:pt x="1352" y="2182"/>
                    <a:pt x="1216" y="2182"/>
                  </a:cubicBezTo>
                  <a:cubicBezTo>
                    <a:pt x="1169" y="2182"/>
                    <a:pt x="1113" y="2195"/>
                    <a:pt x="1045" y="2229"/>
                  </a:cubicBezTo>
                  <a:cubicBezTo>
                    <a:pt x="929" y="2282"/>
                    <a:pt x="786" y="2389"/>
                    <a:pt x="617" y="2585"/>
                  </a:cubicBezTo>
                  <a:cubicBezTo>
                    <a:pt x="1" y="3263"/>
                    <a:pt x="438" y="3317"/>
                    <a:pt x="438" y="3317"/>
                  </a:cubicBezTo>
                  <a:lnTo>
                    <a:pt x="617" y="3433"/>
                  </a:lnTo>
                  <a:lnTo>
                    <a:pt x="4399" y="14638"/>
                  </a:lnTo>
                  <a:cubicBezTo>
                    <a:pt x="4399" y="14638"/>
                    <a:pt x="4356" y="14696"/>
                    <a:pt x="4468" y="14696"/>
                  </a:cubicBezTo>
                  <a:cubicBezTo>
                    <a:pt x="4566" y="14696"/>
                    <a:pt x="4782" y="14652"/>
                    <a:pt x="5247" y="14486"/>
                  </a:cubicBezTo>
                  <a:cubicBezTo>
                    <a:pt x="6246" y="14138"/>
                    <a:pt x="13632" y="11471"/>
                    <a:pt x="13632" y="11471"/>
                  </a:cubicBezTo>
                  <a:cubicBezTo>
                    <a:pt x="13632" y="11471"/>
                    <a:pt x="13954" y="11408"/>
                    <a:pt x="13802" y="11114"/>
                  </a:cubicBezTo>
                  <a:cubicBezTo>
                    <a:pt x="13659" y="10820"/>
                    <a:pt x="10492" y="418"/>
                    <a:pt x="10492" y="418"/>
                  </a:cubicBezTo>
                  <a:cubicBezTo>
                    <a:pt x="10492" y="418"/>
                    <a:pt x="10438" y="0"/>
                    <a:pt x="1027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41"/>
            <p:cNvSpPr/>
            <p:nvPr/>
          </p:nvSpPr>
          <p:spPr>
            <a:xfrm>
              <a:off x="746600" y="1866900"/>
              <a:ext cx="36825" cy="39500"/>
            </a:xfrm>
            <a:custGeom>
              <a:avLst/>
              <a:gdLst/>
              <a:ahLst/>
              <a:cxnLst/>
              <a:rect l="l" t="t" r="r" b="b"/>
              <a:pathLst>
                <a:path w="1473" h="1580" extrusionOk="0">
                  <a:moveTo>
                    <a:pt x="233" y="1"/>
                  </a:moveTo>
                  <a:lnTo>
                    <a:pt x="1" y="72"/>
                  </a:lnTo>
                  <a:lnTo>
                    <a:pt x="465" y="1580"/>
                  </a:lnTo>
                  <a:lnTo>
                    <a:pt x="1473" y="1268"/>
                  </a:lnTo>
                  <a:lnTo>
                    <a:pt x="1419" y="1107"/>
                  </a:lnTo>
                  <a:lnTo>
                    <a:pt x="643" y="1339"/>
                  </a:lnTo>
                  <a:lnTo>
                    <a:pt x="2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41"/>
            <p:cNvSpPr/>
            <p:nvPr/>
          </p:nvSpPr>
          <p:spPr>
            <a:xfrm>
              <a:off x="800575" y="1848850"/>
              <a:ext cx="37725" cy="44400"/>
            </a:xfrm>
            <a:custGeom>
              <a:avLst/>
              <a:gdLst/>
              <a:ahLst/>
              <a:cxnLst/>
              <a:rect l="l" t="t" r="r" b="b"/>
              <a:pathLst>
                <a:path w="1509" h="1776" extrusionOk="0">
                  <a:moveTo>
                    <a:pt x="340" y="214"/>
                  </a:moveTo>
                  <a:cubicBezTo>
                    <a:pt x="393" y="295"/>
                    <a:pt x="447" y="375"/>
                    <a:pt x="518" y="455"/>
                  </a:cubicBezTo>
                  <a:lnTo>
                    <a:pt x="831" y="839"/>
                  </a:lnTo>
                  <a:lnTo>
                    <a:pt x="286" y="999"/>
                  </a:lnTo>
                  <a:lnTo>
                    <a:pt x="286" y="999"/>
                  </a:lnTo>
                  <a:lnTo>
                    <a:pt x="322" y="518"/>
                  </a:lnTo>
                  <a:cubicBezTo>
                    <a:pt x="331" y="411"/>
                    <a:pt x="331" y="313"/>
                    <a:pt x="331" y="214"/>
                  </a:cubicBezTo>
                  <a:close/>
                  <a:moveTo>
                    <a:pt x="429" y="0"/>
                  </a:moveTo>
                  <a:lnTo>
                    <a:pt x="144" y="81"/>
                  </a:lnTo>
                  <a:lnTo>
                    <a:pt x="1" y="1776"/>
                  </a:lnTo>
                  <a:lnTo>
                    <a:pt x="1" y="1776"/>
                  </a:lnTo>
                  <a:lnTo>
                    <a:pt x="242" y="1704"/>
                  </a:lnTo>
                  <a:lnTo>
                    <a:pt x="286" y="1169"/>
                  </a:lnTo>
                  <a:lnTo>
                    <a:pt x="920" y="973"/>
                  </a:lnTo>
                  <a:lnTo>
                    <a:pt x="1259" y="1383"/>
                  </a:lnTo>
                  <a:lnTo>
                    <a:pt x="1509" y="1312"/>
                  </a:lnTo>
                  <a:lnTo>
                    <a:pt x="42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41"/>
            <p:cNvSpPr/>
            <p:nvPr/>
          </p:nvSpPr>
          <p:spPr>
            <a:xfrm>
              <a:off x="840950" y="1822525"/>
              <a:ext cx="55125" cy="51100"/>
            </a:xfrm>
            <a:custGeom>
              <a:avLst/>
              <a:gdLst/>
              <a:ahLst/>
              <a:cxnLst/>
              <a:rect l="l" t="t" r="r" b="b"/>
              <a:pathLst>
                <a:path w="2205" h="2044" extrusionOk="0">
                  <a:moveTo>
                    <a:pt x="2204" y="1"/>
                  </a:moveTo>
                  <a:lnTo>
                    <a:pt x="1963" y="72"/>
                  </a:lnTo>
                  <a:lnTo>
                    <a:pt x="1963" y="902"/>
                  </a:lnTo>
                  <a:cubicBezTo>
                    <a:pt x="1963" y="1107"/>
                    <a:pt x="1963" y="1294"/>
                    <a:pt x="1981" y="1473"/>
                  </a:cubicBezTo>
                  <a:lnTo>
                    <a:pt x="1972" y="1473"/>
                  </a:lnTo>
                  <a:cubicBezTo>
                    <a:pt x="1901" y="1321"/>
                    <a:pt x="1794" y="1160"/>
                    <a:pt x="1687" y="1000"/>
                  </a:cubicBezTo>
                  <a:lnTo>
                    <a:pt x="1232" y="304"/>
                  </a:lnTo>
                  <a:lnTo>
                    <a:pt x="991" y="375"/>
                  </a:lnTo>
                  <a:lnTo>
                    <a:pt x="982" y="1205"/>
                  </a:lnTo>
                  <a:cubicBezTo>
                    <a:pt x="982" y="1419"/>
                    <a:pt x="982" y="1615"/>
                    <a:pt x="1000" y="1776"/>
                  </a:cubicBezTo>
                  <a:lnTo>
                    <a:pt x="991" y="1776"/>
                  </a:lnTo>
                  <a:cubicBezTo>
                    <a:pt x="911" y="1642"/>
                    <a:pt x="812" y="1473"/>
                    <a:pt x="696" y="1303"/>
                  </a:cubicBezTo>
                  <a:lnTo>
                    <a:pt x="250" y="607"/>
                  </a:lnTo>
                  <a:lnTo>
                    <a:pt x="1" y="679"/>
                  </a:lnTo>
                  <a:lnTo>
                    <a:pt x="928" y="2044"/>
                  </a:lnTo>
                  <a:lnTo>
                    <a:pt x="1169" y="1963"/>
                  </a:lnTo>
                  <a:lnTo>
                    <a:pt x="1178" y="1107"/>
                  </a:lnTo>
                  <a:cubicBezTo>
                    <a:pt x="1187" y="893"/>
                    <a:pt x="1187" y="732"/>
                    <a:pt x="1169" y="572"/>
                  </a:cubicBezTo>
                  <a:lnTo>
                    <a:pt x="1178" y="572"/>
                  </a:lnTo>
                  <a:cubicBezTo>
                    <a:pt x="1250" y="714"/>
                    <a:pt x="1330" y="848"/>
                    <a:pt x="1446" y="1027"/>
                  </a:cubicBezTo>
                  <a:lnTo>
                    <a:pt x="1919" y="1740"/>
                  </a:lnTo>
                  <a:lnTo>
                    <a:pt x="2159" y="1660"/>
                  </a:lnTo>
                  <a:lnTo>
                    <a:pt x="22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3" name="Google Shape;1113;p41"/>
          <p:cNvGrpSpPr/>
          <p:nvPr/>
        </p:nvGrpSpPr>
        <p:grpSpPr>
          <a:xfrm flipH="1">
            <a:off x="7978992" y="4059955"/>
            <a:ext cx="903819" cy="849463"/>
            <a:chOff x="6886498" y="1117703"/>
            <a:chExt cx="1612810" cy="1515815"/>
          </a:xfrm>
        </p:grpSpPr>
        <p:sp>
          <p:nvSpPr>
            <p:cNvPr id="1114" name="Google Shape;1114;p41"/>
            <p:cNvSpPr/>
            <p:nvPr/>
          </p:nvSpPr>
          <p:spPr>
            <a:xfrm rot="-707422">
              <a:off x="7000571" y="1245881"/>
              <a:ext cx="1384665" cy="1259459"/>
            </a:xfrm>
            <a:custGeom>
              <a:avLst/>
              <a:gdLst/>
              <a:ahLst/>
              <a:cxnLst/>
              <a:rect l="l" t="t" r="r" b="b"/>
              <a:pathLst>
                <a:path w="26167" h="23802" extrusionOk="0">
                  <a:moveTo>
                    <a:pt x="3658" y="0"/>
                  </a:moveTo>
                  <a:cubicBezTo>
                    <a:pt x="3623" y="0"/>
                    <a:pt x="3596" y="9"/>
                    <a:pt x="3569" y="9"/>
                  </a:cubicBezTo>
                  <a:cubicBezTo>
                    <a:pt x="3516" y="9"/>
                    <a:pt x="3471" y="18"/>
                    <a:pt x="3426" y="27"/>
                  </a:cubicBezTo>
                  <a:cubicBezTo>
                    <a:pt x="1490" y="170"/>
                    <a:pt x="1" y="1758"/>
                    <a:pt x="1" y="3729"/>
                  </a:cubicBezTo>
                  <a:cubicBezTo>
                    <a:pt x="1" y="4139"/>
                    <a:pt x="331" y="4469"/>
                    <a:pt x="741" y="4469"/>
                  </a:cubicBezTo>
                  <a:lnTo>
                    <a:pt x="5799" y="4469"/>
                  </a:lnTo>
                  <a:lnTo>
                    <a:pt x="5799" y="19198"/>
                  </a:lnTo>
                  <a:cubicBezTo>
                    <a:pt x="5799" y="21633"/>
                    <a:pt x="7664" y="23623"/>
                    <a:pt x="10073" y="23783"/>
                  </a:cubicBezTo>
                  <a:cubicBezTo>
                    <a:pt x="10108" y="23792"/>
                    <a:pt x="10153" y="23801"/>
                    <a:pt x="10197" y="23801"/>
                  </a:cubicBezTo>
                  <a:lnTo>
                    <a:pt x="22446" y="23801"/>
                  </a:lnTo>
                  <a:cubicBezTo>
                    <a:pt x="24498" y="23801"/>
                    <a:pt x="26166" y="22133"/>
                    <a:pt x="26166" y="20081"/>
                  </a:cubicBezTo>
                  <a:cubicBezTo>
                    <a:pt x="26166" y="19671"/>
                    <a:pt x="25827" y="19341"/>
                    <a:pt x="25417" y="19341"/>
                  </a:cubicBezTo>
                  <a:lnTo>
                    <a:pt x="22651" y="19341"/>
                  </a:lnTo>
                  <a:lnTo>
                    <a:pt x="22651" y="4603"/>
                  </a:lnTo>
                  <a:cubicBezTo>
                    <a:pt x="22651" y="2070"/>
                    <a:pt x="20590" y="9"/>
                    <a:pt x="18057" y="9"/>
                  </a:cubicBezTo>
                  <a:lnTo>
                    <a:pt x="14890" y="9"/>
                  </a:lnTo>
                  <a:cubicBezTo>
                    <a:pt x="14863" y="9"/>
                    <a:pt x="14836" y="0"/>
                    <a:pt x="14801" y="0"/>
                  </a:cubicBezTo>
                  <a:close/>
                </a:path>
              </a:pathLst>
            </a:custGeom>
            <a:solidFill>
              <a:schemeClr val="dk1"/>
            </a:solidFill>
            <a:ln>
              <a:noFill/>
            </a:ln>
            <a:effectLst>
              <a:outerShdw dist="19050" dir="2640000" algn="bl" rotWithShape="0">
                <a:schemeClr val="dk1">
                  <a:alpha val="2078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41"/>
            <p:cNvSpPr/>
            <p:nvPr/>
          </p:nvSpPr>
          <p:spPr>
            <a:xfrm rot="-707422">
              <a:off x="7194467" y="1288747"/>
              <a:ext cx="965884" cy="1180141"/>
            </a:xfrm>
            <a:custGeom>
              <a:avLst/>
              <a:gdLst/>
              <a:ahLst/>
              <a:cxnLst/>
              <a:rect l="l" t="t" r="r" b="b"/>
              <a:pathLst>
                <a:path w="18253" h="22303" extrusionOk="0">
                  <a:moveTo>
                    <a:pt x="0" y="0"/>
                  </a:moveTo>
                  <a:lnTo>
                    <a:pt x="0" y="2971"/>
                  </a:lnTo>
                  <a:lnTo>
                    <a:pt x="2882" y="2971"/>
                  </a:lnTo>
                  <a:lnTo>
                    <a:pt x="2882" y="18449"/>
                  </a:lnTo>
                  <a:cubicBezTo>
                    <a:pt x="2882" y="20581"/>
                    <a:pt x="4612" y="22303"/>
                    <a:pt x="6736" y="22303"/>
                  </a:cubicBezTo>
                  <a:lnTo>
                    <a:pt x="18253" y="22303"/>
                  </a:lnTo>
                  <a:lnTo>
                    <a:pt x="18253" y="3854"/>
                  </a:lnTo>
                  <a:cubicBezTo>
                    <a:pt x="18253" y="1731"/>
                    <a:pt x="16522" y="0"/>
                    <a:pt x="143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41"/>
            <p:cNvSpPr/>
            <p:nvPr/>
          </p:nvSpPr>
          <p:spPr>
            <a:xfrm rot="-707422">
              <a:off x="6945854" y="1398404"/>
              <a:ext cx="306862" cy="157737"/>
            </a:xfrm>
            <a:custGeom>
              <a:avLst/>
              <a:gdLst/>
              <a:ahLst/>
              <a:cxnLst/>
              <a:rect l="l" t="t" r="r" b="b"/>
              <a:pathLst>
                <a:path w="5799" h="2981" extrusionOk="0">
                  <a:moveTo>
                    <a:pt x="2828" y="0"/>
                  </a:moveTo>
                  <a:cubicBezTo>
                    <a:pt x="2853" y="0"/>
                    <a:pt x="2879" y="1"/>
                    <a:pt x="2904" y="1"/>
                  </a:cubicBezTo>
                  <a:lnTo>
                    <a:pt x="2904" y="1"/>
                  </a:lnTo>
                  <a:cubicBezTo>
                    <a:pt x="2929" y="1"/>
                    <a:pt x="2954" y="0"/>
                    <a:pt x="2980" y="0"/>
                  </a:cubicBezTo>
                  <a:close/>
                  <a:moveTo>
                    <a:pt x="2904" y="1"/>
                  </a:moveTo>
                  <a:lnTo>
                    <a:pt x="2904" y="1"/>
                  </a:lnTo>
                  <a:cubicBezTo>
                    <a:pt x="1297" y="42"/>
                    <a:pt x="0" y="1364"/>
                    <a:pt x="0" y="2980"/>
                  </a:cubicBezTo>
                  <a:lnTo>
                    <a:pt x="5799" y="2980"/>
                  </a:lnTo>
                  <a:cubicBezTo>
                    <a:pt x="5799" y="1364"/>
                    <a:pt x="4510" y="42"/>
                    <a:pt x="29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41"/>
            <p:cNvSpPr/>
            <p:nvPr/>
          </p:nvSpPr>
          <p:spPr>
            <a:xfrm rot="-707422">
              <a:off x="7639389" y="2246584"/>
              <a:ext cx="805388" cy="157207"/>
            </a:xfrm>
            <a:custGeom>
              <a:avLst/>
              <a:gdLst/>
              <a:ahLst/>
              <a:cxnLst/>
              <a:rect l="l" t="t" r="r" b="b"/>
              <a:pathLst>
                <a:path w="15220" h="2971" extrusionOk="0">
                  <a:moveTo>
                    <a:pt x="2953" y="0"/>
                  </a:moveTo>
                  <a:cubicBezTo>
                    <a:pt x="2953" y="1633"/>
                    <a:pt x="1633" y="2962"/>
                    <a:pt x="0" y="2971"/>
                  </a:cubicBezTo>
                  <a:lnTo>
                    <a:pt x="12249" y="2971"/>
                  </a:lnTo>
                  <a:cubicBezTo>
                    <a:pt x="13891" y="2971"/>
                    <a:pt x="15220" y="1642"/>
                    <a:pt x="1522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41"/>
            <p:cNvSpPr/>
            <p:nvPr/>
          </p:nvSpPr>
          <p:spPr>
            <a:xfrm rot="-707422">
              <a:off x="7383079" y="1439082"/>
              <a:ext cx="595310" cy="26510"/>
            </a:xfrm>
            <a:custGeom>
              <a:avLst/>
              <a:gdLst/>
              <a:ahLst/>
              <a:cxnLst/>
              <a:rect l="l" t="t" r="r" b="b"/>
              <a:pathLst>
                <a:path w="11250" h="501" extrusionOk="0">
                  <a:moveTo>
                    <a:pt x="250" y="1"/>
                  </a:moveTo>
                  <a:cubicBezTo>
                    <a:pt x="107" y="1"/>
                    <a:pt x="0" y="117"/>
                    <a:pt x="0" y="250"/>
                  </a:cubicBezTo>
                  <a:cubicBezTo>
                    <a:pt x="0" y="384"/>
                    <a:pt x="107" y="500"/>
                    <a:pt x="250" y="500"/>
                  </a:cubicBezTo>
                  <a:lnTo>
                    <a:pt x="11000" y="500"/>
                  </a:lnTo>
                  <a:cubicBezTo>
                    <a:pt x="11143" y="500"/>
                    <a:pt x="11250" y="384"/>
                    <a:pt x="11250" y="250"/>
                  </a:cubicBezTo>
                  <a:cubicBezTo>
                    <a:pt x="11250" y="117"/>
                    <a:pt x="11143" y="1"/>
                    <a:pt x="110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41"/>
            <p:cNvSpPr/>
            <p:nvPr/>
          </p:nvSpPr>
          <p:spPr>
            <a:xfrm rot="-707422">
              <a:off x="7403963" y="1539367"/>
              <a:ext cx="595310" cy="26034"/>
            </a:xfrm>
            <a:custGeom>
              <a:avLst/>
              <a:gdLst/>
              <a:ahLst/>
              <a:cxnLst/>
              <a:rect l="l" t="t" r="r" b="b"/>
              <a:pathLst>
                <a:path w="11250" h="492" extrusionOk="0">
                  <a:moveTo>
                    <a:pt x="250" y="1"/>
                  </a:moveTo>
                  <a:cubicBezTo>
                    <a:pt x="107" y="1"/>
                    <a:pt x="0" y="108"/>
                    <a:pt x="0" y="250"/>
                  </a:cubicBezTo>
                  <a:cubicBezTo>
                    <a:pt x="0" y="384"/>
                    <a:pt x="107" y="491"/>
                    <a:pt x="250" y="491"/>
                  </a:cubicBezTo>
                  <a:lnTo>
                    <a:pt x="11000" y="491"/>
                  </a:lnTo>
                  <a:cubicBezTo>
                    <a:pt x="11143" y="491"/>
                    <a:pt x="11250" y="384"/>
                    <a:pt x="11250" y="250"/>
                  </a:cubicBezTo>
                  <a:cubicBezTo>
                    <a:pt x="11250" y="108"/>
                    <a:pt x="11143" y="1"/>
                    <a:pt x="110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41"/>
            <p:cNvSpPr/>
            <p:nvPr/>
          </p:nvSpPr>
          <p:spPr>
            <a:xfrm rot="-707422">
              <a:off x="7424896" y="1639647"/>
              <a:ext cx="595310" cy="26034"/>
            </a:xfrm>
            <a:custGeom>
              <a:avLst/>
              <a:gdLst/>
              <a:ahLst/>
              <a:cxnLst/>
              <a:rect l="l" t="t" r="r" b="b"/>
              <a:pathLst>
                <a:path w="11250" h="492" extrusionOk="0">
                  <a:moveTo>
                    <a:pt x="250" y="0"/>
                  </a:moveTo>
                  <a:cubicBezTo>
                    <a:pt x="107" y="0"/>
                    <a:pt x="0" y="107"/>
                    <a:pt x="0" y="241"/>
                  </a:cubicBezTo>
                  <a:cubicBezTo>
                    <a:pt x="0" y="384"/>
                    <a:pt x="107" y="491"/>
                    <a:pt x="250" y="491"/>
                  </a:cubicBezTo>
                  <a:lnTo>
                    <a:pt x="11000" y="491"/>
                  </a:lnTo>
                  <a:cubicBezTo>
                    <a:pt x="11143" y="491"/>
                    <a:pt x="11250" y="384"/>
                    <a:pt x="11250" y="241"/>
                  </a:cubicBezTo>
                  <a:cubicBezTo>
                    <a:pt x="11250" y="107"/>
                    <a:pt x="11143" y="0"/>
                    <a:pt x="110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41"/>
            <p:cNvSpPr/>
            <p:nvPr/>
          </p:nvSpPr>
          <p:spPr>
            <a:xfrm rot="-707422">
              <a:off x="7445775" y="1739456"/>
              <a:ext cx="595310" cy="26457"/>
            </a:xfrm>
            <a:custGeom>
              <a:avLst/>
              <a:gdLst/>
              <a:ahLst/>
              <a:cxnLst/>
              <a:rect l="l" t="t" r="r" b="b"/>
              <a:pathLst>
                <a:path w="11250" h="500" extrusionOk="0">
                  <a:moveTo>
                    <a:pt x="250" y="0"/>
                  </a:moveTo>
                  <a:cubicBezTo>
                    <a:pt x="107" y="0"/>
                    <a:pt x="0" y="116"/>
                    <a:pt x="0" y="250"/>
                  </a:cubicBezTo>
                  <a:cubicBezTo>
                    <a:pt x="0" y="384"/>
                    <a:pt x="107" y="500"/>
                    <a:pt x="250" y="500"/>
                  </a:cubicBezTo>
                  <a:lnTo>
                    <a:pt x="11000" y="500"/>
                  </a:lnTo>
                  <a:cubicBezTo>
                    <a:pt x="11143" y="500"/>
                    <a:pt x="11250" y="384"/>
                    <a:pt x="11250" y="250"/>
                  </a:cubicBezTo>
                  <a:cubicBezTo>
                    <a:pt x="11250" y="116"/>
                    <a:pt x="11143" y="0"/>
                    <a:pt x="110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41"/>
            <p:cNvSpPr/>
            <p:nvPr/>
          </p:nvSpPr>
          <p:spPr>
            <a:xfrm rot="-707422">
              <a:off x="7466659" y="1839741"/>
              <a:ext cx="595310" cy="25981"/>
            </a:xfrm>
            <a:custGeom>
              <a:avLst/>
              <a:gdLst/>
              <a:ahLst/>
              <a:cxnLst/>
              <a:rect l="l" t="t" r="r" b="b"/>
              <a:pathLst>
                <a:path w="11250" h="491" extrusionOk="0">
                  <a:moveTo>
                    <a:pt x="250" y="0"/>
                  </a:moveTo>
                  <a:cubicBezTo>
                    <a:pt x="107" y="0"/>
                    <a:pt x="0" y="107"/>
                    <a:pt x="0" y="250"/>
                  </a:cubicBezTo>
                  <a:cubicBezTo>
                    <a:pt x="0" y="384"/>
                    <a:pt x="107" y="491"/>
                    <a:pt x="250" y="491"/>
                  </a:cubicBezTo>
                  <a:lnTo>
                    <a:pt x="11000" y="491"/>
                  </a:lnTo>
                  <a:cubicBezTo>
                    <a:pt x="11143" y="491"/>
                    <a:pt x="11250" y="384"/>
                    <a:pt x="11250" y="250"/>
                  </a:cubicBezTo>
                  <a:cubicBezTo>
                    <a:pt x="11250" y="107"/>
                    <a:pt x="11143" y="0"/>
                    <a:pt x="110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41"/>
            <p:cNvSpPr/>
            <p:nvPr/>
          </p:nvSpPr>
          <p:spPr>
            <a:xfrm rot="-707422">
              <a:off x="7487592" y="1940021"/>
              <a:ext cx="595310" cy="25981"/>
            </a:xfrm>
            <a:custGeom>
              <a:avLst/>
              <a:gdLst/>
              <a:ahLst/>
              <a:cxnLst/>
              <a:rect l="l" t="t" r="r" b="b"/>
              <a:pathLst>
                <a:path w="11250" h="491" extrusionOk="0">
                  <a:moveTo>
                    <a:pt x="250" y="0"/>
                  </a:moveTo>
                  <a:cubicBezTo>
                    <a:pt x="107" y="0"/>
                    <a:pt x="0" y="107"/>
                    <a:pt x="0" y="241"/>
                  </a:cubicBezTo>
                  <a:cubicBezTo>
                    <a:pt x="0" y="384"/>
                    <a:pt x="107" y="491"/>
                    <a:pt x="250" y="491"/>
                  </a:cubicBezTo>
                  <a:lnTo>
                    <a:pt x="11000" y="491"/>
                  </a:lnTo>
                  <a:cubicBezTo>
                    <a:pt x="11143" y="491"/>
                    <a:pt x="11250" y="384"/>
                    <a:pt x="11250" y="241"/>
                  </a:cubicBezTo>
                  <a:cubicBezTo>
                    <a:pt x="11250" y="107"/>
                    <a:pt x="11143" y="0"/>
                    <a:pt x="110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41"/>
            <p:cNvSpPr/>
            <p:nvPr/>
          </p:nvSpPr>
          <p:spPr>
            <a:xfrm rot="-707422">
              <a:off x="7518938" y="2103834"/>
              <a:ext cx="325754" cy="26510"/>
            </a:xfrm>
            <a:custGeom>
              <a:avLst/>
              <a:gdLst/>
              <a:ahLst/>
              <a:cxnLst/>
              <a:rect l="l" t="t" r="r" b="b"/>
              <a:pathLst>
                <a:path w="6156" h="501" extrusionOk="0">
                  <a:moveTo>
                    <a:pt x="250" y="1"/>
                  </a:moveTo>
                  <a:cubicBezTo>
                    <a:pt x="107" y="1"/>
                    <a:pt x="0" y="117"/>
                    <a:pt x="0" y="251"/>
                  </a:cubicBezTo>
                  <a:cubicBezTo>
                    <a:pt x="0" y="384"/>
                    <a:pt x="107" y="500"/>
                    <a:pt x="250" y="500"/>
                  </a:cubicBezTo>
                  <a:lnTo>
                    <a:pt x="5915" y="500"/>
                  </a:lnTo>
                  <a:cubicBezTo>
                    <a:pt x="6049" y="500"/>
                    <a:pt x="6156" y="384"/>
                    <a:pt x="6156" y="251"/>
                  </a:cubicBezTo>
                  <a:cubicBezTo>
                    <a:pt x="6156" y="117"/>
                    <a:pt x="6049" y="1"/>
                    <a:pt x="59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41"/>
            <p:cNvSpPr/>
            <p:nvPr/>
          </p:nvSpPr>
          <p:spPr>
            <a:xfrm rot="-707422">
              <a:off x="7532637" y="2169462"/>
              <a:ext cx="325754" cy="26510"/>
            </a:xfrm>
            <a:custGeom>
              <a:avLst/>
              <a:gdLst/>
              <a:ahLst/>
              <a:cxnLst/>
              <a:rect l="l" t="t" r="r" b="b"/>
              <a:pathLst>
                <a:path w="6156" h="501" extrusionOk="0">
                  <a:moveTo>
                    <a:pt x="250" y="0"/>
                  </a:moveTo>
                  <a:cubicBezTo>
                    <a:pt x="107" y="0"/>
                    <a:pt x="0" y="108"/>
                    <a:pt x="0" y="250"/>
                  </a:cubicBezTo>
                  <a:cubicBezTo>
                    <a:pt x="0" y="384"/>
                    <a:pt x="107" y="500"/>
                    <a:pt x="250" y="500"/>
                  </a:cubicBezTo>
                  <a:lnTo>
                    <a:pt x="5915" y="500"/>
                  </a:lnTo>
                  <a:cubicBezTo>
                    <a:pt x="6049" y="500"/>
                    <a:pt x="6156" y="384"/>
                    <a:pt x="6156" y="250"/>
                  </a:cubicBezTo>
                  <a:cubicBezTo>
                    <a:pt x="6156" y="108"/>
                    <a:pt x="6049" y="0"/>
                    <a:pt x="59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41"/>
            <p:cNvSpPr/>
            <p:nvPr/>
          </p:nvSpPr>
          <p:spPr>
            <a:xfrm rot="-707422">
              <a:off x="7916451" y="1984000"/>
              <a:ext cx="197855" cy="197845"/>
            </a:xfrm>
            <a:custGeom>
              <a:avLst/>
              <a:gdLst/>
              <a:ahLst/>
              <a:cxnLst/>
              <a:rect l="l" t="t" r="r" b="b"/>
              <a:pathLst>
                <a:path w="3739" h="3739" extrusionOk="0">
                  <a:moveTo>
                    <a:pt x="1874" y="0"/>
                  </a:moveTo>
                  <a:cubicBezTo>
                    <a:pt x="839" y="0"/>
                    <a:pt x="1" y="839"/>
                    <a:pt x="1" y="1874"/>
                  </a:cubicBezTo>
                  <a:cubicBezTo>
                    <a:pt x="1" y="2900"/>
                    <a:pt x="839" y="3738"/>
                    <a:pt x="1874" y="3738"/>
                  </a:cubicBezTo>
                  <a:cubicBezTo>
                    <a:pt x="2900" y="3738"/>
                    <a:pt x="3739" y="2900"/>
                    <a:pt x="3739" y="1874"/>
                  </a:cubicBezTo>
                  <a:cubicBezTo>
                    <a:pt x="3739" y="839"/>
                    <a:pt x="2900" y="0"/>
                    <a:pt x="187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41"/>
            <p:cNvSpPr/>
            <p:nvPr/>
          </p:nvSpPr>
          <p:spPr>
            <a:xfrm rot="-707422">
              <a:off x="7949561" y="2016960"/>
              <a:ext cx="132238" cy="132232"/>
            </a:xfrm>
            <a:custGeom>
              <a:avLst/>
              <a:gdLst/>
              <a:ahLst/>
              <a:cxnLst/>
              <a:rect l="l" t="t" r="r" b="b"/>
              <a:pathLst>
                <a:path w="2499" h="2499" extrusionOk="0">
                  <a:moveTo>
                    <a:pt x="1249" y="1"/>
                  </a:moveTo>
                  <a:cubicBezTo>
                    <a:pt x="562" y="1"/>
                    <a:pt x="0" y="563"/>
                    <a:pt x="0" y="1250"/>
                  </a:cubicBezTo>
                  <a:cubicBezTo>
                    <a:pt x="0" y="1937"/>
                    <a:pt x="562" y="2499"/>
                    <a:pt x="1249" y="2499"/>
                  </a:cubicBezTo>
                  <a:cubicBezTo>
                    <a:pt x="1936" y="2499"/>
                    <a:pt x="2498" y="1937"/>
                    <a:pt x="2498" y="1250"/>
                  </a:cubicBezTo>
                  <a:cubicBezTo>
                    <a:pt x="2498" y="563"/>
                    <a:pt x="1936" y="1"/>
                    <a:pt x="124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1128"/>
        <p:cNvGrpSpPr/>
        <p:nvPr/>
      </p:nvGrpSpPr>
      <p:grpSpPr>
        <a:xfrm>
          <a:off x="0" y="0"/>
          <a:ext cx="0" cy="0"/>
          <a:chOff x="0" y="0"/>
          <a:chExt cx="0" cy="0"/>
        </a:xfrm>
      </p:grpSpPr>
      <p:sp>
        <p:nvSpPr>
          <p:cNvPr id="1129" name="Google Shape;1129;p42"/>
          <p:cNvSpPr txBox="1">
            <a:spLocks noGrp="1"/>
          </p:cNvSpPr>
          <p:nvPr>
            <p:ph type="title"/>
          </p:nvPr>
        </p:nvSpPr>
        <p:spPr>
          <a:xfrm>
            <a:off x="720000" y="1232050"/>
            <a:ext cx="3954300" cy="18045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1130" name="Google Shape;1130;p42"/>
          <p:cNvSpPr txBox="1">
            <a:spLocks noGrp="1"/>
          </p:cNvSpPr>
          <p:nvPr>
            <p:ph type="subTitle" idx="1"/>
          </p:nvPr>
        </p:nvSpPr>
        <p:spPr>
          <a:xfrm>
            <a:off x="720000" y="3036600"/>
            <a:ext cx="3954300" cy="836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131" name="Google Shape;1131;p42"/>
          <p:cNvGrpSpPr/>
          <p:nvPr/>
        </p:nvGrpSpPr>
        <p:grpSpPr>
          <a:xfrm rot="928138" flipH="1">
            <a:off x="300274" y="4368489"/>
            <a:ext cx="694388" cy="367520"/>
            <a:chOff x="6679875" y="343900"/>
            <a:chExt cx="738750" cy="391000"/>
          </a:xfrm>
        </p:grpSpPr>
        <p:sp>
          <p:nvSpPr>
            <p:cNvPr id="1132" name="Google Shape;1132;p42"/>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42"/>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42"/>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42"/>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42"/>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42"/>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42"/>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42"/>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42"/>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42"/>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5">
  <p:cSld name="CUSTOM_18_1">
    <p:spTree>
      <p:nvGrpSpPr>
        <p:cNvPr id="1" name="Shape 1142"/>
        <p:cNvGrpSpPr/>
        <p:nvPr/>
      </p:nvGrpSpPr>
      <p:grpSpPr>
        <a:xfrm>
          <a:off x="0" y="0"/>
          <a:ext cx="0" cy="0"/>
          <a:chOff x="0" y="0"/>
          <a:chExt cx="0" cy="0"/>
        </a:xfrm>
      </p:grpSpPr>
      <p:sp>
        <p:nvSpPr>
          <p:cNvPr id="1143" name="Google Shape;1143;p43"/>
          <p:cNvSpPr txBox="1">
            <a:spLocks noGrp="1"/>
          </p:cNvSpPr>
          <p:nvPr>
            <p:ph type="title"/>
          </p:nvPr>
        </p:nvSpPr>
        <p:spPr>
          <a:xfrm>
            <a:off x="4476600" y="1232050"/>
            <a:ext cx="3954300" cy="18045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1144" name="Google Shape;1144;p43"/>
          <p:cNvSpPr txBox="1">
            <a:spLocks noGrp="1"/>
          </p:cNvSpPr>
          <p:nvPr>
            <p:ph type="subTitle" idx="1"/>
          </p:nvPr>
        </p:nvSpPr>
        <p:spPr>
          <a:xfrm>
            <a:off x="4476600" y="3036600"/>
            <a:ext cx="3954300" cy="8367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5" name="Google Shape;1145;p43"/>
          <p:cNvSpPr>
            <a:spLocks noGrp="1"/>
          </p:cNvSpPr>
          <p:nvPr>
            <p:ph type="pic" idx="2"/>
          </p:nvPr>
        </p:nvSpPr>
        <p:spPr>
          <a:xfrm>
            <a:off x="712998" y="527075"/>
            <a:ext cx="3137100" cy="4077000"/>
          </a:xfrm>
          <a:prstGeom prst="rect">
            <a:avLst/>
          </a:prstGeom>
          <a:noFill/>
          <a:ln w="19050" cap="flat" cmpd="sng">
            <a:solidFill>
              <a:schemeClr val="dk1"/>
            </a:solidFill>
            <a:prstDash val="solid"/>
            <a:round/>
            <a:headEnd type="none" w="sm" len="sm"/>
            <a:tailEnd type="none" w="sm" len="sm"/>
          </a:ln>
          <a:effectLst>
            <a:outerShdw dist="38100" dir="2400001" algn="bl" rotWithShape="0">
              <a:schemeClr val="dk1">
                <a:alpha val="18820"/>
              </a:schemeClr>
            </a:outerShdw>
          </a:effectLst>
        </p:spPr>
      </p:sp>
      <p:grpSp>
        <p:nvGrpSpPr>
          <p:cNvPr id="1146" name="Google Shape;1146;p43"/>
          <p:cNvGrpSpPr/>
          <p:nvPr/>
        </p:nvGrpSpPr>
        <p:grpSpPr>
          <a:xfrm rot="-2221087">
            <a:off x="354844" y="446655"/>
            <a:ext cx="936709" cy="495774"/>
            <a:chOff x="6679875" y="343900"/>
            <a:chExt cx="738750" cy="391000"/>
          </a:xfrm>
        </p:grpSpPr>
        <p:sp>
          <p:nvSpPr>
            <p:cNvPr id="1147" name="Google Shape;1147;p43"/>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43"/>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43"/>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43"/>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43"/>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43"/>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43"/>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43"/>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43"/>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43"/>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3">
  <p:cSld name="CUSTOM_11_1_1">
    <p:spTree>
      <p:nvGrpSpPr>
        <p:cNvPr id="1" name="Shape 1157"/>
        <p:cNvGrpSpPr/>
        <p:nvPr/>
      </p:nvGrpSpPr>
      <p:grpSpPr>
        <a:xfrm>
          <a:off x="0" y="0"/>
          <a:ext cx="0" cy="0"/>
          <a:chOff x="0" y="0"/>
          <a:chExt cx="0" cy="0"/>
        </a:xfrm>
      </p:grpSpPr>
      <p:sp>
        <p:nvSpPr>
          <p:cNvPr id="1158" name="Google Shape;1158;p44"/>
          <p:cNvSpPr txBox="1">
            <a:spLocks noGrp="1"/>
          </p:cNvSpPr>
          <p:nvPr>
            <p:ph type="title"/>
          </p:nvPr>
        </p:nvSpPr>
        <p:spPr>
          <a:xfrm>
            <a:off x="5890800" y="2470450"/>
            <a:ext cx="2540100" cy="8418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3600"/>
              <a:buNone/>
              <a:defRPr sz="5700">
                <a:solidFill>
                  <a:schemeClr val="dk2"/>
                </a:solidFill>
              </a:defRPr>
            </a:lvl1pPr>
            <a:lvl2pPr lvl="1" algn="l" rtl="0">
              <a:lnSpc>
                <a:spcPct val="100000"/>
              </a:lnSpc>
              <a:spcBef>
                <a:spcPts val="0"/>
              </a:spcBef>
              <a:spcAft>
                <a:spcPts val="0"/>
              </a:spcAft>
              <a:buSzPts val="3600"/>
              <a:buNone/>
              <a:defRPr sz="3600"/>
            </a:lvl2pPr>
            <a:lvl3pPr lvl="2" algn="l" rtl="0">
              <a:lnSpc>
                <a:spcPct val="100000"/>
              </a:lnSpc>
              <a:spcBef>
                <a:spcPts val="0"/>
              </a:spcBef>
              <a:spcAft>
                <a:spcPts val="0"/>
              </a:spcAft>
              <a:buSzPts val="3600"/>
              <a:buNone/>
              <a:defRPr sz="3600"/>
            </a:lvl3pPr>
            <a:lvl4pPr lvl="3" algn="l" rtl="0">
              <a:lnSpc>
                <a:spcPct val="100000"/>
              </a:lnSpc>
              <a:spcBef>
                <a:spcPts val="0"/>
              </a:spcBef>
              <a:spcAft>
                <a:spcPts val="0"/>
              </a:spcAft>
              <a:buSzPts val="3600"/>
              <a:buNone/>
              <a:defRPr sz="3600"/>
            </a:lvl4pPr>
            <a:lvl5pPr lvl="4" algn="l" rtl="0">
              <a:lnSpc>
                <a:spcPct val="100000"/>
              </a:lnSpc>
              <a:spcBef>
                <a:spcPts val="0"/>
              </a:spcBef>
              <a:spcAft>
                <a:spcPts val="0"/>
              </a:spcAft>
              <a:buSzPts val="3600"/>
              <a:buNone/>
              <a:defRPr sz="3600"/>
            </a:lvl5pPr>
            <a:lvl6pPr lvl="5" algn="l" rtl="0">
              <a:lnSpc>
                <a:spcPct val="100000"/>
              </a:lnSpc>
              <a:spcBef>
                <a:spcPts val="0"/>
              </a:spcBef>
              <a:spcAft>
                <a:spcPts val="0"/>
              </a:spcAft>
              <a:buSzPts val="3600"/>
              <a:buNone/>
              <a:defRPr sz="3600"/>
            </a:lvl6pPr>
            <a:lvl7pPr lvl="6" algn="l" rtl="0">
              <a:lnSpc>
                <a:spcPct val="100000"/>
              </a:lnSpc>
              <a:spcBef>
                <a:spcPts val="0"/>
              </a:spcBef>
              <a:spcAft>
                <a:spcPts val="0"/>
              </a:spcAft>
              <a:buSzPts val="3600"/>
              <a:buNone/>
              <a:defRPr sz="3600"/>
            </a:lvl7pPr>
            <a:lvl8pPr lvl="7" algn="l" rtl="0">
              <a:lnSpc>
                <a:spcPct val="100000"/>
              </a:lnSpc>
              <a:spcBef>
                <a:spcPts val="0"/>
              </a:spcBef>
              <a:spcAft>
                <a:spcPts val="0"/>
              </a:spcAft>
              <a:buSzPts val="3600"/>
              <a:buNone/>
              <a:defRPr sz="3600"/>
            </a:lvl8pPr>
            <a:lvl9pPr lvl="8" algn="l" rtl="0">
              <a:lnSpc>
                <a:spcPct val="100000"/>
              </a:lnSpc>
              <a:spcBef>
                <a:spcPts val="0"/>
              </a:spcBef>
              <a:spcAft>
                <a:spcPts val="0"/>
              </a:spcAft>
              <a:buSzPts val="3600"/>
              <a:buNone/>
              <a:defRPr sz="3600"/>
            </a:lvl9pPr>
          </a:lstStyle>
          <a:p>
            <a:endParaRPr/>
          </a:p>
        </p:txBody>
      </p:sp>
      <p:sp>
        <p:nvSpPr>
          <p:cNvPr id="1159" name="Google Shape;1159;p44"/>
          <p:cNvSpPr txBox="1">
            <a:spLocks noGrp="1"/>
          </p:cNvSpPr>
          <p:nvPr>
            <p:ph type="title" idx="2"/>
          </p:nvPr>
        </p:nvSpPr>
        <p:spPr>
          <a:xfrm>
            <a:off x="7388400" y="1252800"/>
            <a:ext cx="9774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5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endParaRPr/>
          </a:p>
        </p:txBody>
      </p:sp>
      <p:sp>
        <p:nvSpPr>
          <p:cNvPr id="1160" name="Google Shape;1160;p44"/>
          <p:cNvSpPr txBox="1">
            <a:spLocks noGrp="1"/>
          </p:cNvSpPr>
          <p:nvPr>
            <p:ph type="subTitle" idx="1"/>
          </p:nvPr>
        </p:nvSpPr>
        <p:spPr>
          <a:xfrm>
            <a:off x="5890700" y="3498250"/>
            <a:ext cx="2540100" cy="5883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solidFill>
                  <a:schemeClr val="lt1"/>
                </a:solidFill>
              </a:defRPr>
            </a:lvl1pPr>
            <a:lvl2pPr lvl="1" algn="l" rtl="0">
              <a:lnSpc>
                <a:spcPct val="100000"/>
              </a:lnSpc>
              <a:spcBef>
                <a:spcPts val="0"/>
              </a:spcBef>
              <a:spcAft>
                <a:spcPts val="0"/>
              </a:spcAft>
              <a:buSzPts val="1400"/>
              <a:buNone/>
              <a:defRPr/>
            </a:lvl2pPr>
            <a:lvl3pPr lvl="2" algn="l" rtl="0">
              <a:lnSpc>
                <a:spcPct val="100000"/>
              </a:lnSpc>
              <a:spcBef>
                <a:spcPts val="1600"/>
              </a:spcBef>
              <a:spcAft>
                <a:spcPts val="0"/>
              </a:spcAft>
              <a:buSzPts val="1400"/>
              <a:buNone/>
              <a:defRPr/>
            </a:lvl3pPr>
            <a:lvl4pPr lvl="3" algn="l" rtl="0">
              <a:lnSpc>
                <a:spcPct val="100000"/>
              </a:lnSpc>
              <a:spcBef>
                <a:spcPts val="1600"/>
              </a:spcBef>
              <a:spcAft>
                <a:spcPts val="0"/>
              </a:spcAft>
              <a:buSzPts val="1400"/>
              <a:buNone/>
              <a:defRPr/>
            </a:lvl4pPr>
            <a:lvl5pPr lvl="4" algn="l" rtl="0">
              <a:lnSpc>
                <a:spcPct val="100000"/>
              </a:lnSpc>
              <a:spcBef>
                <a:spcPts val="1600"/>
              </a:spcBef>
              <a:spcAft>
                <a:spcPts val="0"/>
              </a:spcAft>
              <a:buSzPts val="1400"/>
              <a:buNone/>
              <a:defRPr/>
            </a:lvl5pPr>
            <a:lvl6pPr lvl="5" algn="l" rtl="0">
              <a:lnSpc>
                <a:spcPct val="100000"/>
              </a:lnSpc>
              <a:spcBef>
                <a:spcPts val="1600"/>
              </a:spcBef>
              <a:spcAft>
                <a:spcPts val="0"/>
              </a:spcAft>
              <a:buSzPts val="1400"/>
              <a:buNone/>
              <a:defRPr/>
            </a:lvl6pPr>
            <a:lvl7pPr lvl="6" algn="l" rtl="0">
              <a:lnSpc>
                <a:spcPct val="100000"/>
              </a:lnSpc>
              <a:spcBef>
                <a:spcPts val="1600"/>
              </a:spcBef>
              <a:spcAft>
                <a:spcPts val="0"/>
              </a:spcAft>
              <a:buSzPts val="1400"/>
              <a:buNone/>
              <a:defRPr/>
            </a:lvl7pPr>
            <a:lvl8pPr lvl="7" algn="l" rtl="0">
              <a:lnSpc>
                <a:spcPct val="100000"/>
              </a:lnSpc>
              <a:spcBef>
                <a:spcPts val="1600"/>
              </a:spcBef>
              <a:spcAft>
                <a:spcPts val="0"/>
              </a:spcAft>
              <a:buSzPts val="1400"/>
              <a:buNone/>
              <a:defRPr/>
            </a:lvl8pPr>
            <a:lvl9pPr lvl="8" algn="l"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4">
  <p:cSld name="CUSTOM_12_1_1_1">
    <p:spTree>
      <p:nvGrpSpPr>
        <p:cNvPr id="1" name="Shape 1161"/>
        <p:cNvGrpSpPr/>
        <p:nvPr/>
      </p:nvGrpSpPr>
      <p:grpSpPr>
        <a:xfrm>
          <a:off x="0" y="0"/>
          <a:ext cx="0" cy="0"/>
          <a:chOff x="0" y="0"/>
          <a:chExt cx="0" cy="0"/>
        </a:xfrm>
      </p:grpSpPr>
      <p:sp>
        <p:nvSpPr>
          <p:cNvPr id="1162" name="Google Shape;1162;p45"/>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grpSp>
        <p:nvGrpSpPr>
          <p:cNvPr id="1163" name="Google Shape;1163;p45"/>
          <p:cNvGrpSpPr/>
          <p:nvPr/>
        </p:nvGrpSpPr>
        <p:grpSpPr>
          <a:xfrm rot="-1346389">
            <a:off x="157067" y="355357"/>
            <a:ext cx="694406" cy="367530"/>
            <a:chOff x="6679875" y="343900"/>
            <a:chExt cx="738750" cy="391000"/>
          </a:xfrm>
        </p:grpSpPr>
        <p:sp>
          <p:nvSpPr>
            <p:cNvPr id="1164" name="Google Shape;1164;p45"/>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45"/>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45"/>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45"/>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45"/>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45"/>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45"/>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45"/>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45"/>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45"/>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4" name="Google Shape;1174;p45"/>
          <p:cNvGrpSpPr/>
          <p:nvPr/>
        </p:nvGrpSpPr>
        <p:grpSpPr>
          <a:xfrm rot="1432351" flipH="1">
            <a:off x="8328517" y="233774"/>
            <a:ext cx="780022" cy="471043"/>
            <a:chOff x="626850" y="1285250"/>
            <a:chExt cx="440275" cy="265875"/>
          </a:xfrm>
        </p:grpSpPr>
        <p:sp>
          <p:nvSpPr>
            <p:cNvPr id="1175" name="Google Shape;1175;p45"/>
            <p:cNvSpPr/>
            <p:nvPr/>
          </p:nvSpPr>
          <p:spPr>
            <a:xfrm>
              <a:off x="626850" y="1285250"/>
              <a:ext cx="440275" cy="265875"/>
            </a:xfrm>
            <a:custGeom>
              <a:avLst/>
              <a:gdLst/>
              <a:ahLst/>
              <a:cxnLst/>
              <a:rect l="l" t="t" r="r" b="b"/>
              <a:pathLst>
                <a:path w="17611" h="10635" extrusionOk="0">
                  <a:moveTo>
                    <a:pt x="15639" y="1"/>
                  </a:moveTo>
                  <a:cubicBezTo>
                    <a:pt x="15166" y="1"/>
                    <a:pt x="14854" y="188"/>
                    <a:pt x="14684" y="420"/>
                  </a:cubicBezTo>
                  <a:lnTo>
                    <a:pt x="14649" y="420"/>
                  </a:lnTo>
                  <a:cubicBezTo>
                    <a:pt x="14533" y="420"/>
                    <a:pt x="14417" y="420"/>
                    <a:pt x="14301" y="411"/>
                  </a:cubicBezTo>
                  <a:lnTo>
                    <a:pt x="14185" y="411"/>
                  </a:lnTo>
                  <a:cubicBezTo>
                    <a:pt x="13694" y="411"/>
                    <a:pt x="13409" y="572"/>
                    <a:pt x="13248" y="732"/>
                  </a:cubicBezTo>
                  <a:lnTo>
                    <a:pt x="13230" y="741"/>
                  </a:lnTo>
                  <a:lnTo>
                    <a:pt x="12847" y="741"/>
                  </a:lnTo>
                  <a:cubicBezTo>
                    <a:pt x="12740" y="697"/>
                    <a:pt x="12633" y="670"/>
                    <a:pt x="12517" y="670"/>
                  </a:cubicBezTo>
                  <a:cubicBezTo>
                    <a:pt x="12410" y="670"/>
                    <a:pt x="12294" y="697"/>
                    <a:pt x="12195" y="741"/>
                  </a:cubicBezTo>
                  <a:lnTo>
                    <a:pt x="7565" y="741"/>
                  </a:lnTo>
                  <a:cubicBezTo>
                    <a:pt x="7414" y="652"/>
                    <a:pt x="7218" y="599"/>
                    <a:pt x="6968" y="599"/>
                  </a:cubicBezTo>
                  <a:cubicBezTo>
                    <a:pt x="6789" y="599"/>
                    <a:pt x="6602" y="625"/>
                    <a:pt x="6415" y="679"/>
                  </a:cubicBezTo>
                  <a:cubicBezTo>
                    <a:pt x="6156" y="750"/>
                    <a:pt x="5844" y="947"/>
                    <a:pt x="5710" y="1464"/>
                  </a:cubicBezTo>
                  <a:cubicBezTo>
                    <a:pt x="5692" y="1509"/>
                    <a:pt x="5683" y="1553"/>
                    <a:pt x="5665" y="1598"/>
                  </a:cubicBezTo>
                  <a:cubicBezTo>
                    <a:pt x="5514" y="1562"/>
                    <a:pt x="5353" y="1544"/>
                    <a:pt x="5192" y="1544"/>
                  </a:cubicBezTo>
                  <a:cubicBezTo>
                    <a:pt x="4969" y="1544"/>
                    <a:pt x="4648" y="1580"/>
                    <a:pt x="4372" y="1749"/>
                  </a:cubicBezTo>
                  <a:cubicBezTo>
                    <a:pt x="3667" y="2196"/>
                    <a:pt x="3560" y="2677"/>
                    <a:pt x="3604" y="2998"/>
                  </a:cubicBezTo>
                  <a:cubicBezTo>
                    <a:pt x="3604" y="3016"/>
                    <a:pt x="3613" y="3034"/>
                    <a:pt x="3613" y="3052"/>
                  </a:cubicBezTo>
                  <a:cubicBezTo>
                    <a:pt x="3604" y="3052"/>
                    <a:pt x="3587" y="3052"/>
                    <a:pt x="3578" y="3061"/>
                  </a:cubicBezTo>
                  <a:cubicBezTo>
                    <a:pt x="3417" y="3088"/>
                    <a:pt x="2882" y="3221"/>
                    <a:pt x="2668" y="3703"/>
                  </a:cubicBezTo>
                  <a:cubicBezTo>
                    <a:pt x="2534" y="3998"/>
                    <a:pt x="2561" y="4345"/>
                    <a:pt x="2730" y="4649"/>
                  </a:cubicBezTo>
                  <a:cubicBezTo>
                    <a:pt x="2757" y="4738"/>
                    <a:pt x="2712" y="5077"/>
                    <a:pt x="2445" y="5389"/>
                  </a:cubicBezTo>
                  <a:cubicBezTo>
                    <a:pt x="1972" y="5907"/>
                    <a:pt x="892" y="7280"/>
                    <a:pt x="848" y="7343"/>
                  </a:cubicBezTo>
                  <a:cubicBezTo>
                    <a:pt x="830" y="7361"/>
                    <a:pt x="812" y="7388"/>
                    <a:pt x="794" y="7414"/>
                  </a:cubicBezTo>
                  <a:cubicBezTo>
                    <a:pt x="607" y="7744"/>
                    <a:pt x="0" y="8877"/>
                    <a:pt x="518" y="9689"/>
                  </a:cubicBezTo>
                  <a:cubicBezTo>
                    <a:pt x="1044" y="10528"/>
                    <a:pt x="2061" y="10635"/>
                    <a:pt x="2891" y="10635"/>
                  </a:cubicBezTo>
                  <a:cubicBezTo>
                    <a:pt x="2971" y="10635"/>
                    <a:pt x="3051" y="10635"/>
                    <a:pt x="3132" y="10626"/>
                  </a:cubicBezTo>
                  <a:lnTo>
                    <a:pt x="3515" y="10626"/>
                  </a:lnTo>
                  <a:cubicBezTo>
                    <a:pt x="4443" y="10608"/>
                    <a:pt x="5317" y="10599"/>
                    <a:pt x="5808" y="9868"/>
                  </a:cubicBezTo>
                  <a:cubicBezTo>
                    <a:pt x="6201" y="9279"/>
                    <a:pt x="6334" y="8529"/>
                    <a:pt x="6415" y="7798"/>
                  </a:cubicBezTo>
                  <a:cubicBezTo>
                    <a:pt x="6441" y="7593"/>
                    <a:pt x="6557" y="7280"/>
                    <a:pt x="6647" y="7182"/>
                  </a:cubicBezTo>
                  <a:cubicBezTo>
                    <a:pt x="6691" y="7173"/>
                    <a:pt x="6736" y="7173"/>
                    <a:pt x="6780" y="7165"/>
                  </a:cubicBezTo>
                  <a:cubicBezTo>
                    <a:pt x="6914" y="7156"/>
                    <a:pt x="7084" y="7147"/>
                    <a:pt x="7262" y="7093"/>
                  </a:cubicBezTo>
                  <a:cubicBezTo>
                    <a:pt x="7512" y="7263"/>
                    <a:pt x="7806" y="7370"/>
                    <a:pt x="8145" y="7405"/>
                  </a:cubicBezTo>
                  <a:cubicBezTo>
                    <a:pt x="8288" y="7432"/>
                    <a:pt x="8431" y="7441"/>
                    <a:pt x="8565" y="7441"/>
                  </a:cubicBezTo>
                  <a:cubicBezTo>
                    <a:pt x="9689" y="7441"/>
                    <a:pt x="10224" y="6790"/>
                    <a:pt x="10536" y="6406"/>
                  </a:cubicBezTo>
                  <a:cubicBezTo>
                    <a:pt x="10750" y="6148"/>
                    <a:pt x="10893" y="5826"/>
                    <a:pt x="10991" y="5505"/>
                  </a:cubicBezTo>
                  <a:lnTo>
                    <a:pt x="12285" y="5505"/>
                  </a:lnTo>
                  <a:cubicBezTo>
                    <a:pt x="12365" y="5532"/>
                    <a:pt x="12454" y="5541"/>
                    <a:pt x="12534" y="5541"/>
                  </a:cubicBezTo>
                  <a:cubicBezTo>
                    <a:pt x="12615" y="5541"/>
                    <a:pt x="12695" y="5532"/>
                    <a:pt x="12766" y="5505"/>
                  </a:cubicBezTo>
                  <a:lnTo>
                    <a:pt x="16094" y="5505"/>
                  </a:lnTo>
                  <a:cubicBezTo>
                    <a:pt x="16558" y="5505"/>
                    <a:pt x="16897" y="5202"/>
                    <a:pt x="17057" y="4916"/>
                  </a:cubicBezTo>
                  <a:cubicBezTo>
                    <a:pt x="17129" y="4800"/>
                    <a:pt x="17164" y="4676"/>
                    <a:pt x="17164" y="4542"/>
                  </a:cubicBezTo>
                  <a:lnTo>
                    <a:pt x="17164" y="4408"/>
                  </a:lnTo>
                  <a:cubicBezTo>
                    <a:pt x="17379" y="4256"/>
                    <a:pt x="17512" y="4042"/>
                    <a:pt x="17575" y="3864"/>
                  </a:cubicBezTo>
                  <a:cubicBezTo>
                    <a:pt x="17593" y="3792"/>
                    <a:pt x="17611" y="3712"/>
                    <a:pt x="17611" y="3641"/>
                  </a:cubicBezTo>
                  <a:lnTo>
                    <a:pt x="17611" y="2383"/>
                  </a:lnTo>
                  <a:cubicBezTo>
                    <a:pt x="17611" y="2356"/>
                    <a:pt x="17611" y="2329"/>
                    <a:pt x="17602" y="2303"/>
                  </a:cubicBezTo>
                  <a:cubicBezTo>
                    <a:pt x="17602" y="2294"/>
                    <a:pt x="17602" y="2276"/>
                    <a:pt x="17602" y="2258"/>
                  </a:cubicBezTo>
                  <a:cubicBezTo>
                    <a:pt x="17602" y="2204"/>
                    <a:pt x="17611" y="2160"/>
                    <a:pt x="17611" y="2133"/>
                  </a:cubicBezTo>
                  <a:lnTo>
                    <a:pt x="17611" y="1607"/>
                  </a:lnTo>
                  <a:cubicBezTo>
                    <a:pt x="17611" y="1419"/>
                    <a:pt x="17530" y="1161"/>
                    <a:pt x="17307" y="973"/>
                  </a:cubicBezTo>
                  <a:lnTo>
                    <a:pt x="17307" y="911"/>
                  </a:lnTo>
                  <a:cubicBezTo>
                    <a:pt x="17307" y="447"/>
                    <a:pt x="16941" y="72"/>
                    <a:pt x="16406" y="10"/>
                  </a:cubicBezTo>
                  <a:cubicBezTo>
                    <a:pt x="16379" y="1"/>
                    <a:pt x="16344" y="1"/>
                    <a:pt x="16317" y="1"/>
                  </a:cubicBezTo>
                  <a:close/>
                </a:path>
              </a:pathLst>
            </a:custGeom>
            <a:solidFill>
              <a:schemeClr val="dk1"/>
            </a:solidFill>
            <a:ln>
              <a:noFill/>
            </a:ln>
            <a:effectLst>
              <a:outerShdw dist="38100" dir="264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45"/>
            <p:cNvSpPr/>
            <p:nvPr/>
          </p:nvSpPr>
          <p:spPr>
            <a:xfrm>
              <a:off x="734800" y="1342475"/>
              <a:ext cx="58450" cy="32475"/>
            </a:xfrm>
            <a:custGeom>
              <a:avLst/>
              <a:gdLst/>
              <a:ahLst/>
              <a:cxnLst/>
              <a:rect l="l" t="t" r="r" b="b"/>
              <a:pathLst>
                <a:path w="2338" h="1299" extrusionOk="0">
                  <a:moveTo>
                    <a:pt x="876" y="0"/>
                  </a:moveTo>
                  <a:cubicBezTo>
                    <a:pt x="709" y="0"/>
                    <a:pt x="553" y="31"/>
                    <a:pt x="455" y="94"/>
                  </a:cubicBezTo>
                  <a:cubicBezTo>
                    <a:pt x="250" y="219"/>
                    <a:pt x="0" y="424"/>
                    <a:pt x="27" y="620"/>
                  </a:cubicBezTo>
                  <a:cubicBezTo>
                    <a:pt x="36" y="690"/>
                    <a:pt x="68" y="714"/>
                    <a:pt x="132" y="714"/>
                  </a:cubicBezTo>
                  <a:cubicBezTo>
                    <a:pt x="248" y="714"/>
                    <a:pt x="473" y="637"/>
                    <a:pt x="874" y="620"/>
                  </a:cubicBezTo>
                  <a:cubicBezTo>
                    <a:pt x="886" y="620"/>
                    <a:pt x="898" y="619"/>
                    <a:pt x="909" y="619"/>
                  </a:cubicBezTo>
                  <a:cubicBezTo>
                    <a:pt x="1509" y="619"/>
                    <a:pt x="1552" y="1298"/>
                    <a:pt x="1552" y="1298"/>
                  </a:cubicBezTo>
                  <a:cubicBezTo>
                    <a:pt x="2337" y="772"/>
                    <a:pt x="2061" y="121"/>
                    <a:pt x="2061" y="121"/>
                  </a:cubicBezTo>
                  <a:lnTo>
                    <a:pt x="2061" y="121"/>
                  </a:lnTo>
                  <a:cubicBezTo>
                    <a:pt x="2007" y="186"/>
                    <a:pt x="1921" y="213"/>
                    <a:pt x="1817" y="213"/>
                  </a:cubicBezTo>
                  <a:cubicBezTo>
                    <a:pt x="1680" y="213"/>
                    <a:pt x="1514" y="165"/>
                    <a:pt x="1356" y="94"/>
                  </a:cubicBezTo>
                  <a:cubicBezTo>
                    <a:pt x="1218" y="31"/>
                    <a:pt x="1042" y="0"/>
                    <a:pt x="8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45"/>
            <p:cNvSpPr/>
            <p:nvPr/>
          </p:nvSpPr>
          <p:spPr>
            <a:xfrm>
              <a:off x="801250" y="1400575"/>
              <a:ext cx="86125" cy="52075"/>
            </a:xfrm>
            <a:custGeom>
              <a:avLst/>
              <a:gdLst/>
              <a:ahLst/>
              <a:cxnLst/>
              <a:rect l="l" t="t" r="r" b="b"/>
              <a:pathLst>
                <a:path w="3445" h="2083" extrusionOk="0">
                  <a:moveTo>
                    <a:pt x="2891" y="0"/>
                  </a:moveTo>
                  <a:cubicBezTo>
                    <a:pt x="2891" y="0"/>
                    <a:pt x="2864" y="1320"/>
                    <a:pt x="1838" y="1526"/>
                  </a:cubicBezTo>
                  <a:cubicBezTo>
                    <a:pt x="1753" y="1542"/>
                    <a:pt x="1673" y="1550"/>
                    <a:pt x="1598" y="1550"/>
                  </a:cubicBezTo>
                  <a:cubicBezTo>
                    <a:pt x="823" y="1550"/>
                    <a:pt x="607" y="741"/>
                    <a:pt x="607" y="741"/>
                  </a:cubicBezTo>
                  <a:lnTo>
                    <a:pt x="1" y="741"/>
                  </a:lnTo>
                  <a:cubicBezTo>
                    <a:pt x="179" y="1035"/>
                    <a:pt x="250" y="1936"/>
                    <a:pt x="1259" y="2061"/>
                  </a:cubicBezTo>
                  <a:cubicBezTo>
                    <a:pt x="1377" y="2076"/>
                    <a:pt x="1486" y="2083"/>
                    <a:pt x="1588" y="2083"/>
                  </a:cubicBezTo>
                  <a:cubicBezTo>
                    <a:pt x="2348" y="2083"/>
                    <a:pt x="2682" y="1698"/>
                    <a:pt x="2989" y="1320"/>
                  </a:cubicBezTo>
                  <a:cubicBezTo>
                    <a:pt x="3337" y="892"/>
                    <a:pt x="3444" y="0"/>
                    <a:pt x="344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45"/>
            <p:cNvSpPr/>
            <p:nvPr/>
          </p:nvSpPr>
          <p:spPr>
            <a:xfrm>
              <a:off x="832700" y="1397200"/>
              <a:ext cx="28350" cy="27525"/>
            </a:xfrm>
            <a:custGeom>
              <a:avLst/>
              <a:gdLst/>
              <a:ahLst/>
              <a:cxnLst/>
              <a:rect l="l" t="t" r="r" b="b"/>
              <a:pathLst>
                <a:path w="1134" h="1101" extrusionOk="0">
                  <a:moveTo>
                    <a:pt x="520" y="0"/>
                  </a:moveTo>
                  <a:cubicBezTo>
                    <a:pt x="379" y="0"/>
                    <a:pt x="208" y="18"/>
                    <a:pt x="1" y="64"/>
                  </a:cubicBezTo>
                  <a:cubicBezTo>
                    <a:pt x="1" y="64"/>
                    <a:pt x="1" y="617"/>
                    <a:pt x="125" y="893"/>
                  </a:cubicBezTo>
                  <a:cubicBezTo>
                    <a:pt x="188" y="1032"/>
                    <a:pt x="232" y="1101"/>
                    <a:pt x="282" y="1101"/>
                  </a:cubicBezTo>
                  <a:cubicBezTo>
                    <a:pt x="331" y="1101"/>
                    <a:pt x="384" y="1032"/>
                    <a:pt x="464" y="893"/>
                  </a:cubicBezTo>
                  <a:cubicBezTo>
                    <a:pt x="625" y="617"/>
                    <a:pt x="1133" y="215"/>
                    <a:pt x="1133" y="215"/>
                  </a:cubicBezTo>
                  <a:cubicBezTo>
                    <a:pt x="1133" y="215"/>
                    <a:pt x="1010" y="0"/>
                    <a:pt x="52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45"/>
            <p:cNvSpPr/>
            <p:nvPr/>
          </p:nvSpPr>
          <p:spPr>
            <a:xfrm>
              <a:off x="963175" y="1314025"/>
              <a:ext cx="44400" cy="9400"/>
            </a:xfrm>
            <a:custGeom>
              <a:avLst/>
              <a:gdLst/>
              <a:ahLst/>
              <a:cxnLst/>
              <a:rect l="l" t="t" r="r" b="b"/>
              <a:pathLst>
                <a:path w="1776" h="376" extrusionOk="0">
                  <a:moveTo>
                    <a:pt x="1776" y="1"/>
                  </a:moveTo>
                  <a:cubicBezTo>
                    <a:pt x="1776" y="1"/>
                    <a:pt x="1480" y="16"/>
                    <a:pt x="1147" y="16"/>
                  </a:cubicBezTo>
                  <a:cubicBezTo>
                    <a:pt x="1036" y="16"/>
                    <a:pt x="921" y="14"/>
                    <a:pt x="812" y="10"/>
                  </a:cubicBezTo>
                  <a:cubicBezTo>
                    <a:pt x="785" y="9"/>
                    <a:pt x="760" y="8"/>
                    <a:pt x="736" y="8"/>
                  </a:cubicBezTo>
                  <a:cubicBezTo>
                    <a:pt x="374" y="8"/>
                    <a:pt x="304" y="126"/>
                    <a:pt x="304" y="126"/>
                  </a:cubicBezTo>
                  <a:lnTo>
                    <a:pt x="0" y="358"/>
                  </a:lnTo>
                  <a:lnTo>
                    <a:pt x="1776" y="375"/>
                  </a:lnTo>
                  <a:lnTo>
                    <a:pt x="17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45"/>
            <p:cNvSpPr/>
            <p:nvPr/>
          </p:nvSpPr>
          <p:spPr>
            <a:xfrm>
              <a:off x="997075" y="1303775"/>
              <a:ext cx="43950" cy="18750"/>
            </a:xfrm>
            <a:custGeom>
              <a:avLst/>
              <a:gdLst/>
              <a:ahLst/>
              <a:cxnLst/>
              <a:rect l="l" t="t" r="r" b="b"/>
              <a:pathLst>
                <a:path w="1758" h="750" extrusionOk="0">
                  <a:moveTo>
                    <a:pt x="830" y="0"/>
                  </a:moveTo>
                  <a:cubicBezTo>
                    <a:pt x="509" y="0"/>
                    <a:pt x="455" y="161"/>
                    <a:pt x="455" y="161"/>
                  </a:cubicBezTo>
                  <a:lnTo>
                    <a:pt x="0" y="750"/>
                  </a:lnTo>
                  <a:lnTo>
                    <a:pt x="1758" y="750"/>
                  </a:lnTo>
                  <a:lnTo>
                    <a:pt x="1758" y="170"/>
                  </a:lnTo>
                  <a:cubicBezTo>
                    <a:pt x="1758" y="36"/>
                    <a:pt x="1508" y="0"/>
                    <a:pt x="15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45"/>
            <p:cNvSpPr/>
            <p:nvPr/>
          </p:nvSpPr>
          <p:spPr>
            <a:xfrm>
              <a:off x="730200" y="1318750"/>
              <a:ext cx="318200" cy="104150"/>
            </a:xfrm>
            <a:custGeom>
              <a:avLst/>
              <a:gdLst/>
              <a:ahLst/>
              <a:cxnLst/>
              <a:rect l="l" t="t" r="r" b="b"/>
              <a:pathLst>
                <a:path w="12728" h="4166" extrusionOk="0">
                  <a:moveTo>
                    <a:pt x="2828" y="0"/>
                  </a:moveTo>
                  <a:cubicBezTo>
                    <a:pt x="2728" y="0"/>
                    <a:pt x="2611" y="17"/>
                    <a:pt x="2486" y="53"/>
                  </a:cubicBezTo>
                  <a:cubicBezTo>
                    <a:pt x="2129" y="160"/>
                    <a:pt x="2316" y="1168"/>
                    <a:pt x="2165" y="1596"/>
                  </a:cubicBezTo>
                  <a:cubicBezTo>
                    <a:pt x="2029" y="2002"/>
                    <a:pt x="1292" y="2456"/>
                    <a:pt x="683" y="2456"/>
                  </a:cubicBezTo>
                  <a:cubicBezTo>
                    <a:pt x="650" y="2456"/>
                    <a:pt x="618" y="2455"/>
                    <a:pt x="586" y="2452"/>
                  </a:cubicBezTo>
                  <a:cubicBezTo>
                    <a:pt x="504" y="2444"/>
                    <a:pt x="436" y="2441"/>
                    <a:pt x="378" y="2441"/>
                  </a:cubicBezTo>
                  <a:cubicBezTo>
                    <a:pt x="1" y="2441"/>
                    <a:pt x="95" y="2595"/>
                    <a:pt x="95" y="2595"/>
                  </a:cubicBezTo>
                  <a:lnTo>
                    <a:pt x="95" y="3050"/>
                  </a:lnTo>
                  <a:lnTo>
                    <a:pt x="95" y="4165"/>
                  </a:lnTo>
                  <a:lnTo>
                    <a:pt x="3521" y="4165"/>
                  </a:lnTo>
                  <a:cubicBezTo>
                    <a:pt x="3521" y="4165"/>
                    <a:pt x="3449" y="4067"/>
                    <a:pt x="3646" y="3764"/>
                  </a:cubicBezTo>
                  <a:cubicBezTo>
                    <a:pt x="3851" y="3460"/>
                    <a:pt x="5100" y="3416"/>
                    <a:pt x="5100" y="3416"/>
                  </a:cubicBezTo>
                  <a:lnTo>
                    <a:pt x="11960" y="3416"/>
                  </a:lnTo>
                  <a:cubicBezTo>
                    <a:pt x="12156" y="3416"/>
                    <a:pt x="12281" y="3202"/>
                    <a:pt x="12281" y="3202"/>
                  </a:cubicBezTo>
                  <a:lnTo>
                    <a:pt x="12281" y="2524"/>
                  </a:lnTo>
                  <a:lnTo>
                    <a:pt x="12361" y="2524"/>
                  </a:lnTo>
                  <a:cubicBezTo>
                    <a:pt x="12656" y="2524"/>
                    <a:pt x="12727" y="2301"/>
                    <a:pt x="12727" y="2301"/>
                  </a:cubicBezTo>
                  <a:lnTo>
                    <a:pt x="12727" y="1043"/>
                  </a:lnTo>
                  <a:cubicBezTo>
                    <a:pt x="12727" y="989"/>
                    <a:pt x="12708" y="970"/>
                    <a:pt x="12684" y="968"/>
                  </a:cubicBezTo>
                  <a:lnTo>
                    <a:pt x="12684" y="968"/>
                  </a:lnTo>
                  <a:cubicBezTo>
                    <a:pt x="12727" y="902"/>
                    <a:pt x="12727" y="793"/>
                    <a:pt x="12727" y="793"/>
                  </a:cubicBezTo>
                  <a:lnTo>
                    <a:pt x="12727" y="267"/>
                  </a:lnTo>
                  <a:cubicBezTo>
                    <a:pt x="12727" y="164"/>
                    <a:pt x="12546" y="147"/>
                    <a:pt x="12429" y="147"/>
                  </a:cubicBezTo>
                  <a:cubicBezTo>
                    <a:pt x="12375" y="147"/>
                    <a:pt x="12335" y="151"/>
                    <a:pt x="12335" y="151"/>
                  </a:cubicBezTo>
                  <a:lnTo>
                    <a:pt x="3146" y="151"/>
                  </a:lnTo>
                  <a:cubicBezTo>
                    <a:pt x="3129" y="54"/>
                    <a:pt x="3006" y="0"/>
                    <a:pt x="282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45"/>
            <p:cNvSpPr/>
            <p:nvPr/>
          </p:nvSpPr>
          <p:spPr>
            <a:xfrm>
              <a:off x="743500" y="1329200"/>
              <a:ext cx="48850" cy="51250"/>
            </a:xfrm>
            <a:custGeom>
              <a:avLst/>
              <a:gdLst/>
              <a:ahLst/>
              <a:cxnLst/>
              <a:rect l="l" t="t" r="r" b="b"/>
              <a:pathLst>
                <a:path w="1954" h="2050" extrusionOk="0">
                  <a:moveTo>
                    <a:pt x="1731" y="0"/>
                  </a:moveTo>
                  <a:cubicBezTo>
                    <a:pt x="1731" y="0"/>
                    <a:pt x="1704" y="268"/>
                    <a:pt x="1686" y="527"/>
                  </a:cubicBezTo>
                  <a:cubicBezTo>
                    <a:pt x="1650" y="973"/>
                    <a:pt x="1419" y="1365"/>
                    <a:pt x="1240" y="1553"/>
                  </a:cubicBezTo>
                  <a:cubicBezTo>
                    <a:pt x="785" y="2017"/>
                    <a:pt x="0" y="2034"/>
                    <a:pt x="0" y="2034"/>
                  </a:cubicBezTo>
                  <a:cubicBezTo>
                    <a:pt x="104" y="2045"/>
                    <a:pt x="203" y="2050"/>
                    <a:pt x="297" y="2050"/>
                  </a:cubicBezTo>
                  <a:cubicBezTo>
                    <a:pt x="1508" y="2050"/>
                    <a:pt x="1954" y="1241"/>
                    <a:pt x="1954" y="678"/>
                  </a:cubicBezTo>
                  <a:cubicBezTo>
                    <a:pt x="1954" y="214"/>
                    <a:pt x="1731" y="0"/>
                    <a:pt x="173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45"/>
            <p:cNvSpPr/>
            <p:nvPr/>
          </p:nvSpPr>
          <p:spPr>
            <a:xfrm>
              <a:off x="818425" y="1338575"/>
              <a:ext cx="14525" cy="49300"/>
            </a:xfrm>
            <a:custGeom>
              <a:avLst/>
              <a:gdLst/>
              <a:ahLst/>
              <a:cxnLst/>
              <a:rect l="l" t="t" r="r" b="b"/>
              <a:pathLst>
                <a:path w="581" h="1972" extrusionOk="0">
                  <a:moveTo>
                    <a:pt x="580" y="0"/>
                  </a:moveTo>
                  <a:cubicBezTo>
                    <a:pt x="580" y="0"/>
                    <a:pt x="1" y="241"/>
                    <a:pt x="1" y="1008"/>
                  </a:cubicBezTo>
                  <a:cubicBezTo>
                    <a:pt x="1" y="1633"/>
                    <a:pt x="580" y="1954"/>
                    <a:pt x="580" y="1972"/>
                  </a:cubicBezTo>
                  <a:lnTo>
                    <a:pt x="58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45"/>
            <p:cNvSpPr/>
            <p:nvPr/>
          </p:nvSpPr>
          <p:spPr>
            <a:xfrm>
              <a:off x="888675" y="1344800"/>
              <a:ext cx="52000" cy="3600"/>
            </a:xfrm>
            <a:custGeom>
              <a:avLst/>
              <a:gdLst/>
              <a:ahLst/>
              <a:cxnLst/>
              <a:rect l="l" t="t" r="r" b="b"/>
              <a:pathLst>
                <a:path w="2080" h="144" extrusionOk="0">
                  <a:moveTo>
                    <a:pt x="1" y="1"/>
                  </a:moveTo>
                  <a:lnTo>
                    <a:pt x="1" y="144"/>
                  </a:lnTo>
                  <a:lnTo>
                    <a:pt x="2079" y="144"/>
                  </a:lnTo>
                  <a:lnTo>
                    <a:pt x="207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45"/>
            <p:cNvSpPr/>
            <p:nvPr/>
          </p:nvSpPr>
          <p:spPr>
            <a:xfrm>
              <a:off x="888675" y="1374475"/>
              <a:ext cx="52000" cy="3800"/>
            </a:xfrm>
            <a:custGeom>
              <a:avLst/>
              <a:gdLst/>
              <a:ahLst/>
              <a:cxnLst/>
              <a:rect l="l" t="t" r="r" b="b"/>
              <a:pathLst>
                <a:path w="2080" h="152" extrusionOk="0">
                  <a:moveTo>
                    <a:pt x="1" y="0"/>
                  </a:moveTo>
                  <a:lnTo>
                    <a:pt x="1" y="152"/>
                  </a:lnTo>
                  <a:lnTo>
                    <a:pt x="2079" y="152"/>
                  </a:lnTo>
                  <a:lnTo>
                    <a:pt x="207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45"/>
            <p:cNvSpPr/>
            <p:nvPr/>
          </p:nvSpPr>
          <p:spPr>
            <a:xfrm>
              <a:off x="940650" y="1344800"/>
              <a:ext cx="107750" cy="3600"/>
            </a:xfrm>
            <a:custGeom>
              <a:avLst/>
              <a:gdLst/>
              <a:ahLst/>
              <a:cxnLst/>
              <a:rect l="l" t="t" r="r" b="b"/>
              <a:pathLst>
                <a:path w="4310" h="144" extrusionOk="0">
                  <a:moveTo>
                    <a:pt x="0" y="1"/>
                  </a:moveTo>
                  <a:lnTo>
                    <a:pt x="0" y="144"/>
                  </a:lnTo>
                  <a:lnTo>
                    <a:pt x="4309" y="144"/>
                  </a:lnTo>
                  <a:lnTo>
                    <a:pt x="430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45"/>
            <p:cNvSpPr/>
            <p:nvPr/>
          </p:nvSpPr>
          <p:spPr>
            <a:xfrm>
              <a:off x="940650" y="1378250"/>
              <a:ext cx="96600" cy="3600"/>
            </a:xfrm>
            <a:custGeom>
              <a:avLst/>
              <a:gdLst/>
              <a:ahLst/>
              <a:cxnLst/>
              <a:rect l="l" t="t" r="r" b="b"/>
              <a:pathLst>
                <a:path w="3864" h="144" extrusionOk="0">
                  <a:moveTo>
                    <a:pt x="0" y="1"/>
                  </a:moveTo>
                  <a:lnTo>
                    <a:pt x="0" y="144"/>
                  </a:lnTo>
                  <a:lnTo>
                    <a:pt x="3863" y="144"/>
                  </a:lnTo>
                  <a:lnTo>
                    <a:pt x="386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45"/>
            <p:cNvSpPr/>
            <p:nvPr/>
          </p:nvSpPr>
          <p:spPr>
            <a:xfrm>
              <a:off x="1011350" y="1348375"/>
              <a:ext cx="3575" cy="33475"/>
            </a:xfrm>
            <a:custGeom>
              <a:avLst/>
              <a:gdLst/>
              <a:ahLst/>
              <a:cxnLst/>
              <a:rect l="l" t="t" r="r" b="b"/>
              <a:pathLst>
                <a:path w="143" h="1339" extrusionOk="0">
                  <a:moveTo>
                    <a:pt x="0" y="1"/>
                  </a:moveTo>
                  <a:lnTo>
                    <a:pt x="0" y="1339"/>
                  </a:lnTo>
                  <a:lnTo>
                    <a:pt x="143" y="1339"/>
                  </a:lnTo>
                  <a:lnTo>
                    <a:pt x="14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45"/>
            <p:cNvSpPr/>
            <p:nvPr/>
          </p:nvSpPr>
          <p:spPr>
            <a:xfrm>
              <a:off x="1022500" y="1348375"/>
              <a:ext cx="3600" cy="33475"/>
            </a:xfrm>
            <a:custGeom>
              <a:avLst/>
              <a:gdLst/>
              <a:ahLst/>
              <a:cxnLst/>
              <a:rect l="l" t="t" r="r" b="b"/>
              <a:pathLst>
                <a:path w="144" h="1339" extrusionOk="0">
                  <a:moveTo>
                    <a:pt x="0" y="1"/>
                  </a:moveTo>
                  <a:lnTo>
                    <a:pt x="0" y="1339"/>
                  </a:lnTo>
                  <a:lnTo>
                    <a:pt x="143" y="1339"/>
                  </a:lnTo>
                  <a:lnTo>
                    <a:pt x="14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45"/>
            <p:cNvSpPr/>
            <p:nvPr/>
          </p:nvSpPr>
          <p:spPr>
            <a:xfrm>
              <a:off x="1037225" y="1348375"/>
              <a:ext cx="3800" cy="33475"/>
            </a:xfrm>
            <a:custGeom>
              <a:avLst/>
              <a:gdLst/>
              <a:ahLst/>
              <a:cxnLst/>
              <a:rect l="l" t="t" r="r" b="b"/>
              <a:pathLst>
                <a:path w="152" h="1339" extrusionOk="0">
                  <a:moveTo>
                    <a:pt x="0" y="1"/>
                  </a:moveTo>
                  <a:lnTo>
                    <a:pt x="0" y="1339"/>
                  </a:lnTo>
                  <a:lnTo>
                    <a:pt x="152" y="1339"/>
                  </a:lnTo>
                  <a:lnTo>
                    <a:pt x="1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45"/>
            <p:cNvSpPr/>
            <p:nvPr/>
          </p:nvSpPr>
          <p:spPr>
            <a:xfrm>
              <a:off x="940650" y="1391200"/>
              <a:ext cx="96600" cy="25"/>
            </a:xfrm>
            <a:custGeom>
              <a:avLst/>
              <a:gdLst/>
              <a:ahLst/>
              <a:cxnLst/>
              <a:rect l="l" t="t" r="r" b="b"/>
              <a:pathLst>
                <a:path w="3864" h="1" extrusionOk="0">
                  <a:moveTo>
                    <a:pt x="3863" y="0"/>
                  </a:moveTo>
                  <a:lnTo>
                    <a:pt x="0" y="0"/>
                  </a:lnTo>
                </a:path>
              </a:pathLst>
            </a:custGeom>
            <a:solidFill>
              <a:srgbClr val="A7A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45"/>
            <p:cNvSpPr/>
            <p:nvPr/>
          </p:nvSpPr>
          <p:spPr>
            <a:xfrm>
              <a:off x="940650" y="1389425"/>
              <a:ext cx="96600" cy="3575"/>
            </a:xfrm>
            <a:custGeom>
              <a:avLst/>
              <a:gdLst/>
              <a:ahLst/>
              <a:cxnLst/>
              <a:rect l="l" t="t" r="r" b="b"/>
              <a:pathLst>
                <a:path w="3864" h="143" extrusionOk="0">
                  <a:moveTo>
                    <a:pt x="0" y="0"/>
                  </a:moveTo>
                  <a:lnTo>
                    <a:pt x="0" y="143"/>
                  </a:lnTo>
                  <a:lnTo>
                    <a:pt x="3863" y="143"/>
                  </a:lnTo>
                  <a:lnTo>
                    <a:pt x="386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45"/>
            <p:cNvSpPr/>
            <p:nvPr/>
          </p:nvSpPr>
          <p:spPr>
            <a:xfrm>
              <a:off x="937075" y="1320500"/>
              <a:ext cx="13175" cy="24775"/>
            </a:xfrm>
            <a:custGeom>
              <a:avLst/>
              <a:gdLst/>
              <a:ahLst/>
              <a:cxnLst/>
              <a:rect l="l" t="t" r="r" b="b"/>
              <a:pathLst>
                <a:path w="527" h="991" extrusionOk="0">
                  <a:moveTo>
                    <a:pt x="108" y="0"/>
                  </a:moveTo>
                  <a:lnTo>
                    <a:pt x="9" y="116"/>
                  </a:lnTo>
                  <a:cubicBezTo>
                    <a:pt x="18" y="125"/>
                    <a:pt x="322" y="420"/>
                    <a:pt x="1" y="901"/>
                  </a:cubicBezTo>
                  <a:lnTo>
                    <a:pt x="125" y="991"/>
                  </a:lnTo>
                  <a:cubicBezTo>
                    <a:pt x="527" y="402"/>
                    <a:pt x="117" y="9"/>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45"/>
            <p:cNvSpPr/>
            <p:nvPr/>
          </p:nvSpPr>
          <p:spPr>
            <a:xfrm>
              <a:off x="936850" y="1343025"/>
              <a:ext cx="13175" cy="32150"/>
            </a:xfrm>
            <a:custGeom>
              <a:avLst/>
              <a:gdLst/>
              <a:ahLst/>
              <a:cxnLst/>
              <a:rect l="l" t="t" r="r" b="b"/>
              <a:pathLst>
                <a:path w="527" h="1286" extrusionOk="0">
                  <a:moveTo>
                    <a:pt x="126" y="0"/>
                  </a:moveTo>
                  <a:lnTo>
                    <a:pt x="10" y="90"/>
                  </a:lnTo>
                  <a:cubicBezTo>
                    <a:pt x="27" y="108"/>
                    <a:pt x="349" y="536"/>
                    <a:pt x="1" y="1214"/>
                  </a:cubicBezTo>
                  <a:lnTo>
                    <a:pt x="134" y="1285"/>
                  </a:lnTo>
                  <a:cubicBezTo>
                    <a:pt x="527" y="518"/>
                    <a:pt x="143" y="18"/>
                    <a:pt x="1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45"/>
            <p:cNvSpPr/>
            <p:nvPr/>
          </p:nvSpPr>
          <p:spPr>
            <a:xfrm>
              <a:off x="936850" y="1373125"/>
              <a:ext cx="13175" cy="32150"/>
            </a:xfrm>
            <a:custGeom>
              <a:avLst/>
              <a:gdLst/>
              <a:ahLst/>
              <a:cxnLst/>
              <a:rect l="l" t="t" r="r" b="b"/>
              <a:pathLst>
                <a:path w="527" h="1286" extrusionOk="0">
                  <a:moveTo>
                    <a:pt x="126" y="1"/>
                  </a:moveTo>
                  <a:lnTo>
                    <a:pt x="10" y="90"/>
                  </a:lnTo>
                  <a:cubicBezTo>
                    <a:pt x="27" y="108"/>
                    <a:pt x="349" y="536"/>
                    <a:pt x="1" y="1223"/>
                  </a:cubicBezTo>
                  <a:lnTo>
                    <a:pt x="134" y="1285"/>
                  </a:lnTo>
                  <a:cubicBezTo>
                    <a:pt x="527" y="518"/>
                    <a:pt x="143" y="19"/>
                    <a:pt x="1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45"/>
            <p:cNvSpPr/>
            <p:nvPr/>
          </p:nvSpPr>
          <p:spPr>
            <a:xfrm>
              <a:off x="835150" y="1336100"/>
              <a:ext cx="57575" cy="51325"/>
            </a:xfrm>
            <a:custGeom>
              <a:avLst/>
              <a:gdLst/>
              <a:ahLst/>
              <a:cxnLst/>
              <a:rect l="l" t="t" r="r" b="b"/>
              <a:pathLst>
                <a:path w="2303" h="2053" extrusionOk="0">
                  <a:moveTo>
                    <a:pt x="1" y="1"/>
                  </a:moveTo>
                  <a:lnTo>
                    <a:pt x="1" y="2053"/>
                  </a:lnTo>
                  <a:lnTo>
                    <a:pt x="2302" y="2053"/>
                  </a:lnTo>
                  <a:lnTo>
                    <a:pt x="230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45"/>
            <p:cNvSpPr/>
            <p:nvPr/>
          </p:nvSpPr>
          <p:spPr>
            <a:xfrm>
              <a:off x="835150" y="1336100"/>
              <a:ext cx="59125" cy="11175"/>
            </a:xfrm>
            <a:custGeom>
              <a:avLst/>
              <a:gdLst/>
              <a:ahLst/>
              <a:cxnLst/>
              <a:rect l="l" t="t" r="r" b="b"/>
              <a:pathLst>
                <a:path w="2365" h="447" extrusionOk="0">
                  <a:moveTo>
                    <a:pt x="72" y="1"/>
                  </a:moveTo>
                  <a:cubicBezTo>
                    <a:pt x="36" y="1"/>
                    <a:pt x="1" y="28"/>
                    <a:pt x="1" y="72"/>
                  </a:cubicBezTo>
                  <a:lnTo>
                    <a:pt x="1" y="376"/>
                  </a:lnTo>
                  <a:cubicBezTo>
                    <a:pt x="1" y="420"/>
                    <a:pt x="36" y="447"/>
                    <a:pt x="72" y="447"/>
                  </a:cubicBezTo>
                  <a:lnTo>
                    <a:pt x="2284" y="447"/>
                  </a:lnTo>
                  <a:cubicBezTo>
                    <a:pt x="2329" y="447"/>
                    <a:pt x="2365" y="420"/>
                    <a:pt x="2365" y="376"/>
                  </a:cubicBezTo>
                  <a:lnTo>
                    <a:pt x="2365" y="72"/>
                  </a:lnTo>
                  <a:cubicBezTo>
                    <a:pt x="2365" y="28"/>
                    <a:pt x="2329" y="1"/>
                    <a:pt x="228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45"/>
            <p:cNvSpPr/>
            <p:nvPr/>
          </p:nvSpPr>
          <p:spPr>
            <a:xfrm>
              <a:off x="835150" y="1357075"/>
              <a:ext cx="59125" cy="10950"/>
            </a:xfrm>
            <a:custGeom>
              <a:avLst/>
              <a:gdLst/>
              <a:ahLst/>
              <a:cxnLst/>
              <a:rect l="l" t="t" r="r" b="b"/>
              <a:pathLst>
                <a:path w="2365" h="438" extrusionOk="0">
                  <a:moveTo>
                    <a:pt x="72" y="1"/>
                  </a:moveTo>
                  <a:cubicBezTo>
                    <a:pt x="36" y="1"/>
                    <a:pt x="1" y="36"/>
                    <a:pt x="1" y="81"/>
                  </a:cubicBezTo>
                  <a:lnTo>
                    <a:pt x="1" y="366"/>
                  </a:lnTo>
                  <a:cubicBezTo>
                    <a:pt x="1" y="402"/>
                    <a:pt x="36" y="438"/>
                    <a:pt x="72" y="438"/>
                  </a:cubicBezTo>
                  <a:lnTo>
                    <a:pt x="2284" y="438"/>
                  </a:lnTo>
                  <a:cubicBezTo>
                    <a:pt x="2329" y="438"/>
                    <a:pt x="2365" y="402"/>
                    <a:pt x="2365" y="366"/>
                  </a:cubicBezTo>
                  <a:lnTo>
                    <a:pt x="2365" y="81"/>
                  </a:lnTo>
                  <a:cubicBezTo>
                    <a:pt x="2365" y="36"/>
                    <a:pt x="2329" y="1"/>
                    <a:pt x="228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45"/>
            <p:cNvSpPr/>
            <p:nvPr/>
          </p:nvSpPr>
          <p:spPr>
            <a:xfrm>
              <a:off x="835150" y="1377150"/>
              <a:ext cx="59125" cy="13625"/>
            </a:xfrm>
            <a:custGeom>
              <a:avLst/>
              <a:gdLst/>
              <a:ahLst/>
              <a:cxnLst/>
              <a:rect l="l" t="t" r="r" b="b"/>
              <a:pathLst>
                <a:path w="2365" h="545" extrusionOk="0">
                  <a:moveTo>
                    <a:pt x="72" y="0"/>
                  </a:moveTo>
                  <a:cubicBezTo>
                    <a:pt x="36" y="0"/>
                    <a:pt x="1" y="36"/>
                    <a:pt x="1" y="81"/>
                  </a:cubicBezTo>
                  <a:lnTo>
                    <a:pt x="1" y="473"/>
                  </a:lnTo>
                  <a:cubicBezTo>
                    <a:pt x="1" y="509"/>
                    <a:pt x="36" y="545"/>
                    <a:pt x="72" y="545"/>
                  </a:cubicBezTo>
                  <a:lnTo>
                    <a:pt x="2284" y="545"/>
                  </a:lnTo>
                  <a:cubicBezTo>
                    <a:pt x="2329" y="545"/>
                    <a:pt x="2365" y="509"/>
                    <a:pt x="2365" y="473"/>
                  </a:cubicBezTo>
                  <a:lnTo>
                    <a:pt x="2365" y="81"/>
                  </a:lnTo>
                  <a:cubicBezTo>
                    <a:pt x="2365" y="36"/>
                    <a:pt x="2329" y="0"/>
                    <a:pt x="228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45"/>
            <p:cNvSpPr/>
            <p:nvPr/>
          </p:nvSpPr>
          <p:spPr>
            <a:xfrm>
              <a:off x="845625" y="1368000"/>
              <a:ext cx="60925" cy="9850"/>
            </a:xfrm>
            <a:custGeom>
              <a:avLst/>
              <a:gdLst/>
              <a:ahLst/>
              <a:cxnLst/>
              <a:rect l="l" t="t" r="r" b="b"/>
              <a:pathLst>
                <a:path w="2437" h="394" extrusionOk="0">
                  <a:moveTo>
                    <a:pt x="188" y="1"/>
                  </a:moveTo>
                  <a:cubicBezTo>
                    <a:pt x="81" y="1"/>
                    <a:pt x="1" y="90"/>
                    <a:pt x="1" y="197"/>
                  </a:cubicBezTo>
                  <a:cubicBezTo>
                    <a:pt x="1" y="304"/>
                    <a:pt x="81" y="393"/>
                    <a:pt x="188" y="393"/>
                  </a:cubicBezTo>
                  <a:lnTo>
                    <a:pt x="2240" y="393"/>
                  </a:lnTo>
                  <a:cubicBezTo>
                    <a:pt x="2347" y="393"/>
                    <a:pt x="2436" y="304"/>
                    <a:pt x="2436" y="197"/>
                  </a:cubicBezTo>
                  <a:cubicBezTo>
                    <a:pt x="2436" y="90"/>
                    <a:pt x="2347" y="1"/>
                    <a:pt x="22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45"/>
            <p:cNvSpPr/>
            <p:nvPr/>
          </p:nvSpPr>
          <p:spPr>
            <a:xfrm>
              <a:off x="845625" y="1347250"/>
              <a:ext cx="60925" cy="9850"/>
            </a:xfrm>
            <a:custGeom>
              <a:avLst/>
              <a:gdLst/>
              <a:ahLst/>
              <a:cxnLst/>
              <a:rect l="l" t="t" r="r" b="b"/>
              <a:pathLst>
                <a:path w="2437" h="394" extrusionOk="0">
                  <a:moveTo>
                    <a:pt x="188" y="1"/>
                  </a:moveTo>
                  <a:cubicBezTo>
                    <a:pt x="81" y="1"/>
                    <a:pt x="1" y="90"/>
                    <a:pt x="1" y="197"/>
                  </a:cubicBezTo>
                  <a:cubicBezTo>
                    <a:pt x="1" y="304"/>
                    <a:pt x="81" y="394"/>
                    <a:pt x="188" y="394"/>
                  </a:cubicBezTo>
                  <a:lnTo>
                    <a:pt x="2240" y="394"/>
                  </a:lnTo>
                  <a:cubicBezTo>
                    <a:pt x="2347" y="394"/>
                    <a:pt x="2436" y="304"/>
                    <a:pt x="2436" y="197"/>
                  </a:cubicBezTo>
                  <a:cubicBezTo>
                    <a:pt x="2436" y="90"/>
                    <a:pt x="2347" y="1"/>
                    <a:pt x="22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45"/>
            <p:cNvSpPr/>
            <p:nvPr/>
          </p:nvSpPr>
          <p:spPr>
            <a:xfrm>
              <a:off x="805050" y="1357300"/>
              <a:ext cx="5375" cy="5375"/>
            </a:xfrm>
            <a:custGeom>
              <a:avLst/>
              <a:gdLst/>
              <a:ahLst/>
              <a:cxnLst/>
              <a:rect l="l" t="t" r="r" b="b"/>
              <a:pathLst>
                <a:path w="215" h="215" extrusionOk="0">
                  <a:moveTo>
                    <a:pt x="107" y="0"/>
                  </a:moveTo>
                  <a:cubicBezTo>
                    <a:pt x="45" y="0"/>
                    <a:pt x="0" y="45"/>
                    <a:pt x="0" y="107"/>
                  </a:cubicBezTo>
                  <a:cubicBezTo>
                    <a:pt x="0" y="161"/>
                    <a:pt x="45" y="215"/>
                    <a:pt x="107" y="215"/>
                  </a:cubicBezTo>
                  <a:cubicBezTo>
                    <a:pt x="170" y="215"/>
                    <a:pt x="214" y="161"/>
                    <a:pt x="214" y="107"/>
                  </a:cubicBezTo>
                  <a:cubicBezTo>
                    <a:pt x="214" y="45"/>
                    <a:pt x="170" y="0"/>
                    <a:pt x="10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45"/>
            <p:cNvSpPr/>
            <p:nvPr/>
          </p:nvSpPr>
          <p:spPr>
            <a:xfrm>
              <a:off x="647800" y="1379850"/>
              <a:ext cx="165750" cy="153450"/>
            </a:xfrm>
            <a:custGeom>
              <a:avLst/>
              <a:gdLst/>
              <a:ahLst/>
              <a:cxnLst/>
              <a:rect l="l" t="t" r="r" b="b"/>
              <a:pathLst>
                <a:path w="6630" h="6138" extrusionOk="0">
                  <a:moveTo>
                    <a:pt x="3859" y="0"/>
                  </a:moveTo>
                  <a:cubicBezTo>
                    <a:pt x="3429" y="0"/>
                    <a:pt x="2874" y="8"/>
                    <a:pt x="2874" y="8"/>
                  </a:cubicBezTo>
                  <a:cubicBezTo>
                    <a:pt x="2874" y="8"/>
                    <a:pt x="2312" y="106"/>
                    <a:pt x="2543" y="490"/>
                  </a:cubicBezTo>
                  <a:cubicBezTo>
                    <a:pt x="2766" y="874"/>
                    <a:pt x="2615" y="1587"/>
                    <a:pt x="2160" y="2096"/>
                  </a:cubicBezTo>
                  <a:cubicBezTo>
                    <a:pt x="1696" y="2613"/>
                    <a:pt x="599" y="4014"/>
                    <a:pt x="599" y="4014"/>
                  </a:cubicBezTo>
                  <a:cubicBezTo>
                    <a:pt x="599" y="4014"/>
                    <a:pt x="1" y="5022"/>
                    <a:pt x="304" y="5504"/>
                  </a:cubicBezTo>
                  <a:cubicBezTo>
                    <a:pt x="583" y="5955"/>
                    <a:pt x="1158" y="6105"/>
                    <a:pt x="2040" y="6105"/>
                  </a:cubicBezTo>
                  <a:cubicBezTo>
                    <a:pt x="2116" y="6105"/>
                    <a:pt x="2195" y="6104"/>
                    <a:pt x="2276" y="6101"/>
                  </a:cubicBezTo>
                  <a:cubicBezTo>
                    <a:pt x="3302" y="6075"/>
                    <a:pt x="4033" y="6137"/>
                    <a:pt x="4346" y="5673"/>
                  </a:cubicBezTo>
                  <a:cubicBezTo>
                    <a:pt x="4631" y="5254"/>
                    <a:pt x="4756" y="4683"/>
                    <a:pt x="4836" y="3934"/>
                  </a:cubicBezTo>
                  <a:cubicBezTo>
                    <a:pt x="4872" y="3604"/>
                    <a:pt x="5122" y="2711"/>
                    <a:pt x="5684" y="2658"/>
                  </a:cubicBezTo>
                  <a:cubicBezTo>
                    <a:pt x="6246" y="2604"/>
                    <a:pt x="6397" y="2631"/>
                    <a:pt x="6424" y="2381"/>
                  </a:cubicBezTo>
                  <a:cubicBezTo>
                    <a:pt x="6451" y="2123"/>
                    <a:pt x="6629" y="1132"/>
                    <a:pt x="6112" y="1132"/>
                  </a:cubicBezTo>
                  <a:cubicBezTo>
                    <a:pt x="5966" y="1129"/>
                    <a:pt x="5796" y="1128"/>
                    <a:pt x="5633" y="1128"/>
                  </a:cubicBezTo>
                  <a:cubicBezTo>
                    <a:pt x="5308" y="1128"/>
                    <a:pt x="5015" y="1132"/>
                    <a:pt x="5015" y="1132"/>
                  </a:cubicBezTo>
                  <a:cubicBezTo>
                    <a:pt x="5015" y="1132"/>
                    <a:pt x="4542" y="1132"/>
                    <a:pt x="4533" y="642"/>
                  </a:cubicBezTo>
                  <a:cubicBezTo>
                    <a:pt x="4524" y="312"/>
                    <a:pt x="4631" y="17"/>
                    <a:pt x="4328" y="8"/>
                  </a:cubicBezTo>
                  <a:cubicBezTo>
                    <a:pt x="4259" y="2"/>
                    <a:pt x="4075" y="0"/>
                    <a:pt x="38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04"/>
        <p:cNvGrpSpPr/>
        <p:nvPr/>
      </p:nvGrpSpPr>
      <p:grpSpPr>
        <a:xfrm>
          <a:off x="0" y="0"/>
          <a:ext cx="0" cy="0"/>
          <a:chOff x="0" y="0"/>
          <a:chExt cx="0" cy="0"/>
        </a:xfrm>
      </p:grpSpPr>
      <p:sp>
        <p:nvSpPr>
          <p:cNvPr id="1205" name="Google Shape;1205;p46"/>
          <p:cNvSpPr txBox="1">
            <a:spLocks noGrp="1"/>
          </p:cNvSpPr>
          <p:nvPr>
            <p:ph type="body" idx="1"/>
          </p:nvPr>
        </p:nvSpPr>
        <p:spPr>
          <a:xfrm>
            <a:off x="720000" y="1987500"/>
            <a:ext cx="4171500" cy="2420700"/>
          </a:xfrm>
          <a:prstGeom prst="rect">
            <a:avLst/>
          </a:prstGeom>
          <a:noFill/>
          <a:ln>
            <a:noFill/>
          </a:ln>
        </p:spPr>
        <p:txBody>
          <a:bodyPr spcFirstLastPara="1" wrap="square" lIns="91425" tIns="91425" rIns="91425" bIns="91425" anchor="ctr" anchorCtr="0">
            <a:noAutofit/>
          </a:bodyPr>
          <a:lstStyle>
            <a:lvl1pPr marL="457200" lvl="0" indent="-317500" algn="l" rtl="0">
              <a:lnSpc>
                <a:spcPct val="100000"/>
              </a:lnSpc>
              <a:spcBef>
                <a:spcPts val="0"/>
              </a:spcBef>
              <a:spcAft>
                <a:spcPts val="0"/>
              </a:spcAft>
              <a:buClr>
                <a:schemeClr val="dk2"/>
              </a:buClr>
              <a:buSzPts val="14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206" name="Google Shape;1206;p46"/>
          <p:cNvSpPr txBox="1">
            <a:spLocks noGrp="1"/>
          </p:cNvSpPr>
          <p:nvPr>
            <p:ph type="title"/>
          </p:nvPr>
        </p:nvSpPr>
        <p:spPr>
          <a:xfrm>
            <a:off x="720000" y="938400"/>
            <a:ext cx="3410700" cy="10491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207"/>
        <p:cNvGrpSpPr/>
        <p:nvPr/>
      </p:nvGrpSpPr>
      <p:grpSpPr>
        <a:xfrm>
          <a:off x="0" y="0"/>
          <a:ext cx="0" cy="0"/>
          <a:chOff x="0" y="0"/>
          <a:chExt cx="0" cy="0"/>
        </a:xfrm>
      </p:grpSpPr>
      <p:sp>
        <p:nvSpPr>
          <p:cNvPr id="1208" name="Google Shape;1208;p47"/>
          <p:cNvSpPr txBox="1">
            <a:spLocks noGrp="1"/>
          </p:cNvSpPr>
          <p:nvPr>
            <p:ph type="title"/>
          </p:nvPr>
        </p:nvSpPr>
        <p:spPr>
          <a:xfrm>
            <a:off x="2473950" y="539400"/>
            <a:ext cx="4196100" cy="768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5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endParaRPr/>
          </a:p>
        </p:txBody>
      </p:sp>
      <p:sp>
        <p:nvSpPr>
          <p:cNvPr id="1209" name="Google Shape;1209;p47"/>
          <p:cNvSpPr txBox="1">
            <a:spLocks noGrp="1"/>
          </p:cNvSpPr>
          <p:nvPr>
            <p:ph type="subTitle" idx="1"/>
          </p:nvPr>
        </p:nvSpPr>
        <p:spPr>
          <a:xfrm>
            <a:off x="2473950" y="1308300"/>
            <a:ext cx="4196100" cy="441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10" name="Google Shape;1210;p47"/>
          <p:cNvSpPr txBox="1">
            <a:spLocks noGrp="1"/>
          </p:cNvSpPr>
          <p:nvPr>
            <p:ph type="title" idx="2"/>
          </p:nvPr>
        </p:nvSpPr>
        <p:spPr>
          <a:xfrm>
            <a:off x="2473950" y="1966666"/>
            <a:ext cx="4196100" cy="768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5000">
                <a:solidFill>
                  <a:schemeClr val="dk2"/>
                </a:solidFill>
              </a:defRPr>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endParaRPr/>
          </a:p>
        </p:txBody>
      </p:sp>
      <p:sp>
        <p:nvSpPr>
          <p:cNvPr id="1211" name="Google Shape;1211;p47"/>
          <p:cNvSpPr txBox="1">
            <a:spLocks noGrp="1"/>
          </p:cNvSpPr>
          <p:nvPr>
            <p:ph type="subTitle" idx="3"/>
          </p:nvPr>
        </p:nvSpPr>
        <p:spPr>
          <a:xfrm>
            <a:off x="2473950" y="2735550"/>
            <a:ext cx="4196100" cy="441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12" name="Google Shape;1212;p47"/>
          <p:cNvSpPr txBox="1">
            <a:spLocks noGrp="1"/>
          </p:cNvSpPr>
          <p:nvPr>
            <p:ph type="title" idx="4"/>
          </p:nvPr>
        </p:nvSpPr>
        <p:spPr>
          <a:xfrm>
            <a:off x="2473950" y="3393922"/>
            <a:ext cx="4196100" cy="768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5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endParaRPr/>
          </a:p>
        </p:txBody>
      </p:sp>
      <p:sp>
        <p:nvSpPr>
          <p:cNvPr id="1213" name="Google Shape;1213;p47"/>
          <p:cNvSpPr txBox="1">
            <a:spLocks noGrp="1"/>
          </p:cNvSpPr>
          <p:nvPr>
            <p:ph type="subTitle" idx="5"/>
          </p:nvPr>
        </p:nvSpPr>
        <p:spPr>
          <a:xfrm>
            <a:off x="2473950" y="4162800"/>
            <a:ext cx="4196100" cy="441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grpSp>
        <p:nvGrpSpPr>
          <p:cNvPr id="1214" name="Google Shape;1214;p47"/>
          <p:cNvGrpSpPr/>
          <p:nvPr/>
        </p:nvGrpSpPr>
        <p:grpSpPr>
          <a:xfrm rot="1589211" flipH="1">
            <a:off x="193382" y="846958"/>
            <a:ext cx="1378677" cy="1191380"/>
            <a:chOff x="3230725" y="1844650"/>
            <a:chExt cx="678600" cy="586475"/>
          </a:xfrm>
        </p:grpSpPr>
        <p:sp>
          <p:nvSpPr>
            <p:cNvPr id="1215" name="Google Shape;1215;p47"/>
            <p:cNvSpPr/>
            <p:nvPr/>
          </p:nvSpPr>
          <p:spPr>
            <a:xfrm>
              <a:off x="3230725" y="1844650"/>
              <a:ext cx="678600" cy="586475"/>
            </a:xfrm>
            <a:custGeom>
              <a:avLst/>
              <a:gdLst/>
              <a:ahLst/>
              <a:cxnLst/>
              <a:rect l="l" t="t" r="r" b="b"/>
              <a:pathLst>
                <a:path w="27144" h="23459" extrusionOk="0">
                  <a:moveTo>
                    <a:pt x="13259" y="0"/>
                  </a:moveTo>
                  <a:cubicBezTo>
                    <a:pt x="12106" y="0"/>
                    <a:pt x="11103" y="677"/>
                    <a:pt x="10652" y="1704"/>
                  </a:cubicBezTo>
                  <a:lnTo>
                    <a:pt x="4061" y="1704"/>
                  </a:lnTo>
                  <a:cubicBezTo>
                    <a:pt x="3660" y="1253"/>
                    <a:pt x="3083" y="1003"/>
                    <a:pt x="2482" y="1003"/>
                  </a:cubicBezTo>
                  <a:cubicBezTo>
                    <a:pt x="1279" y="1003"/>
                    <a:pt x="326" y="1955"/>
                    <a:pt x="326" y="3158"/>
                  </a:cubicBezTo>
                  <a:cubicBezTo>
                    <a:pt x="326" y="4336"/>
                    <a:pt x="1279" y="5313"/>
                    <a:pt x="2482" y="5313"/>
                  </a:cubicBezTo>
                  <a:cubicBezTo>
                    <a:pt x="2632" y="5313"/>
                    <a:pt x="2782" y="5288"/>
                    <a:pt x="2933" y="5263"/>
                  </a:cubicBezTo>
                  <a:lnTo>
                    <a:pt x="2933" y="5263"/>
                  </a:lnTo>
                  <a:lnTo>
                    <a:pt x="978" y="10602"/>
                  </a:lnTo>
                  <a:lnTo>
                    <a:pt x="777" y="10602"/>
                  </a:lnTo>
                  <a:cubicBezTo>
                    <a:pt x="351" y="10627"/>
                    <a:pt x="26" y="10952"/>
                    <a:pt x="26" y="11379"/>
                  </a:cubicBezTo>
                  <a:lnTo>
                    <a:pt x="26" y="11429"/>
                  </a:lnTo>
                  <a:cubicBezTo>
                    <a:pt x="0" y="11479"/>
                    <a:pt x="0" y="11554"/>
                    <a:pt x="0" y="11629"/>
                  </a:cubicBezTo>
                  <a:cubicBezTo>
                    <a:pt x="101" y="14060"/>
                    <a:pt x="2281" y="15990"/>
                    <a:pt x="4988" y="15990"/>
                  </a:cubicBezTo>
                  <a:lnTo>
                    <a:pt x="5188" y="15990"/>
                  </a:lnTo>
                  <a:cubicBezTo>
                    <a:pt x="7970" y="15890"/>
                    <a:pt x="10151" y="13785"/>
                    <a:pt x="10076" y="11278"/>
                  </a:cubicBezTo>
                  <a:cubicBezTo>
                    <a:pt x="10051" y="11203"/>
                    <a:pt x="10051" y="11153"/>
                    <a:pt x="10051" y="11078"/>
                  </a:cubicBezTo>
                  <a:lnTo>
                    <a:pt x="10051" y="11028"/>
                  </a:lnTo>
                  <a:cubicBezTo>
                    <a:pt x="10001" y="10627"/>
                    <a:pt x="9675" y="10326"/>
                    <a:pt x="9249" y="10326"/>
                  </a:cubicBezTo>
                  <a:lnTo>
                    <a:pt x="8998" y="10326"/>
                  </a:lnTo>
                  <a:lnTo>
                    <a:pt x="6918" y="4586"/>
                  </a:lnTo>
                  <a:lnTo>
                    <a:pt x="10978" y="4586"/>
                  </a:lnTo>
                  <a:cubicBezTo>
                    <a:pt x="11229" y="4912"/>
                    <a:pt x="11529" y="5188"/>
                    <a:pt x="11880" y="5363"/>
                  </a:cubicBezTo>
                  <a:lnTo>
                    <a:pt x="11880" y="18020"/>
                  </a:lnTo>
                  <a:cubicBezTo>
                    <a:pt x="10677" y="18496"/>
                    <a:pt x="9775" y="19574"/>
                    <a:pt x="9549" y="20877"/>
                  </a:cubicBezTo>
                  <a:cubicBezTo>
                    <a:pt x="9098" y="21078"/>
                    <a:pt x="8772" y="21554"/>
                    <a:pt x="8772" y="22105"/>
                  </a:cubicBezTo>
                  <a:cubicBezTo>
                    <a:pt x="8772" y="22832"/>
                    <a:pt x="9374" y="23459"/>
                    <a:pt x="10126" y="23459"/>
                  </a:cubicBezTo>
                  <a:lnTo>
                    <a:pt x="16366" y="23459"/>
                  </a:lnTo>
                  <a:cubicBezTo>
                    <a:pt x="17118" y="23459"/>
                    <a:pt x="17720" y="22832"/>
                    <a:pt x="17720" y="22105"/>
                  </a:cubicBezTo>
                  <a:cubicBezTo>
                    <a:pt x="17720" y="21554"/>
                    <a:pt x="17419" y="21078"/>
                    <a:pt x="16943" y="20877"/>
                  </a:cubicBezTo>
                  <a:cubicBezTo>
                    <a:pt x="16717" y="19574"/>
                    <a:pt x="15840" y="18496"/>
                    <a:pt x="14612" y="18020"/>
                  </a:cubicBezTo>
                  <a:lnTo>
                    <a:pt x="14612" y="5363"/>
                  </a:lnTo>
                  <a:cubicBezTo>
                    <a:pt x="14963" y="5188"/>
                    <a:pt x="15264" y="4912"/>
                    <a:pt x="15514" y="4586"/>
                  </a:cubicBezTo>
                  <a:lnTo>
                    <a:pt x="20201" y="4586"/>
                  </a:lnTo>
                  <a:lnTo>
                    <a:pt x="18046" y="10602"/>
                  </a:lnTo>
                  <a:lnTo>
                    <a:pt x="17820" y="10602"/>
                  </a:lnTo>
                  <a:cubicBezTo>
                    <a:pt x="17419" y="10627"/>
                    <a:pt x="17068" y="10952"/>
                    <a:pt x="17068" y="11379"/>
                  </a:cubicBezTo>
                  <a:lnTo>
                    <a:pt x="17068" y="11429"/>
                  </a:lnTo>
                  <a:cubicBezTo>
                    <a:pt x="17068" y="11479"/>
                    <a:pt x="17068" y="11554"/>
                    <a:pt x="17068" y="11629"/>
                  </a:cubicBezTo>
                  <a:cubicBezTo>
                    <a:pt x="17143" y="14060"/>
                    <a:pt x="19324" y="15990"/>
                    <a:pt x="22056" y="15990"/>
                  </a:cubicBezTo>
                  <a:lnTo>
                    <a:pt x="22231" y="15990"/>
                  </a:lnTo>
                  <a:cubicBezTo>
                    <a:pt x="23559" y="15940"/>
                    <a:pt x="24788" y="15439"/>
                    <a:pt x="25715" y="14561"/>
                  </a:cubicBezTo>
                  <a:cubicBezTo>
                    <a:pt x="26667" y="13684"/>
                    <a:pt x="27143" y="12506"/>
                    <a:pt x="27118" y="11278"/>
                  </a:cubicBezTo>
                  <a:cubicBezTo>
                    <a:pt x="27118" y="11203"/>
                    <a:pt x="27093" y="11153"/>
                    <a:pt x="27093" y="11078"/>
                  </a:cubicBezTo>
                  <a:lnTo>
                    <a:pt x="27093" y="11028"/>
                  </a:lnTo>
                  <a:cubicBezTo>
                    <a:pt x="27043" y="10627"/>
                    <a:pt x="26717" y="10326"/>
                    <a:pt x="26316" y="10326"/>
                  </a:cubicBezTo>
                  <a:lnTo>
                    <a:pt x="26041" y="10326"/>
                  </a:lnTo>
                  <a:lnTo>
                    <a:pt x="24186" y="5238"/>
                  </a:lnTo>
                  <a:lnTo>
                    <a:pt x="24186" y="5238"/>
                  </a:lnTo>
                  <a:cubicBezTo>
                    <a:pt x="24361" y="5288"/>
                    <a:pt x="24537" y="5313"/>
                    <a:pt x="24712" y="5313"/>
                  </a:cubicBezTo>
                  <a:cubicBezTo>
                    <a:pt x="25890" y="5313"/>
                    <a:pt x="26868" y="4336"/>
                    <a:pt x="26868" y="3158"/>
                  </a:cubicBezTo>
                  <a:cubicBezTo>
                    <a:pt x="26868" y="1955"/>
                    <a:pt x="25890" y="1003"/>
                    <a:pt x="24712" y="1003"/>
                  </a:cubicBezTo>
                  <a:cubicBezTo>
                    <a:pt x="24086" y="1003"/>
                    <a:pt x="23509" y="1253"/>
                    <a:pt x="23108" y="1704"/>
                  </a:cubicBezTo>
                  <a:lnTo>
                    <a:pt x="15865" y="1704"/>
                  </a:lnTo>
                  <a:cubicBezTo>
                    <a:pt x="15414" y="677"/>
                    <a:pt x="14412" y="0"/>
                    <a:pt x="13259" y="0"/>
                  </a:cubicBezTo>
                  <a:close/>
                </a:path>
              </a:pathLst>
            </a:custGeom>
            <a:solidFill>
              <a:schemeClr val="accent2"/>
            </a:solidFill>
            <a:ln>
              <a:noFill/>
            </a:ln>
            <a:effectLst>
              <a:outerShdw dist="28575"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47"/>
            <p:cNvSpPr/>
            <p:nvPr/>
          </p:nvSpPr>
          <p:spPr>
            <a:xfrm>
              <a:off x="3263300" y="1923575"/>
              <a:ext cx="93400" cy="225600"/>
            </a:xfrm>
            <a:custGeom>
              <a:avLst/>
              <a:gdLst/>
              <a:ahLst/>
              <a:cxnLst/>
              <a:rect l="l" t="t" r="r" b="b"/>
              <a:pathLst>
                <a:path w="3736" h="9024" extrusionOk="0">
                  <a:moveTo>
                    <a:pt x="3234" y="1"/>
                  </a:moveTo>
                  <a:lnTo>
                    <a:pt x="1" y="8848"/>
                  </a:lnTo>
                  <a:lnTo>
                    <a:pt x="527" y="9024"/>
                  </a:lnTo>
                  <a:lnTo>
                    <a:pt x="3735" y="176"/>
                  </a:lnTo>
                  <a:lnTo>
                    <a:pt x="323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47"/>
            <p:cNvSpPr/>
            <p:nvPr/>
          </p:nvSpPr>
          <p:spPr>
            <a:xfrm>
              <a:off x="3356675" y="1923575"/>
              <a:ext cx="93375" cy="225600"/>
            </a:xfrm>
            <a:custGeom>
              <a:avLst/>
              <a:gdLst/>
              <a:ahLst/>
              <a:cxnLst/>
              <a:rect l="l" t="t" r="r" b="b"/>
              <a:pathLst>
                <a:path w="3735" h="9024" extrusionOk="0">
                  <a:moveTo>
                    <a:pt x="501" y="1"/>
                  </a:moveTo>
                  <a:lnTo>
                    <a:pt x="0" y="176"/>
                  </a:lnTo>
                  <a:lnTo>
                    <a:pt x="3208" y="9024"/>
                  </a:lnTo>
                  <a:lnTo>
                    <a:pt x="3734" y="8848"/>
                  </a:lnTo>
                  <a:lnTo>
                    <a:pt x="5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47"/>
            <p:cNvSpPr/>
            <p:nvPr/>
          </p:nvSpPr>
          <p:spPr>
            <a:xfrm>
              <a:off x="3250775" y="2122200"/>
              <a:ext cx="213675" cy="102850"/>
            </a:xfrm>
            <a:custGeom>
              <a:avLst/>
              <a:gdLst/>
              <a:ahLst/>
              <a:cxnLst/>
              <a:rect l="l" t="t" r="r" b="b"/>
              <a:pathLst>
                <a:path w="8547" h="4114" extrusionOk="0">
                  <a:moveTo>
                    <a:pt x="8447" y="1"/>
                  </a:moveTo>
                  <a:lnTo>
                    <a:pt x="0" y="277"/>
                  </a:lnTo>
                  <a:cubicBezTo>
                    <a:pt x="0" y="352"/>
                    <a:pt x="0" y="427"/>
                    <a:pt x="0" y="502"/>
                  </a:cubicBezTo>
                  <a:cubicBezTo>
                    <a:pt x="74" y="2512"/>
                    <a:pt x="1945" y="4114"/>
                    <a:pt x="4206" y="4114"/>
                  </a:cubicBezTo>
                  <a:cubicBezTo>
                    <a:pt x="4258" y="4114"/>
                    <a:pt x="4310" y="4113"/>
                    <a:pt x="4361" y="4111"/>
                  </a:cubicBezTo>
                  <a:cubicBezTo>
                    <a:pt x="6717" y="4011"/>
                    <a:pt x="8547" y="2282"/>
                    <a:pt x="8472" y="201"/>
                  </a:cubicBezTo>
                  <a:cubicBezTo>
                    <a:pt x="8472" y="126"/>
                    <a:pt x="8472" y="76"/>
                    <a:pt x="84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47"/>
            <p:cNvSpPr/>
            <p:nvPr/>
          </p:nvSpPr>
          <p:spPr>
            <a:xfrm>
              <a:off x="3690000" y="1923575"/>
              <a:ext cx="92750" cy="225600"/>
            </a:xfrm>
            <a:custGeom>
              <a:avLst/>
              <a:gdLst/>
              <a:ahLst/>
              <a:cxnLst/>
              <a:rect l="l" t="t" r="r" b="b"/>
              <a:pathLst>
                <a:path w="3710" h="9024" extrusionOk="0">
                  <a:moveTo>
                    <a:pt x="3209" y="1"/>
                  </a:moveTo>
                  <a:lnTo>
                    <a:pt x="0" y="8848"/>
                  </a:lnTo>
                  <a:lnTo>
                    <a:pt x="502" y="9024"/>
                  </a:lnTo>
                  <a:lnTo>
                    <a:pt x="3710" y="176"/>
                  </a:lnTo>
                  <a:lnTo>
                    <a:pt x="320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47"/>
            <p:cNvSpPr/>
            <p:nvPr/>
          </p:nvSpPr>
          <p:spPr>
            <a:xfrm>
              <a:off x="3782725" y="1923575"/>
              <a:ext cx="93400" cy="225600"/>
            </a:xfrm>
            <a:custGeom>
              <a:avLst/>
              <a:gdLst/>
              <a:ahLst/>
              <a:cxnLst/>
              <a:rect l="l" t="t" r="r" b="b"/>
              <a:pathLst>
                <a:path w="3736" h="9024" extrusionOk="0">
                  <a:moveTo>
                    <a:pt x="527" y="1"/>
                  </a:moveTo>
                  <a:lnTo>
                    <a:pt x="1" y="176"/>
                  </a:lnTo>
                  <a:lnTo>
                    <a:pt x="3209" y="9024"/>
                  </a:lnTo>
                  <a:lnTo>
                    <a:pt x="3735" y="8848"/>
                  </a:lnTo>
                  <a:lnTo>
                    <a:pt x="52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47"/>
            <p:cNvSpPr/>
            <p:nvPr/>
          </p:nvSpPr>
          <p:spPr>
            <a:xfrm>
              <a:off x="3676850" y="2122200"/>
              <a:ext cx="213675" cy="102850"/>
            </a:xfrm>
            <a:custGeom>
              <a:avLst/>
              <a:gdLst/>
              <a:ahLst/>
              <a:cxnLst/>
              <a:rect l="l" t="t" r="r" b="b"/>
              <a:pathLst>
                <a:path w="8547" h="4114" extrusionOk="0">
                  <a:moveTo>
                    <a:pt x="8471" y="1"/>
                  </a:moveTo>
                  <a:lnTo>
                    <a:pt x="0" y="277"/>
                  </a:lnTo>
                  <a:cubicBezTo>
                    <a:pt x="0" y="352"/>
                    <a:pt x="0" y="427"/>
                    <a:pt x="0" y="502"/>
                  </a:cubicBezTo>
                  <a:cubicBezTo>
                    <a:pt x="74" y="2512"/>
                    <a:pt x="1944" y="4114"/>
                    <a:pt x="4206" y="4114"/>
                  </a:cubicBezTo>
                  <a:cubicBezTo>
                    <a:pt x="4258" y="4114"/>
                    <a:pt x="4309" y="4113"/>
                    <a:pt x="4361" y="4111"/>
                  </a:cubicBezTo>
                  <a:cubicBezTo>
                    <a:pt x="6717" y="4011"/>
                    <a:pt x="8547" y="2282"/>
                    <a:pt x="8471" y="201"/>
                  </a:cubicBezTo>
                  <a:cubicBezTo>
                    <a:pt x="8471" y="126"/>
                    <a:pt x="8471" y="76"/>
                    <a:pt x="847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47"/>
            <p:cNvSpPr/>
            <p:nvPr/>
          </p:nvSpPr>
          <p:spPr>
            <a:xfrm>
              <a:off x="3292750" y="1906675"/>
              <a:ext cx="538875" cy="33225"/>
            </a:xfrm>
            <a:custGeom>
              <a:avLst/>
              <a:gdLst/>
              <a:ahLst/>
              <a:cxnLst/>
              <a:rect l="l" t="t" r="r" b="b"/>
              <a:pathLst>
                <a:path w="21555" h="1329" extrusionOk="0">
                  <a:moveTo>
                    <a:pt x="1" y="0"/>
                  </a:moveTo>
                  <a:lnTo>
                    <a:pt x="1" y="1329"/>
                  </a:lnTo>
                  <a:lnTo>
                    <a:pt x="21555" y="1329"/>
                  </a:lnTo>
                  <a:lnTo>
                    <a:pt x="2155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47"/>
            <p:cNvSpPr/>
            <p:nvPr/>
          </p:nvSpPr>
          <p:spPr>
            <a:xfrm>
              <a:off x="3258300" y="1889125"/>
              <a:ext cx="68325" cy="68325"/>
            </a:xfrm>
            <a:custGeom>
              <a:avLst/>
              <a:gdLst/>
              <a:ahLst/>
              <a:cxnLst/>
              <a:rect l="l" t="t" r="r" b="b"/>
              <a:pathLst>
                <a:path w="2733" h="2733" extrusionOk="0">
                  <a:moveTo>
                    <a:pt x="1379" y="0"/>
                  </a:moveTo>
                  <a:cubicBezTo>
                    <a:pt x="627" y="0"/>
                    <a:pt x="0" y="602"/>
                    <a:pt x="0" y="1379"/>
                  </a:cubicBezTo>
                  <a:cubicBezTo>
                    <a:pt x="0" y="2131"/>
                    <a:pt x="627" y="2732"/>
                    <a:pt x="1379" y="2732"/>
                  </a:cubicBezTo>
                  <a:cubicBezTo>
                    <a:pt x="2131" y="2732"/>
                    <a:pt x="2732" y="2131"/>
                    <a:pt x="2732" y="1379"/>
                  </a:cubicBezTo>
                  <a:cubicBezTo>
                    <a:pt x="2732" y="602"/>
                    <a:pt x="2131" y="0"/>
                    <a:pt x="13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47"/>
            <p:cNvSpPr/>
            <p:nvPr/>
          </p:nvSpPr>
          <p:spPr>
            <a:xfrm>
              <a:off x="3814050" y="1889125"/>
              <a:ext cx="68950" cy="68325"/>
            </a:xfrm>
            <a:custGeom>
              <a:avLst/>
              <a:gdLst/>
              <a:ahLst/>
              <a:cxnLst/>
              <a:rect l="l" t="t" r="r" b="b"/>
              <a:pathLst>
                <a:path w="2758" h="2733" extrusionOk="0">
                  <a:moveTo>
                    <a:pt x="1379" y="0"/>
                  </a:moveTo>
                  <a:cubicBezTo>
                    <a:pt x="627" y="0"/>
                    <a:pt x="1" y="602"/>
                    <a:pt x="1" y="1379"/>
                  </a:cubicBezTo>
                  <a:cubicBezTo>
                    <a:pt x="1" y="2131"/>
                    <a:pt x="627" y="2732"/>
                    <a:pt x="1379" y="2732"/>
                  </a:cubicBezTo>
                  <a:cubicBezTo>
                    <a:pt x="2131" y="2732"/>
                    <a:pt x="2758" y="2131"/>
                    <a:pt x="2758" y="1379"/>
                  </a:cubicBezTo>
                  <a:cubicBezTo>
                    <a:pt x="2758" y="602"/>
                    <a:pt x="2131" y="0"/>
                    <a:pt x="13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47"/>
            <p:cNvSpPr/>
            <p:nvPr/>
          </p:nvSpPr>
          <p:spPr>
            <a:xfrm>
              <a:off x="3547775" y="1923575"/>
              <a:ext cx="28850" cy="432375"/>
            </a:xfrm>
            <a:custGeom>
              <a:avLst/>
              <a:gdLst/>
              <a:ahLst/>
              <a:cxnLst/>
              <a:rect l="l" t="t" r="r" b="b"/>
              <a:pathLst>
                <a:path w="1154" h="17295" extrusionOk="0">
                  <a:moveTo>
                    <a:pt x="0" y="1"/>
                  </a:moveTo>
                  <a:lnTo>
                    <a:pt x="0" y="17294"/>
                  </a:lnTo>
                  <a:lnTo>
                    <a:pt x="1153" y="17294"/>
                  </a:lnTo>
                  <a:lnTo>
                    <a:pt x="115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47"/>
            <p:cNvSpPr/>
            <p:nvPr/>
          </p:nvSpPr>
          <p:spPr>
            <a:xfrm>
              <a:off x="3510175" y="1864050"/>
              <a:ext cx="103400" cy="104050"/>
            </a:xfrm>
            <a:custGeom>
              <a:avLst/>
              <a:gdLst/>
              <a:ahLst/>
              <a:cxnLst/>
              <a:rect l="l" t="t" r="r" b="b"/>
              <a:pathLst>
                <a:path w="4136" h="4162" extrusionOk="0">
                  <a:moveTo>
                    <a:pt x="2081" y="1"/>
                  </a:moveTo>
                  <a:cubicBezTo>
                    <a:pt x="928" y="1"/>
                    <a:pt x="0" y="928"/>
                    <a:pt x="0" y="2081"/>
                  </a:cubicBezTo>
                  <a:cubicBezTo>
                    <a:pt x="0" y="3234"/>
                    <a:pt x="928" y="4161"/>
                    <a:pt x="2081" y="4161"/>
                  </a:cubicBezTo>
                  <a:cubicBezTo>
                    <a:pt x="3208" y="4161"/>
                    <a:pt x="4136" y="3234"/>
                    <a:pt x="4136" y="2081"/>
                  </a:cubicBezTo>
                  <a:cubicBezTo>
                    <a:pt x="4136" y="928"/>
                    <a:pt x="3208" y="1"/>
                    <a:pt x="20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47"/>
            <p:cNvSpPr/>
            <p:nvPr/>
          </p:nvSpPr>
          <p:spPr>
            <a:xfrm>
              <a:off x="3487625" y="2308300"/>
              <a:ext cx="148525" cy="74575"/>
            </a:xfrm>
            <a:custGeom>
              <a:avLst/>
              <a:gdLst/>
              <a:ahLst/>
              <a:cxnLst/>
              <a:rect l="l" t="t" r="r" b="b"/>
              <a:pathLst>
                <a:path w="5941" h="2983" extrusionOk="0">
                  <a:moveTo>
                    <a:pt x="2983" y="0"/>
                  </a:moveTo>
                  <a:cubicBezTo>
                    <a:pt x="1329" y="0"/>
                    <a:pt x="0" y="1329"/>
                    <a:pt x="0" y="2983"/>
                  </a:cubicBezTo>
                  <a:lnTo>
                    <a:pt x="5940" y="2983"/>
                  </a:lnTo>
                  <a:cubicBezTo>
                    <a:pt x="5940" y="1329"/>
                    <a:pt x="4612" y="0"/>
                    <a:pt x="298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47"/>
            <p:cNvSpPr/>
            <p:nvPr/>
          </p:nvSpPr>
          <p:spPr>
            <a:xfrm>
              <a:off x="3470075" y="2382850"/>
              <a:ext cx="184225" cy="28225"/>
            </a:xfrm>
            <a:custGeom>
              <a:avLst/>
              <a:gdLst/>
              <a:ahLst/>
              <a:cxnLst/>
              <a:rect l="l" t="t" r="r" b="b"/>
              <a:pathLst>
                <a:path w="7369" h="1129" extrusionOk="0">
                  <a:moveTo>
                    <a:pt x="552" y="1"/>
                  </a:moveTo>
                  <a:cubicBezTo>
                    <a:pt x="251" y="1"/>
                    <a:pt x="0" y="252"/>
                    <a:pt x="0" y="577"/>
                  </a:cubicBezTo>
                  <a:cubicBezTo>
                    <a:pt x="0" y="878"/>
                    <a:pt x="251" y="1129"/>
                    <a:pt x="552" y="1129"/>
                  </a:cubicBezTo>
                  <a:lnTo>
                    <a:pt x="6792" y="1129"/>
                  </a:lnTo>
                  <a:cubicBezTo>
                    <a:pt x="7118" y="1129"/>
                    <a:pt x="7369" y="878"/>
                    <a:pt x="7369" y="577"/>
                  </a:cubicBezTo>
                  <a:cubicBezTo>
                    <a:pt x="7369" y="252"/>
                    <a:pt x="7118" y="1"/>
                    <a:pt x="67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47"/>
            <p:cNvSpPr/>
            <p:nvPr/>
          </p:nvSpPr>
          <p:spPr>
            <a:xfrm>
              <a:off x="3532100" y="1886000"/>
              <a:ext cx="60175" cy="60175"/>
            </a:xfrm>
            <a:custGeom>
              <a:avLst/>
              <a:gdLst/>
              <a:ahLst/>
              <a:cxnLst/>
              <a:rect l="l" t="t" r="r" b="b"/>
              <a:pathLst>
                <a:path w="2407" h="2407" extrusionOk="0">
                  <a:moveTo>
                    <a:pt x="1204" y="0"/>
                  </a:moveTo>
                  <a:cubicBezTo>
                    <a:pt x="527" y="0"/>
                    <a:pt x="1" y="552"/>
                    <a:pt x="1" y="1203"/>
                  </a:cubicBezTo>
                  <a:cubicBezTo>
                    <a:pt x="1" y="1880"/>
                    <a:pt x="527" y="2406"/>
                    <a:pt x="1204" y="2406"/>
                  </a:cubicBezTo>
                  <a:cubicBezTo>
                    <a:pt x="1855" y="2406"/>
                    <a:pt x="2407" y="1880"/>
                    <a:pt x="2407" y="1203"/>
                  </a:cubicBezTo>
                  <a:cubicBezTo>
                    <a:pt x="2407" y="552"/>
                    <a:pt x="1855" y="0"/>
                    <a:pt x="12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0" name="Google Shape;1230;p47"/>
          <p:cNvGrpSpPr/>
          <p:nvPr/>
        </p:nvGrpSpPr>
        <p:grpSpPr>
          <a:xfrm rot="-1382276">
            <a:off x="7678017" y="3008973"/>
            <a:ext cx="965447" cy="1416372"/>
            <a:chOff x="4154925" y="1904150"/>
            <a:chExt cx="406650" cy="596525"/>
          </a:xfrm>
        </p:grpSpPr>
        <p:sp>
          <p:nvSpPr>
            <p:cNvPr id="1231" name="Google Shape;1231;p47"/>
            <p:cNvSpPr/>
            <p:nvPr/>
          </p:nvSpPr>
          <p:spPr>
            <a:xfrm>
              <a:off x="4154925" y="1904150"/>
              <a:ext cx="406650" cy="596525"/>
            </a:xfrm>
            <a:custGeom>
              <a:avLst/>
              <a:gdLst/>
              <a:ahLst/>
              <a:cxnLst/>
              <a:rect l="l" t="t" r="r" b="b"/>
              <a:pathLst>
                <a:path w="16266" h="23861" extrusionOk="0">
                  <a:moveTo>
                    <a:pt x="1429" y="1"/>
                  </a:moveTo>
                  <a:cubicBezTo>
                    <a:pt x="677" y="1"/>
                    <a:pt x="50" y="628"/>
                    <a:pt x="50" y="1379"/>
                  </a:cubicBezTo>
                  <a:lnTo>
                    <a:pt x="0" y="19049"/>
                  </a:lnTo>
                  <a:lnTo>
                    <a:pt x="0" y="20653"/>
                  </a:lnTo>
                  <a:cubicBezTo>
                    <a:pt x="0" y="20678"/>
                    <a:pt x="0" y="20703"/>
                    <a:pt x="0" y="20703"/>
                  </a:cubicBezTo>
                  <a:cubicBezTo>
                    <a:pt x="25" y="21430"/>
                    <a:pt x="627" y="21981"/>
                    <a:pt x="1328" y="21981"/>
                  </a:cubicBezTo>
                  <a:lnTo>
                    <a:pt x="3033" y="21931"/>
                  </a:lnTo>
                  <a:lnTo>
                    <a:pt x="3183" y="21931"/>
                  </a:lnTo>
                  <a:lnTo>
                    <a:pt x="3183" y="23059"/>
                  </a:lnTo>
                  <a:cubicBezTo>
                    <a:pt x="3183" y="23359"/>
                    <a:pt x="3358" y="23635"/>
                    <a:pt x="3634" y="23760"/>
                  </a:cubicBezTo>
                  <a:cubicBezTo>
                    <a:pt x="3759" y="23836"/>
                    <a:pt x="3860" y="23861"/>
                    <a:pt x="3985" y="23861"/>
                  </a:cubicBezTo>
                  <a:cubicBezTo>
                    <a:pt x="4160" y="23861"/>
                    <a:pt x="4336" y="23786"/>
                    <a:pt x="4486" y="23660"/>
                  </a:cubicBezTo>
                  <a:lnTo>
                    <a:pt x="5163" y="23109"/>
                  </a:lnTo>
                  <a:lnTo>
                    <a:pt x="5840" y="23685"/>
                  </a:lnTo>
                  <a:cubicBezTo>
                    <a:pt x="5990" y="23786"/>
                    <a:pt x="6166" y="23861"/>
                    <a:pt x="6341" y="23861"/>
                  </a:cubicBezTo>
                  <a:cubicBezTo>
                    <a:pt x="6466" y="23861"/>
                    <a:pt x="6567" y="23836"/>
                    <a:pt x="6692" y="23786"/>
                  </a:cubicBezTo>
                  <a:cubicBezTo>
                    <a:pt x="6968" y="23660"/>
                    <a:pt x="7143" y="23385"/>
                    <a:pt x="7143" y="23059"/>
                  </a:cubicBezTo>
                  <a:lnTo>
                    <a:pt x="7143" y="21956"/>
                  </a:lnTo>
                  <a:lnTo>
                    <a:pt x="14311" y="21956"/>
                  </a:lnTo>
                  <a:cubicBezTo>
                    <a:pt x="14837" y="21956"/>
                    <a:pt x="15339" y="21755"/>
                    <a:pt x="15689" y="21405"/>
                  </a:cubicBezTo>
                  <a:cubicBezTo>
                    <a:pt x="16065" y="21029"/>
                    <a:pt x="16266" y="20552"/>
                    <a:pt x="16266" y="20026"/>
                  </a:cubicBezTo>
                  <a:lnTo>
                    <a:pt x="16166" y="1404"/>
                  </a:lnTo>
                  <a:cubicBezTo>
                    <a:pt x="16166" y="1054"/>
                    <a:pt x="16015" y="703"/>
                    <a:pt x="15765" y="427"/>
                  </a:cubicBezTo>
                  <a:cubicBezTo>
                    <a:pt x="15489" y="176"/>
                    <a:pt x="15163" y="26"/>
                    <a:pt x="14787" y="26"/>
                  </a:cubicBezTo>
                  <a:lnTo>
                    <a:pt x="1429" y="1"/>
                  </a:lnTo>
                  <a:close/>
                </a:path>
              </a:pathLst>
            </a:custGeom>
            <a:solidFill>
              <a:schemeClr val="accent2"/>
            </a:solidFill>
            <a:ln>
              <a:noFill/>
            </a:ln>
            <a:effectLst>
              <a:outerShdw dist="19050" dir="18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47"/>
            <p:cNvSpPr/>
            <p:nvPr/>
          </p:nvSpPr>
          <p:spPr>
            <a:xfrm>
              <a:off x="4254550" y="2359675"/>
              <a:ext cx="59550" cy="120950"/>
            </a:xfrm>
            <a:custGeom>
              <a:avLst/>
              <a:gdLst/>
              <a:ahLst/>
              <a:cxnLst/>
              <a:rect l="l" t="t" r="r" b="b"/>
              <a:pathLst>
                <a:path w="2382" h="4838" extrusionOk="0">
                  <a:moveTo>
                    <a:pt x="0" y="1"/>
                  </a:moveTo>
                  <a:lnTo>
                    <a:pt x="0" y="4838"/>
                  </a:lnTo>
                  <a:lnTo>
                    <a:pt x="1178" y="3860"/>
                  </a:lnTo>
                  <a:lnTo>
                    <a:pt x="2356" y="4838"/>
                  </a:lnTo>
                  <a:lnTo>
                    <a:pt x="238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47"/>
            <p:cNvSpPr/>
            <p:nvPr/>
          </p:nvSpPr>
          <p:spPr>
            <a:xfrm>
              <a:off x="4174350" y="1923575"/>
              <a:ext cx="367175" cy="510075"/>
            </a:xfrm>
            <a:custGeom>
              <a:avLst/>
              <a:gdLst/>
              <a:ahLst/>
              <a:cxnLst/>
              <a:rect l="l" t="t" r="r" b="b"/>
              <a:pathLst>
                <a:path w="14687" h="20403" extrusionOk="0">
                  <a:moveTo>
                    <a:pt x="652" y="1"/>
                  </a:moveTo>
                  <a:cubicBezTo>
                    <a:pt x="326" y="1"/>
                    <a:pt x="50" y="277"/>
                    <a:pt x="50" y="602"/>
                  </a:cubicBezTo>
                  <a:lnTo>
                    <a:pt x="50" y="1279"/>
                  </a:lnTo>
                  <a:lnTo>
                    <a:pt x="25" y="17921"/>
                  </a:lnTo>
                  <a:lnTo>
                    <a:pt x="25" y="18297"/>
                  </a:lnTo>
                  <a:cubicBezTo>
                    <a:pt x="0" y="19149"/>
                    <a:pt x="100" y="20377"/>
                    <a:pt x="2657" y="20377"/>
                  </a:cubicBezTo>
                  <a:lnTo>
                    <a:pt x="13534" y="20402"/>
                  </a:lnTo>
                  <a:cubicBezTo>
                    <a:pt x="14186" y="20402"/>
                    <a:pt x="14687" y="19876"/>
                    <a:pt x="14687" y="19249"/>
                  </a:cubicBezTo>
                  <a:lnTo>
                    <a:pt x="14612" y="728"/>
                  </a:lnTo>
                  <a:lnTo>
                    <a:pt x="14612" y="627"/>
                  </a:lnTo>
                  <a:cubicBezTo>
                    <a:pt x="14612" y="302"/>
                    <a:pt x="14336" y="26"/>
                    <a:pt x="14010" y="26"/>
                  </a:cubicBezTo>
                  <a:lnTo>
                    <a:pt x="6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47"/>
            <p:cNvSpPr/>
            <p:nvPr/>
          </p:nvSpPr>
          <p:spPr>
            <a:xfrm>
              <a:off x="4174350" y="1923575"/>
              <a:ext cx="58275" cy="510100"/>
            </a:xfrm>
            <a:custGeom>
              <a:avLst/>
              <a:gdLst/>
              <a:ahLst/>
              <a:cxnLst/>
              <a:rect l="l" t="t" r="r" b="b"/>
              <a:pathLst>
                <a:path w="2331" h="20404" extrusionOk="0">
                  <a:moveTo>
                    <a:pt x="652" y="1"/>
                  </a:moveTo>
                  <a:cubicBezTo>
                    <a:pt x="326" y="1"/>
                    <a:pt x="50" y="277"/>
                    <a:pt x="50" y="602"/>
                  </a:cubicBezTo>
                  <a:lnTo>
                    <a:pt x="50" y="1279"/>
                  </a:lnTo>
                  <a:lnTo>
                    <a:pt x="25" y="17921"/>
                  </a:lnTo>
                  <a:lnTo>
                    <a:pt x="25" y="18297"/>
                  </a:lnTo>
                  <a:lnTo>
                    <a:pt x="0" y="19901"/>
                  </a:lnTo>
                  <a:cubicBezTo>
                    <a:pt x="24" y="20164"/>
                    <a:pt x="230" y="20404"/>
                    <a:pt x="510" y="20404"/>
                  </a:cubicBezTo>
                  <a:cubicBezTo>
                    <a:pt x="524" y="20404"/>
                    <a:pt x="537" y="20403"/>
                    <a:pt x="551" y="20402"/>
                  </a:cubicBezTo>
                  <a:lnTo>
                    <a:pt x="2306" y="20377"/>
                  </a:lnTo>
                  <a:lnTo>
                    <a:pt x="233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47"/>
            <p:cNvSpPr/>
            <p:nvPr/>
          </p:nvSpPr>
          <p:spPr>
            <a:xfrm>
              <a:off x="4277725" y="1984375"/>
              <a:ext cx="201150" cy="108400"/>
            </a:xfrm>
            <a:custGeom>
              <a:avLst/>
              <a:gdLst/>
              <a:ahLst/>
              <a:cxnLst/>
              <a:rect l="l" t="t" r="r" b="b"/>
              <a:pathLst>
                <a:path w="8046" h="4336" extrusionOk="0">
                  <a:moveTo>
                    <a:pt x="25" y="0"/>
                  </a:moveTo>
                  <a:lnTo>
                    <a:pt x="0" y="4286"/>
                  </a:lnTo>
                  <a:lnTo>
                    <a:pt x="8046" y="4336"/>
                  </a:lnTo>
                  <a:lnTo>
                    <a:pt x="8046" y="50"/>
                  </a:lnTo>
                  <a:lnTo>
                    <a:pt x="2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47"/>
            <p:cNvSpPr/>
            <p:nvPr/>
          </p:nvSpPr>
          <p:spPr>
            <a:xfrm>
              <a:off x="4309050" y="2020700"/>
              <a:ext cx="26975" cy="44525"/>
            </a:xfrm>
            <a:custGeom>
              <a:avLst/>
              <a:gdLst/>
              <a:ahLst/>
              <a:cxnLst/>
              <a:rect l="l" t="t" r="r" b="b"/>
              <a:pathLst>
                <a:path w="1079" h="1781" extrusionOk="0">
                  <a:moveTo>
                    <a:pt x="1" y="1"/>
                  </a:moveTo>
                  <a:lnTo>
                    <a:pt x="1" y="1780"/>
                  </a:lnTo>
                  <a:lnTo>
                    <a:pt x="1078" y="1780"/>
                  </a:lnTo>
                  <a:lnTo>
                    <a:pt x="1078" y="1454"/>
                  </a:lnTo>
                  <a:lnTo>
                    <a:pt x="376" y="1454"/>
                  </a:lnTo>
                  <a:lnTo>
                    <a:pt x="3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47"/>
            <p:cNvSpPr/>
            <p:nvPr/>
          </p:nvSpPr>
          <p:spPr>
            <a:xfrm>
              <a:off x="4342250" y="2020700"/>
              <a:ext cx="42650" cy="44525"/>
            </a:xfrm>
            <a:custGeom>
              <a:avLst/>
              <a:gdLst/>
              <a:ahLst/>
              <a:cxnLst/>
              <a:rect l="l" t="t" r="r" b="b"/>
              <a:pathLst>
                <a:path w="1706" h="1781" extrusionOk="0">
                  <a:moveTo>
                    <a:pt x="853" y="276"/>
                  </a:moveTo>
                  <a:cubicBezTo>
                    <a:pt x="853" y="301"/>
                    <a:pt x="853" y="352"/>
                    <a:pt x="878" y="402"/>
                  </a:cubicBezTo>
                  <a:cubicBezTo>
                    <a:pt x="903" y="452"/>
                    <a:pt x="953" y="652"/>
                    <a:pt x="1079" y="1028"/>
                  </a:cubicBezTo>
                  <a:lnTo>
                    <a:pt x="627" y="1028"/>
                  </a:lnTo>
                  <a:cubicBezTo>
                    <a:pt x="753" y="627"/>
                    <a:pt x="828" y="377"/>
                    <a:pt x="853" y="276"/>
                  </a:cubicBezTo>
                  <a:close/>
                  <a:moveTo>
                    <a:pt x="602" y="1"/>
                  </a:moveTo>
                  <a:lnTo>
                    <a:pt x="1" y="1780"/>
                  </a:lnTo>
                  <a:lnTo>
                    <a:pt x="402" y="1780"/>
                  </a:lnTo>
                  <a:lnTo>
                    <a:pt x="527" y="1354"/>
                  </a:lnTo>
                  <a:lnTo>
                    <a:pt x="1154" y="1354"/>
                  </a:lnTo>
                  <a:lnTo>
                    <a:pt x="1304" y="1780"/>
                  </a:lnTo>
                  <a:lnTo>
                    <a:pt x="1705" y="1780"/>
                  </a:lnTo>
                  <a:lnTo>
                    <a:pt x="107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47"/>
            <p:cNvSpPr/>
            <p:nvPr/>
          </p:nvSpPr>
          <p:spPr>
            <a:xfrm>
              <a:off x="4388625" y="2020700"/>
              <a:ext cx="59550" cy="44525"/>
            </a:xfrm>
            <a:custGeom>
              <a:avLst/>
              <a:gdLst/>
              <a:ahLst/>
              <a:cxnLst/>
              <a:rect l="l" t="t" r="r" b="b"/>
              <a:pathLst>
                <a:path w="2382" h="1781" extrusionOk="0">
                  <a:moveTo>
                    <a:pt x="0" y="1"/>
                  </a:moveTo>
                  <a:lnTo>
                    <a:pt x="427" y="1780"/>
                  </a:lnTo>
                  <a:lnTo>
                    <a:pt x="853" y="1780"/>
                  </a:lnTo>
                  <a:lnTo>
                    <a:pt x="1103" y="853"/>
                  </a:lnTo>
                  <a:cubicBezTo>
                    <a:pt x="1103" y="803"/>
                    <a:pt x="1128" y="753"/>
                    <a:pt x="1153" y="652"/>
                  </a:cubicBezTo>
                  <a:cubicBezTo>
                    <a:pt x="1153" y="552"/>
                    <a:pt x="1178" y="477"/>
                    <a:pt x="1178" y="427"/>
                  </a:cubicBezTo>
                  <a:cubicBezTo>
                    <a:pt x="1178" y="477"/>
                    <a:pt x="1204" y="552"/>
                    <a:pt x="1229" y="652"/>
                  </a:cubicBezTo>
                  <a:cubicBezTo>
                    <a:pt x="1229" y="753"/>
                    <a:pt x="1254" y="803"/>
                    <a:pt x="1254" y="853"/>
                  </a:cubicBezTo>
                  <a:lnTo>
                    <a:pt x="1504" y="1780"/>
                  </a:lnTo>
                  <a:lnTo>
                    <a:pt x="1930" y="1780"/>
                  </a:lnTo>
                  <a:lnTo>
                    <a:pt x="2381" y="1"/>
                  </a:lnTo>
                  <a:lnTo>
                    <a:pt x="2006" y="1"/>
                  </a:lnTo>
                  <a:lnTo>
                    <a:pt x="1780" y="978"/>
                  </a:lnTo>
                  <a:cubicBezTo>
                    <a:pt x="1780" y="1028"/>
                    <a:pt x="1755" y="1103"/>
                    <a:pt x="1730" y="1204"/>
                  </a:cubicBezTo>
                  <a:cubicBezTo>
                    <a:pt x="1705" y="1304"/>
                    <a:pt x="1705" y="1379"/>
                    <a:pt x="1705" y="1429"/>
                  </a:cubicBezTo>
                  <a:cubicBezTo>
                    <a:pt x="1680" y="1379"/>
                    <a:pt x="1680" y="1279"/>
                    <a:pt x="1655" y="1204"/>
                  </a:cubicBezTo>
                  <a:cubicBezTo>
                    <a:pt x="1630" y="1103"/>
                    <a:pt x="1630" y="1053"/>
                    <a:pt x="1605" y="1003"/>
                  </a:cubicBezTo>
                  <a:lnTo>
                    <a:pt x="1354" y="1"/>
                  </a:lnTo>
                  <a:lnTo>
                    <a:pt x="1003" y="1"/>
                  </a:lnTo>
                  <a:lnTo>
                    <a:pt x="752" y="1003"/>
                  </a:lnTo>
                  <a:cubicBezTo>
                    <a:pt x="727" y="1053"/>
                    <a:pt x="727" y="1128"/>
                    <a:pt x="702" y="1229"/>
                  </a:cubicBezTo>
                  <a:cubicBezTo>
                    <a:pt x="677" y="1329"/>
                    <a:pt x="677" y="1379"/>
                    <a:pt x="677" y="1429"/>
                  </a:cubicBezTo>
                  <a:cubicBezTo>
                    <a:pt x="652" y="1304"/>
                    <a:pt x="627" y="1154"/>
                    <a:pt x="577" y="978"/>
                  </a:cubicBezTo>
                  <a:lnTo>
                    <a:pt x="35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9" name="Google Shape;1239;p47"/>
          <p:cNvGrpSpPr/>
          <p:nvPr/>
        </p:nvGrpSpPr>
        <p:grpSpPr>
          <a:xfrm rot="928138" flipH="1">
            <a:off x="8083711" y="1345189"/>
            <a:ext cx="694388" cy="367520"/>
            <a:chOff x="6679875" y="343900"/>
            <a:chExt cx="738750" cy="391000"/>
          </a:xfrm>
        </p:grpSpPr>
        <p:sp>
          <p:nvSpPr>
            <p:cNvPr id="1240" name="Google Shape;1240;p47"/>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47"/>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47"/>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47"/>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47"/>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47"/>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47"/>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47"/>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47"/>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47"/>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0" name="Google Shape;1250;p47"/>
          <p:cNvGrpSpPr/>
          <p:nvPr/>
        </p:nvGrpSpPr>
        <p:grpSpPr>
          <a:xfrm rot="-2135237" flipH="1">
            <a:off x="467725" y="3789138"/>
            <a:ext cx="694392" cy="367523"/>
            <a:chOff x="6679875" y="343900"/>
            <a:chExt cx="738750" cy="391000"/>
          </a:xfrm>
        </p:grpSpPr>
        <p:sp>
          <p:nvSpPr>
            <p:cNvPr id="1251" name="Google Shape;1251;p47"/>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47"/>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47"/>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47"/>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47"/>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47"/>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47"/>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47"/>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47"/>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47"/>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1261"/>
        <p:cNvGrpSpPr/>
        <p:nvPr/>
      </p:nvGrpSpPr>
      <p:grpSpPr>
        <a:xfrm>
          <a:off x="0" y="0"/>
          <a:ext cx="0" cy="0"/>
          <a:chOff x="0" y="0"/>
          <a:chExt cx="0" cy="0"/>
        </a:xfrm>
      </p:grpSpPr>
      <p:sp>
        <p:nvSpPr>
          <p:cNvPr id="1262" name="Google Shape;1262;p48"/>
          <p:cNvSpPr txBox="1">
            <a:spLocks noGrp="1"/>
          </p:cNvSpPr>
          <p:nvPr>
            <p:ph type="title"/>
          </p:nvPr>
        </p:nvSpPr>
        <p:spPr>
          <a:xfrm>
            <a:off x="713100" y="2767000"/>
            <a:ext cx="2258100" cy="768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5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endParaRPr/>
          </a:p>
        </p:txBody>
      </p:sp>
      <p:sp>
        <p:nvSpPr>
          <p:cNvPr id="1263" name="Google Shape;1263;p48"/>
          <p:cNvSpPr txBox="1">
            <a:spLocks noGrp="1"/>
          </p:cNvSpPr>
          <p:nvPr>
            <p:ph type="subTitle" idx="1"/>
          </p:nvPr>
        </p:nvSpPr>
        <p:spPr>
          <a:xfrm>
            <a:off x="713100" y="3535927"/>
            <a:ext cx="2258100" cy="684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64" name="Google Shape;1264;p48"/>
          <p:cNvSpPr txBox="1">
            <a:spLocks noGrp="1"/>
          </p:cNvSpPr>
          <p:nvPr>
            <p:ph type="title" idx="2"/>
          </p:nvPr>
        </p:nvSpPr>
        <p:spPr>
          <a:xfrm>
            <a:off x="3442950" y="1037428"/>
            <a:ext cx="2258100" cy="768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5000">
                <a:solidFill>
                  <a:schemeClr val="dk2"/>
                </a:solidFill>
              </a:defRPr>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endParaRPr/>
          </a:p>
        </p:txBody>
      </p:sp>
      <p:sp>
        <p:nvSpPr>
          <p:cNvPr id="1265" name="Google Shape;1265;p48"/>
          <p:cNvSpPr txBox="1">
            <a:spLocks noGrp="1"/>
          </p:cNvSpPr>
          <p:nvPr>
            <p:ph type="subTitle" idx="3"/>
          </p:nvPr>
        </p:nvSpPr>
        <p:spPr>
          <a:xfrm>
            <a:off x="3442950" y="1806325"/>
            <a:ext cx="2258100" cy="684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66" name="Google Shape;1266;p48"/>
          <p:cNvSpPr txBox="1">
            <a:spLocks noGrp="1"/>
          </p:cNvSpPr>
          <p:nvPr>
            <p:ph type="title" idx="4"/>
          </p:nvPr>
        </p:nvSpPr>
        <p:spPr>
          <a:xfrm>
            <a:off x="6172800" y="2767010"/>
            <a:ext cx="2258100" cy="768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5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endParaRPr/>
          </a:p>
        </p:txBody>
      </p:sp>
      <p:sp>
        <p:nvSpPr>
          <p:cNvPr id="1267" name="Google Shape;1267;p48"/>
          <p:cNvSpPr txBox="1">
            <a:spLocks noGrp="1"/>
          </p:cNvSpPr>
          <p:nvPr>
            <p:ph type="subTitle" idx="5"/>
          </p:nvPr>
        </p:nvSpPr>
        <p:spPr>
          <a:xfrm>
            <a:off x="6172800" y="3535907"/>
            <a:ext cx="2258100" cy="684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grpSp>
        <p:nvGrpSpPr>
          <p:cNvPr id="1268" name="Google Shape;1268;p48"/>
          <p:cNvGrpSpPr/>
          <p:nvPr/>
        </p:nvGrpSpPr>
        <p:grpSpPr>
          <a:xfrm>
            <a:off x="172458" y="165035"/>
            <a:ext cx="930649" cy="1048204"/>
            <a:chOff x="770100" y="539393"/>
            <a:chExt cx="1175211" cy="1323657"/>
          </a:xfrm>
        </p:grpSpPr>
        <p:sp>
          <p:nvSpPr>
            <p:cNvPr id="1269" name="Google Shape;1269;p48"/>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chemeClr val="accent2"/>
            </a:solidFill>
            <a:ln>
              <a:noFill/>
            </a:ln>
            <a:effectLst>
              <a:outerShdw dist="28575" dir="2220000" algn="bl" rotWithShape="0">
                <a:schemeClr val="dk2">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48"/>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chemeClr val="accent2"/>
            </a:solidFill>
            <a:ln>
              <a:noFill/>
            </a:ln>
            <a:effectLst>
              <a:outerShdw dist="28575" dir="2220000" algn="bl" rotWithShape="0">
                <a:schemeClr val="dk2">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48"/>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48"/>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48"/>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48"/>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48"/>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48"/>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48"/>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48"/>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48"/>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48"/>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48"/>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2" name="Google Shape;1282;p48"/>
          <p:cNvGrpSpPr/>
          <p:nvPr/>
        </p:nvGrpSpPr>
        <p:grpSpPr>
          <a:xfrm rot="-2020510">
            <a:off x="8170545" y="4317999"/>
            <a:ext cx="787668" cy="416891"/>
            <a:chOff x="6679875" y="343900"/>
            <a:chExt cx="738750" cy="391000"/>
          </a:xfrm>
        </p:grpSpPr>
        <p:sp>
          <p:nvSpPr>
            <p:cNvPr id="1283" name="Google Shape;1283;p48"/>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48"/>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48"/>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48"/>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48"/>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48"/>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48"/>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48"/>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48"/>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48"/>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2">
  <p:cSld name="CUSTOM_8_1_1">
    <p:spTree>
      <p:nvGrpSpPr>
        <p:cNvPr id="1" name="Shape 1293"/>
        <p:cNvGrpSpPr/>
        <p:nvPr/>
      </p:nvGrpSpPr>
      <p:grpSpPr>
        <a:xfrm>
          <a:off x="0" y="0"/>
          <a:ext cx="0" cy="0"/>
          <a:chOff x="0" y="0"/>
          <a:chExt cx="0" cy="0"/>
        </a:xfrm>
      </p:grpSpPr>
      <p:sp>
        <p:nvSpPr>
          <p:cNvPr id="1294" name="Google Shape;1294;p49"/>
          <p:cNvSpPr txBox="1">
            <a:spLocks noGrp="1"/>
          </p:cNvSpPr>
          <p:nvPr>
            <p:ph type="title"/>
          </p:nvPr>
        </p:nvSpPr>
        <p:spPr>
          <a:xfrm>
            <a:off x="1950300" y="970925"/>
            <a:ext cx="5243400" cy="1116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72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endParaRPr/>
          </a:p>
        </p:txBody>
      </p:sp>
      <p:sp>
        <p:nvSpPr>
          <p:cNvPr id="1295" name="Google Shape;1295;p49"/>
          <p:cNvSpPr txBox="1">
            <a:spLocks noGrp="1"/>
          </p:cNvSpPr>
          <p:nvPr>
            <p:ph type="subTitle" idx="1"/>
          </p:nvPr>
        </p:nvSpPr>
        <p:spPr>
          <a:xfrm>
            <a:off x="1950300" y="2087800"/>
            <a:ext cx="5243400" cy="441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96" name="Google Shape;1296;p49"/>
          <p:cNvSpPr txBox="1">
            <a:spLocks noGrp="1"/>
          </p:cNvSpPr>
          <p:nvPr>
            <p:ph type="title" idx="2"/>
          </p:nvPr>
        </p:nvSpPr>
        <p:spPr>
          <a:xfrm>
            <a:off x="1950300" y="2882555"/>
            <a:ext cx="5243400" cy="1116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7200">
                <a:solidFill>
                  <a:schemeClr val="dk2"/>
                </a:solidFill>
              </a:defRPr>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endParaRPr/>
          </a:p>
        </p:txBody>
      </p:sp>
      <p:sp>
        <p:nvSpPr>
          <p:cNvPr id="1297" name="Google Shape;1297;p49"/>
          <p:cNvSpPr txBox="1">
            <a:spLocks noGrp="1"/>
          </p:cNvSpPr>
          <p:nvPr>
            <p:ph type="subTitle" idx="3"/>
          </p:nvPr>
        </p:nvSpPr>
        <p:spPr>
          <a:xfrm>
            <a:off x="1950300" y="3999425"/>
            <a:ext cx="5243400" cy="441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grpSp>
        <p:nvGrpSpPr>
          <p:cNvPr id="1298" name="Google Shape;1298;p49"/>
          <p:cNvGrpSpPr/>
          <p:nvPr/>
        </p:nvGrpSpPr>
        <p:grpSpPr>
          <a:xfrm rot="2135705">
            <a:off x="7970998" y="430200"/>
            <a:ext cx="831462" cy="440070"/>
            <a:chOff x="6679875" y="343900"/>
            <a:chExt cx="738750" cy="391000"/>
          </a:xfrm>
        </p:grpSpPr>
        <p:sp>
          <p:nvSpPr>
            <p:cNvPr id="1299" name="Google Shape;1299;p49"/>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4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49"/>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49"/>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49"/>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49"/>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49"/>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49"/>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49"/>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4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9" name="Google Shape;1309;p49"/>
          <p:cNvGrpSpPr/>
          <p:nvPr/>
        </p:nvGrpSpPr>
        <p:grpSpPr>
          <a:xfrm rot="-2117312">
            <a:off x="404750" y="4165358"/>
            <a:ext cx="831470" cy="440074"/>
            <a:chOff x="6679875" y="343900"/>
            <a:chExt cx="738750" cy="391000"/>
          </a:xfrm>
        </p:grpSpPr>
        <p:sp>
          <p:nvSpPr>
            <p:cNvPr id="1310" name="Google Shape;1310;p49"/>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4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49"/>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49"/>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49"/>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49"/>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49"/>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49"/>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49"/>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4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Numbers and text 3">
  <p:cSld name="CUSTOM_8_1_1_1">
    <p:spTree>
      <p:nvGrpSpPr>
        <p:cNvPr id="1" name="Shape 1320"/>
        <p:cNvGrpSpPr/>
        <p:nvPr/>
      </p:nvGrpSpPr>
      <p:grpSpPr>
        <a:xfrm>
          <a:off x="0" y="0"/>
          <a:ext cx="0" cy="0"/>
          <a:chOff x="0" y="0"/>
          <a:chExt cx="0" cy="0"/>
        </a:xfrm>
      </p:grpSpPr>
      <p:sp>
        <p:nvSpPr>
          <p:cNvPr id="1321" name="Google Shape;1321;p50"/>
          <p:cNvSpPr txBox="1">
            <a:spLocks noGrp="1"/>
          </p:cNvSpPr>
          <p:nvPr>
            <p:ph type="title"/>
          </p:nvPr>
        </p:nvSpPr>
        <p:spPr>
          <a:xfrm>
            <a:off x="2104575" y="2887500"/>
            <a:ext cx="2258100" cy="768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5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endParaRPr/>
          </a:p>
        </p:txBody>
      </p:sp>
      <p:sp>
        <p:nvSpPr>
          <p:cNvPr id="1322" name="Google Shape;1322;p50"/>
          <p:cNvSpPr txBox="1">
            <a:spLocks noGrp="1"/>
          </p:cNvSpPr>
          <p:nvPr>
            <p:ph type="subTitle" idx="1"/>
          </p:nvPr>
        </p:nvSpPr>
        <p:spPr>
          <a:xfrm>
            <a:off x="2104575" y="3656427"/>
            <a:ext cx="2258100" cy="684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23" name="Google Shape;1323;p50"/>
          <p:cNvSpPr txBox="1">
            <a:spLocks noGrp="1"/>
          </p:cNvSpPr>
          <p:nvPr>
            <p:ph type="title" idx="2"/>
          </p:nvPr>
        </p:nvSpPr>
        <p:spPr>
          <a:xfrm>
            <a:off x="4781300" y="2887500"/>
            <a:ext cx="2258100" cy="768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6000"/>
              <a:buNone/>
              <a:defRPr sz="5000">
                <a:solidFill>
                  <a:schemeClr val="dk2"/>
                </a:solidFill>
              </a:defRPr>
            </a:lvl1pPr>
            <a:lvl2pPr lvl="1" algn="ctr" rtl="0">
              <a:lnSpc>
                <a:spcPct val="100000"/>
              </a:lnSpc>
              <a:spcBef>
                <a:spcPts val="0"/>
              </a:spcBef>
              <a:spcAft>
                <a:spcPts val="0"/>
              </a:spcAft>
              <a:buClr>
                <a:schemeClr val="dk2"/>
              </a:buClr>
              <a:buSzPts val="6000"/>
              <a:buNone/>
              <a:defRPr sz="6000">
                <a:solidFill>
                  <a:schemeClr val="dk2"/>
                </a:solidFill>
              </a:defRPr>
            </a:lvl2pPr>
            <a:lvl3pPr lvl="2" algn="ctr" rtl="0">
              <a:lnSpc>
                <a:spcPct val="100000"/>
              </a:lnSpc>
              <a:spcBef>
                <a:spcPts val="0"/>
              </a:spcBef>
              <a:spcAft>
                <a:spcPts val="0"/>
              </a:spcAft>
              <a:buClr>
                <a:schemeClr val="dk2"/>
              </a:buClr>
              <a:buSzPts val="6000"/>
              <a:buNone/>
              <a:defRPr sz="6000">
                <a:solidFill>
                  <a:schemeClr val="dk2"/>
                </a:solidFill>
              </a:defRPr>
            </a:lvl3pPr>
            <a:lvl4pPr lvl="3" algn="ctr" rtl="0">
              <a:lnSpc>
                <a:spcPct val="100000"/>
              </a:lnSpc>
              <a:spcBef>
                <a:spcPts val="0"/>
              </a:spcBef>
              <a:spcAft>
                <a:spcPts val="0"/>
              </a:spcAft>
              <a:buClr>
                <a:schemeClr val="dk2"/>
              </a:buClr>
              <a:buSzPts val="6000"/>
              <a:buNone/>
              <a:defRPr sz="6000">
                <a:solidFill>
                  <a:schemeClr val="dk2"/>
                </a:solidFill>
              </a:defRPr>
            </a:lvl4pPr>
            <a:lvl5pPr lvl="4" algn="ctr" rtl="0">
              <a:lnSpc>
                <a:spcPct val="100000"/>
              </a:lnSpc>
              <a:spcBef>
                <a:spcPts val="0"/>
              </a:spcBef>
              <a:spcAft>
                <a:spcPts val="0"/>
              </a:spcAft>
              <a:buClr>
                <a:schemeClr val="dk2"/>
              </a:buClr>
              <a:buSzPts val="6000"/>
              <a:buNone/>
              <a:defRPr sz="6000">
                <a:solidFill>
                  <a:schemeClr val="dk2"/>
                </a:solidFill>
              </a:defRPr>
            </a:lvl5pPr>
            <a:lvl6pPr lvl="5" algn="ctr" rtl="0">
              <a:lnSpc>
                <a:spcPct val="100000"/>
              </a:lnSpc>
              <a:spcBef>
                <a:spcPts val="0"/>
              </a:spcBef>
              <a:spcAft>
                <a:spcPts val="0"/>
              </a:spcAft>
              <a:buClr>
                <a:schemeClr val="dk2"/>
              </a:buClr>
              <a:buSzPts val="6000"/>
              <a:buNone/>
              <a:defRPr sz="6000">
                <a:solidFill>
                  <a:schemeClr val="dk2"/>
                </a:solidFill>
              </a:defRPr>
            </a:lvl6pPr>
            <a:lvl7pPr lvl="6" algn="ctr" rtl="0">
              <a:lnSpc>
                <a:spcPct val="100000"/>
              </a:lnSpc>
              <a:spcBef>
                <a:spcPts val="0"/>
              </a:spcBef>
              <a:spcAft>
                <a:spcPts val="0"/>
              </a:spcAft>
              <a:buClr>
                <a:schemeClr val="dk2"/>
              </a:buClr>
              <a:buSzPts val="6000"/>
              <a:buNone/>
              <a:defRPr sz="6000">
                <a:solidFill>
                  <a:schemeClr val="dk2"/>
                </a:solidFill>
              </a:defRPr>
            </a:lvl7pPr>
            <a:lvl8pPr lvl="7" algn="ctr" rtl="0">
              <a:lnSpc>
                <a:spcPct val="100000"/>
              </a:lnSpc>
              <a:spcBef>
                <a:spcPts val="0"/>
              </a:spcBef>
              <a:spcAft>
                <a:spcPts val="0"/>
              </a:spcAft>
              <a:buClr>
                <a:schemeClr val="dk2"/>
              </a:buClr>
              <a:buSzPts val="6000"/>
              <a:buNone/>
              <a:defRPr sz="6000">
                <a:solidFill>
                  <a:schemeClr val="dk2"/>
                </a:solidFill>
              </a:defRPr>
            </a:lvl8pPr>
            <a:lvl9pPr lvl="8" algn="ctr" rtl="0">
              <a:lnSpc>
                <a:spcPct val="100000"/>
              </a:lnSpc>
              <a:spcBef>
                <a:spcPts val="0"/>
              </a:spcBef>
              <a:spcAft>
                <a:spcPts val="0"/>
              </a:spcAft>
              <a:buClr>
                <a:schemeClr val="dk2"/>
              </a:buClr>
              <a:buSzPts val="6000"/>
              <a:buNone/>
              <a:defRPr sz="6000">
                <a:solidFill>
                  <a:schemeClr val="dk2"/>
                </a:solidFill>
              </a:defRPr>
            </a:lvl9pPr>
          </a:lstStyle>
          <a:p>
            <a:endParaRPr/>
          </a:p>
        </p:txBody>
      </p:sp>
      <p:sp>
        <p:nvSpPr>
          <p:cNvPr id="1324" name="Google Shape;1324;p50"/>
          <p:cNvSpPr txBox="1">
            <a:spLocks noGrp="1"/>
          </p:cNvSpPr>
          <p:nvPr>
            <p:ph type="subTitle" idx="3"/>
          </p:nvPr>
        </p:nvSpPr>
        <p:spPr>
          <a:xfrm>
            <a:off x="4781300" y="3656427"/>
            <a:ext cx="2258100" cy="684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grpSp>
        <p:nvGrpSpPr>
          <p:cNvPr id="1325" name="Google Shape;1325;p50"/>
          <p:cNvGrpSpPr/>
          <p:nvPr/>
        </p:nvGrpSpPr>
        <p:grpSpPr>
          <a:xfrm rot="-1177079">
            <a:off x="400383" y="534147"/>
            <a:ext cx="707181" cy="374292"/>
            <a:chOff x="6679875" y="343900"/>
            <a:chExt cx="738750" cy="391000"/>
          </a:xfrm>
        </p:grpSpPr>
        <p:sp>
          <p:nvSpPr>
            <p:cNvPr id="1326" name="Google Shape;1326;p50"/>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50"/>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50"/>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50"/>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50"/>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50"/>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50"/>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50"/>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50"/>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50"/>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6" name="Google Shape;1336;p50"/>
          <p:cNvGrpSpPr/>
          <p:nvPr/>
        </p:nvGrpSpPr>
        <p:grpSpPr>
          <a:xfrm rot="1545078">
            <a:off x="7976279" y="4236469"/>
            <a:ext cx="707182" cy="374292"/>
            <a:chOff x="6679875" y="343900"/>
            <a:chExt cx="738750" cy="391000"/>
          </a:xfrm>
        </p:grpSpPr>
        <p:sp>
          <p:nvSpPr>
            <p:cNvPr id="1337" name="Google Shape;1337;p50"/>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50"/>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50"/>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50"/>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50"/>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50"/>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50"/>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50"/>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50"/>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50"/>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header 4">
  <p:cSld name="CUSTOM_11_1_1_1">
    <p:spTree>
      <p:nvGrpSpPr>
        <p:cNvPr id="1" name="Shape 1347"/>
        <p:cNvGrpSpPr/>
        <p:nvPr/>
      </p:nvGrpSpPr>
      <p:grpSpPr>
        <a:xfrm>
          <a:off x="0" y="0"/>
          <a:ext cx="0" cy="0"/>
          <a:chOff x="0" y="0"/>
          <a:chExt cx="0" cy="0"/>
        </a:xfrm>
      </p:grpSpPr>
      <p:sp>
        <p:nvSpPr>
          <p:cNvPr id="1348" name="Google Shape;1348;p51"/>
          <p:cNvSpPr txBox="1">
            <a:spLocks noGrp="1"/>
          </p:cNvSpPr>
          <p:nvPr>
            <p:ph type="title"/>
          </p:nvPr>
        </p:nvSpPr>
        <p:spPr>
          <a:xfrm>
            <a:off x="713100" y="2571600"/>
            <a:ext cx="3428700" cy="841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3600"/>
              <a:buNone/>
              <a:defRPr sz="5700">
                <a:solidFill>
                  <a:schemeClr val="dk2"/>
                </a:solidFill>
              </a:defRPr>
            </a:lvl1pPr>
            <a:lvl2pPr lvl="1" algn="l" rtl="0">
              <a:lnSpc>
                <a:spcPct val="100000"/>
              </a:lnSpc>
              <a:spcBef>
                <a:spcPts val="0"/>
              </a:spcBef>
              <a:spcAft>
                <a:spcPts val="0"/>
              </a:spcAft>
              <a:buSzPts val="3600"/>
              <a:buNone/>
              <a:defRPr sz="3600"/>
            </a:lvl2pPr>
            <a:lvl3pPr lvl="2" algn="l" rtl="0">
              <a:lnSpc>
                <a:spcPct val="100000"/>
              </a:lnSpc>
              <a:spcBef>
                <a:spcPts val="0"/>
              </a:spcBef>
              <a:spcAft>
                <a:spcPts val="0"/>
              </a:spcAft>
              <a:buSzPts val="3600"/>
              <a:buNone/>
              <a:defRPr sz="3600"/>
            </a:lvl3pPr>
            <a:lvl4pPr lvl="3" algn="l" rtl="0">
              <a:lnSpc>
                <a:spcPct val="100000"/>
              </a:lnSpc>
              <a:spcBef>
                <a:spcPts val="0"/>
              </a:spcBef>
              <a:spcAft>
                <a:spcPts val="0"/>
              </a:spcAft>
              <a:buSzPts val="3600"/>
              <a:buNone/>
              <a:defRPr sz="3600"/>
            </a:lvl4pPr>
            <a:lvl5pPr lvl="4" algn="l" rtl="0">
              <a:lnSpc>
                <a:spcPct val="100000"/>
              </a:lnSpc>
              <a:spcBef>
                <a:spcPts val="0"/>
              </a:spcBef>
              <a:spcAft>
                <a:spcPts val="0"/>
              </a:spcAft>
              <a:buSzPts val="3600"/>
              <a:buNone/>
              <a:defRPr sz="3600"/>
            </a:lvl5pPr>
            <a:lvl6pPr lvl="5" algn="l" rtl="0">
              <a:lnSpc>
                <a:spcPct val="100000"/>
              </a:lnSpc>
              <a:spcBef>
                <a:spcPts val="0"/>
              </a:spcBef>
              <a:spcAft>
                <a:spcPts val="0"/>
              </a:spcAft>
              <a:buSzPts val="3600"/>
              <a:buNone/>
              <a:defRPr sz="3600"/>
            </a:lvl6pPr>
            <a:lvl7pPr lvl="6" algn="l" rtl="0">
              <a:lnSpc>
                <a:spcPct val="100000"/>
              </a:lnSpc>
              <a:spcBef>
                <a:spcPts val="0"/>
              </a:spcBef>
              <a:spcAft>
                <a:spcPts val="0"/>
              </a:spcAft>
              <a:buSzPts val="3600"/>
              <a:buNone/>
              <a:defRPr sz="3600"/>
            </a:lvl7pPr>
            <a:lvl8pPr lvl="7" algn="l" rtl="0">
              <a:lnSpc>
                <a:spcPct val="100000"/>
              </a:lnSpc>
              <a:spcBef>
                <a:spcPts val="0"/>
              </a:spcBef>
              <a:spcAft>
                <a:spcPts val="0"/>
              </a:spcAft>
              <a:buSzPts val="3600"/>
              <a:buNone/>
              <a:defRPr sz="3600"/>
            </a:lvl8pPr>
            <a:lvl9pPr lvl="8" algn="l" rtl="0">
              <a:lnSpc>
                <a:spcPct val="100000"/>
              </a:lnSpc>
              <a:spcBef>
                <a:spcPts val="0"/>
              </a:spcBef>
              <a:spcAft>
                <a:spcPts val="0"/>
              </a:spcAft>
              <a:buSzPts val="3600"/>
              <a:buNone/>
              <a:defRPr sz="3600"/>
            </a:lvl9pPr>
          </a:lstStyle>
          <a:p>
            <a:endParaRPr/>
          </a:p>
        </p:txBody>
      </p:sp>
      <p:sp>
        <p:nvSpPr>
          <p:cNvPr id="1349" name="Google Shape;1349;p51"/>
          <p:cNvSpPr txBox="1">
            <a:spLocks noGrp="1"/>
          </p:cNvSpPr>
          <p:nvPr>
            <p:ph type="title" idx="2"/>
          </p:nvPr>
        </p:nvSpPr>
        <p:spPr>
          <a:xfrm>
            <a:off x="778200" y="1353950"/>
            <a:ext cx="9774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5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endParaRPr/>
          </a:p>
        </p:txBody>
      </p:sp>
      <p:sp>
        <p:nvSpPr>
          <p:cNvPr id="1350" name="Google Shape;1350;p51"/>
          <p:cNvSpPr txBox="1">
            <a:spLocks noGrp="1"/>
          </p:cNvSpPr>
          <p:nvPr>
            <p:ph type="subTitle" idx="1"/>
          </p:nvPr>
        </p:nvSpPr>
        <p:spPr>
          <a:xfrm>
            <a:off x="713100" y="3599400"/>
            <a:ext cx="3428700" cy="4035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a:solidFill>
                  <a:schemeClr val="lt1"/>
                </a:solidFill>
              </a:defRPr>
            </a:lvl1pPr>
            <a:lvl2pPr lvl="1" algn="l" rtl="0">
              <a:lnSpc>
                <a:spcPct val="100000"/>
              </a:lnSpc>
              <a:spcBef>
                <a:spcPts val="0"/>
              </a:spcBef>
              <a:spcAft>
                <a:spcPts val="0"/>
              </a:spcAft>
              <a:buSzPts val="1400"/>
              <a:buNone/>
              <a:defRPr/>
            </a:lvl2pPr>
            <a:lvl3pPr lvl="2" algn="l" rtl="0">
              <a:lnSpc>
                <a:spcPct val="100000"/>
              </a:lnSpc>
              <a:spcBef>
                <a:spcPts val="1600"/>
              </a:spcBef>
              <a:spcAft>
                <a:spcPts val="0"/>
              </a:spcAft>
              <a:buSzPts val="1400"/>
              <a:buNone/>
              <a:defRPr/>
            </a:lvl3pPr>
            <a:lvl4pPr lvl="3" algn="l" rtl="0">
              <a:lnSpc>
                <a:spcPct val="100000"/>
              </a:lnSpc>
              <a:spcBef>
                <a:spcPts val="1600"/>
              </a:spcBef>
              <a:spcAft>
                <a:spcPts val="0"/>
              </a:spcAft>
              <a:buSzPts val="1400"/>
              <a:buNone/>
              <a:defRPr/>
            </a:lvl4pPr>
            <a:lvl5pPr lvl="4" algn="l" rtl="0">
              <a:lnSpc>
                <a:spcPct val="100000"/>
              </a:lnSpc>
              <a:spcBef>
                <a:spcPts val="1600"/>
              </a:spcBef>
              <a:spcAft>
                <a:spcPts val="0"/>
              </a:spcAft>
              <a:buSzPts val="1400"/>
              <a:buNone/>
              <a:defRPr/>
            </a:lvl5pPr>
            <a:lvl6pPr lvl="5" algn="l" rtl="0">
              <a:lnSpc>
                <a:spcPct val="100000"/>
              </a:lnSpc>
              <a:spcBef>
                <a:spcPts val="1600"/>
              </a:spcBef>
              <a:spcAft>
                <a:spcPts val="0"/>
              </a:spcAft>
              <a:buSzPts val="1400"/>
              <a:buNone/>
              <a:defRPr/>
            </a:lvl6pPr>
            <a:lvl7pPr lvl="6" algn="l" rtl="0">
              <a:lnSpc>
                <a:spcPct val="100000"/>
              </a:lnSpc>
              <a:spcBef>
                <a:spcPts val="1600"/>
              </a:spcBef>
              <a:spcAft>
                <a:spcPts val="0"/>
              </a:spcAft>
              <a:buSzPts val="1400"/>
              <a:buNone/>
              <a:defRPr/>
            </a:lvl7pPr>
            <a:lvl8pPr lvl="7" algn="l" rtl="0">
              <a:lnSpc>
                <a:spcPct val="100000"/>
              </a:lnSpc>
              <a:spcBef>
                <a:spcPts val="1600"/>
              </a:spcBef>
              <a:spcAft>
                <a:spcPts val="0"/>
              </a:spcAft>
              <a:buSzPts val="1400"/>
              <a:buNone/>
              <a:defRPr/>
            </a:lvl8pPr>
            <a:lvl9pPr lvl="8" algn="l"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2">
  <p:cSld name="CUSTOM_12_1">
    <p:spTree>
      <p:nvGrpSpPr>
        <p:cNvPr id="1" name="Shape 1351"/>
        <p:cNvGrpSpPr/>
        <p:nvPr/>
      </p:nvGrpSpPr>
      <p:grpSpPr>
        <a:xfrm>
          <a:off x="0" y="0"/>
          <a:ext cx="0" cy="0"/>
          <a:chOff x="0" y="0"/>
          <a:chExt cx="0" cy="0"/>
        </a:xfrm>
      </p:grpSpPr>
      <p:grpSp>
        <p:nvGrpSpPr>
          <p:cNvPr id="1352" name="Google Shape;1352;p52"/>
          <p:cNvGrpSpPr/>
          <p:nvPr/>
        </p:nvGrpSpPr>
        <p:grpSpPr>
          <a:xfrm rot="781048">
            <a:off x="8126527" y="124686"/>
            <a:ext cx="1011870" cy="829634"/>
            <a:chOff x="8015336" y="-150551"/>
            <a:chExt cx="1495550" cy="1226204"/>
          </a:xfrm>
        </p:grpSpPr>
        <p:sp>
          <p:nvSpPr>
            <p:cNvPr id="1353" name="Google Shape;1353;p52"/>
            <p:cNvSpPr/>
            <p:nvPr/>
          </p:nvSpPr>
          <p:spPr>
            <a:xfrm rot="1346691">
              <a:off x="8117985" y="65691"/>
              <a:ext cx="1290252" cy="793720"/>
            </a:xfrm>
            <a:custGeom>
              <a:avLst/>
              <a:gdLst/>
              <a:ahLst/>
              <a:cxnLst/>
              <a:rect l="l" t="t" r="r" b="b"/>
              <a:pathLst>
                <a:path w="20453" h="12582" extrusionOk="0">
                  <a:moveTo>
                    <a:pt x="10226" y="0"/>
                  </a:moveTo>
                  <a:cubicBezTo>
                    <a:pt x="8397" y="0"/>
                    <a:pt x="5665" y="1529"/>
                    <a:pt x="3259" y="2958"/>
                  </a:cubicBezTo>
                  <a:cubicBezTo>
                    <a:pt x="2833" y="3208"/>
                    <a:pt x="2482" y="3434"/>
                    <a:pt x="2307" y="3509"/>
                  </a:cubicBezTo>
                  <a:cubicBezTo>
                    <a:pt x="1480" y="3935"/>
                    <a:pt x="201" y="4562"/>
                    <a:pt x="76" y="5990"/>
                  </a:cubicBezTo>
                  <a:cubicBezTo>
                    <a:pt x="1" y="6817"/>
                    <a:pt x="251" y="7670"/>
                    <a:pt x="828" y="8446"/>
                  </a:cubicBezTo>
                  <a:cubicBezTo>
                    <a:pt x="853" y="8497"/>
                    <a:pt x="903" y="8572"/>
                    <a:pt x="953" y="8622"/>
                  </a:cubicBezTo>
                  <a:lnTo>
                    <a:pt x="1003" y="8672"/>
                  </a:lnTo>
                  <a:cubicBezTo>
                    <a:pt x="1028" y="8697"/>
                    <a:pt x="1053" y="8722"/>
                    <a:pt x="1053" y="8772"/>
                  </a:cubicBezTo>
                  <a:cubicBezTo>
                    <a:pt x="1354" y="9098"/>
                    <a:pt x="1630" y="9374"/>
                    <a:pt x="1830" y="9524"/>
                  </a:cubicBezTo>
                  <a:cubicBezTo>
                    <a:pt x="1906" y="9599"/>
                    <a:pt x="1981" y="9650"/>
                    <a:pt x="2006" y="9675"/>
                  </a:cubicBezTo>
                  <a:cubicBezTo>
                    <a:pt x="2357" y="10326"/>
                    <a:pt x="3585" y="11329"/>
                    <a:pt x="8673" y="12406"/>
                  </a:cubicBezTo>
                  <a:cubicBezTo>
                    <a:pt x="9174" y="12507"/>
                    <a:pt x="9700" y="12582"/>
                    <a:pt x="10201" y="12582"/>
                  </a:cubicBezTo>
                  <a:cubicBezTo>
                    <a:pt x="10377" y="12582"/>
                    <a:pt x="10552" y="12557"/>
                    <a:pt x="10703" y="12557"/>
                  </a:cubicBezTo>
                  <a:cubicBezTo>
                    <a:pt x="11054" y="12532"/>
                    <a:pt x="11404" y="12482"/>
                    <a:pt x="11755" y="12406"/>
                  </a:cubicBezTo>
                  <a:cubicBezTo>
                    <a:pt x="16843" y="11329"/>
                    <a:pt x="18071" y="10326"/>
                    <a:pt x="18422" y="9675"/>
                  </a:cubicBezTo>
                  <a:cubicBezTo>
                    <a:pt x="18497" y="9624"/>
                    <a:pt x="18623" y="9524"/>
                    <a:pt x="18773" y="9399"/>
                  </a:cubicBezTo>
                  <a:cubicBezTo>
                    <a:pt x="18973" y="9198"/>
                    <a:pt x="19199" y="8973"/>
                    <a:pt x="19374" y="8747"/>
                  </a:cubicBezTo>
                  <a:cubicBezTo>
                    <a:pt x="19399" y="8722"/>
                    <a:pt x="19450" y="8672"/>
                    <a:pt x="19475" y="8622"/>
                  </a:cubicBezTo>
                  <a:lnTo>
                    <a:pt x="19525" y="8572"/>
                  </a:lnTo>
                  <a:cubicBezTo>
                    <a:pt x="19550" y="8522"/>
                    <a:pt x="19575" y="8497"/>
                    <a:pt x="19600" y="8446"/>
                  </a:cubicBezTo>
                  <a:cubicBezTo>
                    <a:pt x="20201" y="7644"/>
                    <a:pt x="20452" y="6817"/>
                    <a:pt x="20377" y="5990"/>
                  </a:cubicBezTo>
                  <a:cubicBezTo>
                    <a:pt x="20227" y="4562"/>
                    <a:pt x="18973" y="3935"/>
                    <a:pt x="18121" y="3509"/>
                  </a:cubicBezTo>
                  <a:cubicBezTo>
                    <a:pt x="17946" y="3434"/>
                    <a:pt x="17595" y="3208"/>
                    <a:pt x="17169" y="2958"/>
                  </a:cubicBezTo>
                  <a:cubicBezTo>
                    <a:pt x="15440" y="1930"/>
                    <a:pt x="12557" y="226"/>
                    <a:pt x="10602" y="25"/>
                  </a:cubicBezTo>
                  <a:cubicBezTo>
                    <a:pt x="10477" y="0"/>
                    <a:pt x="10352" y="0"/>
                    <a:pt x="10226" y="0"/>
                  </a:cubicBezTo>
                  <a:close/>
                </a:path>
              </a:pathLst>
            </a:custGeom>
            <a:solidFill>
              <a:schemeClr val="dk1"/>
            </a:solidFill>
            <a:ln>
              <a:noFill/>
            </a:ln>
            <a:effectLst>
              <a:outerShdw dist="28575" dir="282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52"/>
            <p:cNvSpPr/>
            <p:nvPr/>
          </p:nvSpPr>
          <p:spPr>
            <a:xfrm rot="1346691">
              <a:off x="8185289" y="613320"/>
              <a:ext cx="956602" cy="176130"/>
            </a:xfrm>
            <a:custGeom>
              <a:avLst/>
              <a:gdLst/>
              <a:ahLst/>
              <a:cxnLst/>
              <a:rect l="l" t="t" r="r" b="b"/>
              <a:pathLst>
                <a:path w="15164" h="2792" extrusionOk="0">
                  <a:moveTo>
                    <a:pt x="0" y="1"/>
                  </a:moveTo>
                  <a:cubicBezTo>
                    <a:pt x="0" y="1179"/>
                    <a:pt x="4010" y="2181"/>
                    <a:pt x="6216" y="2658"/>
                  </a:cubicBezTo>
                  <a:cubicBezTo>
                    <a:pt x="6663" y="2755"/>
                    <a:pt x="7140" y="2792"/>
                    <a:pt x="7612" y="2792"/>
                  </a:cubicBezTo>
                  <a:cubicBezTo>
                    <a:pt x="7749" y="2792"/>
                    <a:pt x="7885" y="2788"/>
                    <a:pt x="8021" y="2783"/>
                  </a:cubicBezTo>
                  <a:cubicBezTo>
                    <a:pt x="8346" y="2758"/>
                    <a:pt x="8647" y="2708"/>
                    <a:pt x="8973" y="2658"/>
                  </a:cubicBezTo>
                  <a:cubicBezTo>
                    <a:pt x="11153" y="2181"/>
                    <a:pt x="15163" y="1179"/>
                    <a:pt x="1516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52"/>
            <p:cNvSpPr/>
            <p:nvPr/>
          </p:nvSpPr>
          <p:spPr>
            <a:xfrm rot="1346691">
              <a:off x="8672144" y="709911"/>
              <a:ext cx="450670" cy="175562"/>
            </a:xfrm>
            <a:custGeom>
              <a:avLst/>
              <a:gdLst/>
              <a:ahLst/>
              <a:cxnLst/>
              <a:rect l="l" t="t" r="r" b="b"/>
              <a:pathLst>
                <a:path w="7144" h="2783" extrusionOk="0">
                  <a:moveTo>
                    <a:pt x="3083" y="1"/>
                  </a:moveTo>
                  <a:lnTo>
                    <a:pt x="2908" y="101"/>
                  </a:lnTo>
                  <a:cubicBezTo>
                    <a:pt x="2908" y="101"/>
                    <a:pt x="2382" y="1981"/>
                    <a:pt x="1" y="2783"/>
                  </a:cubicBezTo>
                  <a:cubicBezTo>
                    <a:pt x="326" y="2758"/>
                    <a:pt x="627" y="2708"/>
                    <a:pt x="953" y="2658"/>
                  </a:cubicBezTo>
                  <a:cubicBezTo>
                    <a:pt x="3133" y="2181"/>
                    <a:pt x="7143" y="1179"/>
                    <a:pt x="7143"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52"/>
            <p:cNvSpPr/>
            <p:nvPr/>
          </p:nvSpPr>
          <p:spPr>
            <a:xfrm rot="1346691">
              <a:off x="8199646" y="120868"/>
              <a:ext cx="1190643" cy="524983"/>
            </a:xfrm>
            <a:custGeom>
              <a:avLst/>
              <a:gdLst/>
              <a:ahLst/>
              <a:cxnLst/>
              <a:rect l="l" t="t" r="r" b="b"/>
              <a:pathLst>
                <a:path w="18874" h="8322" extrusionOk="0">
                  <a:moveTo>
                    <a:pt x="9449" y="0"/>
                  </a:moveTo>
                  <a:cubicBezTo>
                    <a:pt x="7244" y="0"/>
                    <a:pt x="2833" y="2958"/>
                    <a:pt x="1881" y="3434"/>
                  </a:cubicBezTo>
                  <a:cubicBezTo>
                    <a:pt x="953" y="3910"/>
                    <a:pt x="176" y="4361"/>
                    <a:pt x="76" y="5289"/>
                  </a:cubicBezTo>
                  <a:cubicBezTo>
                    <a:pt x="1" y="6040"/>
                    <a:pt x="302" y="6692"/>
                    <a:pt x="678" y="7218"/>
                  </a:cubicBezTo>
                  <a:cubicBezTo>
                    <a:pt x="753" y="7319"/>
                    <a:pt x="828" y="7394"/>
                    <a:pt x="903" y="7469"/>
                  </a:cubicBezTo>
                  <a:cubicBezTo>
                    <a:pt x="1329" y="7995"/>
                    <a:pt x="1755" y="8321"/>
                    <a:pt x="1755" y="8321"/>
                  </a:cubicBezTo>
                  <a:lnTo>
                    <a:pt x="17119" y="8321"/>
                  </a:lnTo>
                  <a:cubicBezTo>
                    <a:pt x="17119" y="8321"/>
                    <a:pt x="17570" y="7995"/>
                    <a:pt x="17996" y="7469"/>
                  </a:cubicBezTo>
                  <a:cubicBezTo>
                    <a:pt x="18046" y="7394"/>
                    <a:pt x="18121" y="7319"/>
                    <a:pt x="18196" y="7218"/>
                  </a:cubicBezTo>
                  <a:cubicBezTo>
                    <a:pt x="18572" y="6692"/>
                    <a:pt x="18873" y="6040"/>
                    <a:pt x="18798" y="5289"/>
                  </a:cubicBezTo>
                  <a:cubicBezTo>
                    <a:pt x="18723" y="4361"/>
                    <a:pt x="17921" y="3910"/>
                    <a:pt x="16993" y="3434"/>
                  </a:cubicBezTo>
                  <a:cubicBezTo>
                    <a:pt x="16091" y="2983"/>
                    <a:pt x="12006" y="251"/>
                    <a:pt x="9725" y="25"/>
                  </a:cubicBezTo>
                  <a:cubicBezTo>
                    <a:pt x="9625" y="0"/>
                    <a:pt x="9525" y="0"/>
                    <a:pt x="944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52"/>
            <p:cNvSpPr/>
            <p:nvPr/>
          </p:nvSpPr>
          <p:spPr>
            <a:xfrm rot="1346691">
              <a:off x="8155439" y="558937"/>
              <a:ext cx="1105227" cy="69644"/>
            </a:xfrm>
            <a:custGeom>
              <a:avLst/>
              <a:gdLst/>
              <a:ahLst/>
              <a:cxnLst/>
              <a:rect l="l" t="t" r="r" b="b"/>
              <a:pathLst>
                <a:path w="17520" h="1104" extrusionOk="0">
                  <a:moveTo>
                    <a:pt x="1" y="0"/>
                  </a:moveTo>
                  <a:cubicBezTo>
                    <a:pt x="76" y="101"/>
                    <a:pt x="151" y="176"/>
                    <a:pt x="226" y="276"/>
                  </a:cubicBezTo>
                  <a:cubicBezTo>
                    <a:pt x="652" y="777"/>
                    <a:pt x="1078" y="1103"/>
                    <a:pt x="1078" y="1103"/>
                  </a:cubicBezTo>
                  <a:lnTo>
                    <a:pt x="16442" y="1103"/>
                  </a:lnTo>
                  <a:cubicBezTo>
                    <a:pt x="16442" y="1103"/>
                    <a:pt x="16893" y="777"/>
                    <a:pt x="17319" y="276"/>
                  </a:cubicBezTo>
                  <a:cubicBezTo>
                    <a:pt x="17394" y="176"/>
                    <a:pt x="17444" y="101"/>
                    <a:pt x="1751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52"/>
            <p:cNvSpPr/>
            <p:nvPr/>
          </p:nvSpPr>
          <p:spPr>
            <a:xfrm rot="1346691">
              <a:off x="8789571" y="239485"/>
              <a:ext cx="577153" cy="523406"/>
            </a:xfrm>
            <a:custGeom>
              <a:avLst/>
              <a:gdLst/>
              <a:ahLst/>
              <a:cxnLst/>
              <a:rect l="l" t="t" r="r" b="b"/>
              <a:pathLst>
                <a:path w="9149" h="8297" extrusionOk="0">
                  <a:moveTo>
                    <a:pt x="0" y="0"/>
                  </a:moveTo>
                  <a:lnTo>
                    <a:pt x="0" y="0"/>
                  </a:lnTo>
                  <a:cubicBezTo>
                    <a:pt x="1103" y="802"/>
                    <a:pt x="3584" y="2757"/>
                    <a:pt x="4110" y="4136"/>
                  </a:cubicBezTo>
                  <a:cubicBezTo>
                    <a:pt x="4537" y="5238"/>
                    <a:pt x="3735" y="7068"/>
                    <a:pt x="3058" y="8296"/>
                  </a:cubicBezTo>
                  <a:lnTo>
                    <a:pt x="7394" y="8296"/>
                  </a:lnTo>
                  <a:cubicBezTo>
                    <a:pt x="7394" y="8296"/>
                    <a:pt x="7845" y="7970"/>
                    <a:pt x="8271" y="7444"/>
                  </a:cubicBezTo>
                  <a:cubicBezTo>
                    <a:pt x="8321" y="7369"/>
                    <a:pt x="8396" y="7294"/>
                    <a:pt x="8471" y="7193"/>
                  </a:cubicBezTo>
                  <a:cubicBezTo>
                    <a:pt x="8847" y="6667"/>
                    <a:pt x="9148" y="6015"/>
                    <a:pt x="9073" y="5264"/>
                  </a:cubicBezTo>
                  <a:cubicBezTo>
                    <a:pt x="8998" y="4336"/>
                    <a:pt x="8196" y="3885"/>
                    <a:pt x="7268" y="3409"/>
                  </a:cubicBezTo>
                  <a:cubicBezTo>
                    <a:pt x="6366" y="2958"/>
                    <a:pt x="2281" y="226"/>
                    <a:pt x="0"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52"/>
            <p:cNvSpPr/>
            <p:nvPr/>
          </p:nvSpPr>
          <p:spPr>
            <a:xfrm rot="1346691">
              <a:off x="8648474" y="268200"/>
              <a:ext cx="246721" cy="346330"/>
            </a:xfrm>
            <a:custGeom>
              <a:avLst/>
              <a:gdLst/>
              <a:ahLst/>
              <a:cxnLst/>
              <a:rect l="l" t="t" r="r" b="b"/>
              <a:pathLst>
                <a:path w="3911" h="5490" extrusionOk="0">
                  <a:moveTo>
                    <a:pt x="1955" y="0"/>
                  </a:moveTo>
                  <a:lnTo>
                    <a:pt x="1" y="627"/>
                  </a:lnTo>
                  <a:lnTo>
                    <a:pt x="1" y="2832"/>
                  </a:lnTo>
                  <a:cubicBezTo>
                    <a:pt x="1" y="3559"/>
                    <a:pt x="477" y="4211"/>
                    <a:pt x="978" y="4712"/>
                  </a:cubicBezTo>
                  <a:cubicBezTo>
                    <a:pt x="1454" y="5188"/>
                    <a:pt x="1955" y="5489"/>
                    <a:pt x="1955" y="5489"/>
                  </a:cubicBezTo>
                  <a:cubicBezTo>
                    <a:pt x="1955" y="5489"/>
                    <a:pt x="2432" y="5188"/>
                    <a:pt x="2933" y="4712"/>
                  </a:cubicBezTo>
                  <a:cubicBezTo>
                    <a:pt x="3409" y="4211"/>
                    <a:pt x="3910" y="3559"/>
                    <a:pt x="3910" y="2832"/>
                  </a:cubicBezTo>
                  <a:lnTo>
                    <a:pt x="3910" y="627"/>
                  </a:lnTo>
                  <a:lnTo>
                    <a:pt x="195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52"/>
            <p:cNvSpPr/>
            <p:nvPr/>
          </p:nvSpPr>
          <p:spPr>
            <a:xfrm rot="1346691">
              <a:off x="8669701" y="290159"/>
              <a:ext cx="204013" cy="298891"/>
            </a:xfrm>
            <a:custGeom>
              <a:avLst/>
              <a:gdLst/>
              <a:ahLst/>
              <a:cxnLst/>
              <a:rect l="l" t="t" r="r" b="b"/>
              <a:pathLst>
                <a:path w="3234" h="4738" extrusionOk="0">
                  <a:moveTo>
                    <a:pt x="1629" y="0"/>
                  </a:moveTo>
                  <a:lnTo>
                    <a:pt x="0" y="526"/>
                  </a:lnTo>
                  <a:lnTo>
                    <a:pt x="0" y="2481"/>
                  </a:lnTo>
                  <a:cubicBezTo>
                    <a:pt x="0" y="3108"/>
                    <a:pt x="477" y="3709"/>
                    <a:pt x="878" y="4110"/>
                  </a:cubicBezTo>
                  <a:cubicBezTo>
                    <a:pt x="1153" y="4386"/>
                    <a:pt x="1454" y="4612"/>
                    <a:pt x="1629" y="4737"/>
                  </a:cubicBezTo>
                  <a:cubicBezTo>
                    <a:pt x="1805" y="4612"/>
                    <a:pt x="2081" y="4386"/>
                    <a:pt x="2356" y="4110"/>
                  </a:cubicBezTo>
                  <a:cubicBezTo>
                    <a:pt x="2757" y="3709"/>
                    <a:pt x="3233" y="3108"/>
                    <a:pt x="3233" y="2481"/>
                  </a:cubicBezTo>
                  <a:lnTo>
                    <a:pt x="3233" y="526"/>
                  </a:lnTo>
                  <a:lnTo>
                    <a:pt x="162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52"/>
            <p:cNvSpPr/>
            <p:nvPr/>
          </p:nvSpPr>
          <p:spPr>
            <a:xfrm rot="1346691">
              <a:off x="8701097" y="331145"/>
              <a:ext cx="204013" cy="64913"/>
            </a:xfrm>
            <a:custGeom>
              <a:avLst/>
              <a:gdLst/>
              <a:ahLst/>
              <a:cxnLst/>
              <a:rect l="l" t="t" r="r" b="b"/>
              <a:pathLst>
                <a:path w="3234" h="1029" extrusionOk="0">
                  <a:moveTo>
                    <a:pt x="0" y="1"/>
                  </a:moveTo>
                  <a:lnTo>
                    <a:pt x="0" y="1028"/>
                  </a:lnTo>
                  <a:lnTo>
                    <a:pt x="3233" y="1028"/>
                  </a:lnTo>
                  <a:lnTo>
                    <a:pt x="32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52"/>
            <p:cNvSpPr/>
            <p:nvPr/>
          </p:nvSpPr>
          <p:spPr>
            <a:xfrm rot="1346691">
              <a:off x="8714778" y="416178"/>
              <a:ext cx="91787" cy="104404"/>
            </a:xfrm>
            <a:custGeom>
              <a:avLst/>
              <a:gdLst/>
              <a:ahLst/>
              <a:cxnLst/>
              <a:rect l="l" t="t" r="r" b="b"/>
              <a:pathLst>
                <a:path w="1455" h="1655" extrusionOk="0">
                  <a:moveTo>
                    <a:pt x="727" y="0"/>
                  </a:moveTo>
                  <a:lnTo>
                    <a:pt x="477" y="401"/>
                  </a:lnTo>
                  <a:lnTo>
                    <a:pt x="1" y="401"/>
                  </a:lnTo>
                  <a:lnTo>
                    <a:pt x="251" y="827"/>
                  </a:lnTo>
                  <a:lnTo>
                    <a:pt x="1" y="1253"/>
                  </a:lnTo>
                  <a:lnTo>
                    <a:pt x="477" y="1253"/>
                  </a:lnTo>
                  <a:lnTo>
                    <a:pt x="727" y="1654"/>
                  </a:lnTo>
                  <a:lnTo>
                    <a:pt x="953" y="1253"/>
                  </a:lnTo>
                  <a:lnTo>
                    <a:pt x="1454" y="1253"/>
                  </a:lnTo>
                  <a:lnTo>
                    <a:pt x="1204" y="827"/>
                  </a:lnTo>
                  <a:lnTo>
                    <a:pt x="1454" y="401"/>
                  </a:lnTo>
                  <a:lnTo>
                    <a:pt x="953" y="401"/>
                  </a:lnTo>
                  <a:lnTo>
                    <a:pt x="72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52"/>
            <p:cNvSpPr/>
            <p:nvPr/>
          </p:nvSpPr>
          <p:spPr>
            <a:xfrm rot="1346691">
              <a:off x="8743998" y="329781"/>
              <a:ext cx="19051" cy="30091"/>
            </a:xfrm>
            <a:custGeom>
              <a:avLst/>
              <a:gdLst/>
              <a:ahLst/>
              <a:cxnLst/>
              <a:rect l="l" t="t" r="r" b="b"/>
              <a:pathLst>
                <a:path w="302" h="477" extrusionOk="0">
                  <a:moveTo>
                    <a:pt x="126" y="50"/>
                  </a:moveTo>
                  <a:cubicBezTo>
                    <a:pt x="176" y="50"/>
                    <a:pt x="227" y="76"/>
                    <a:pt x="227" y="126"/>
                  </a:cubicBezTo>
                  <a:cubicBezTo>
                    <a:pt x="227" y="201"/>
                    <a:pt x="176" y="226"/>
                    <a:pt x="126" y="226"/>
                  </a:cubicBezTo>
                  <a:lnTo>
                    <a:pt x="76" y="226"/>
                  </a:lnTo>
                  <a:lnTo>
                    <a:pt x="76" y="50"/>
                  </a:lnTo>
                  <a:close/>
                  <a:moveTo>
                    <a:pt x="1" y="0"/>
                  </a:moveTo>
                  <a:lnTo>
                    <a:pt x="1" y="477"/>
                  </a:lnTo>
                  <a:lnTo>
                    <a:pt x="76" y="477"/>
                  </a:lnTo>
                  <a:lnTo>
                    <a:pt x="76" y="276"/>
                  </a:lnTo>
                  <a:lnTo>
                    <a:pt x="101" y="276"/>
                  </a:lnTo>
                  <a:cubicBezTo>
                    <a:pt x="176" y="276"/>
                    <a:pt x="227" y="251"/>
                    <a:pt x="252" y="226"/>
                  </a:cubicBezTo>
                  <a:cubicBezTo>
                    <a:pt x="277" y="201"/>
                    <a:pt x="302" y="176"/>
                    <a:pt x="302" y="126"/>
                  </a:cubicBezTo>
                  <a:cubicBezTo>
                    <a:pt x="302" y="76"/>
                    <a:pt x="277" y="50"/>
                    <a:pt x="252" y="25"/>
                  </a:cubicBezTo>
                  <a:cubicBezTo>
                    <a:pt x="227" y="0"/>
                    <a:pt x="176" y="0"/>
                    <a:pt x="12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52"/>
            <p:cNvSpPr/>
            <p:nvPr/>
          </p:nvSpPr>
          <p:spPr>
            <a:xfrm rot="1346691">
              <a:off x="8764163" y="339740"/>
              <a:ext cx="26937" cy="30091"/>
            </a:xfrm>
            <a:custGeom>
              <a:avLst/>
              <a:gdLst/>
              <a:ahLst/>
              <a:cxnLst/>
              <a:rect l="l" t="t" r="r" b="b"/>
              <a:pathLst>
                <a:path w="427" h="477" extrusionOk="0">
                  <a:moveTo>
                    <a:pt x="201" y="50"/>
                  </a:moveTo>
                  <a:cubicBezTo>
                    <a:pt x="302" y="50"/>
                    <a:pt x="352" y="126"/>
                    <a:pt x="352" y="226"/>
                  </a:cubicBezTo>
                  <a:cubicBezTo>
                    <a:pt x="352" y="326"/>
                    <a:pt x="302" y="426"/>
                    <a:pt x="201" y="426"/>
                  </a:cubicBezTo>
                  <a:cubicBezTo>
                    <a:pt x="126" y="426"/>
                    <a:pt x="51" y="326"/>
                    <a:pt x="51" y="226"/>
                  </a:cubicBezTo>
                  <a:cubicBezTo>
                    <a:pt x="51" y="126"/>
                    <a:pt x="101" y="50"/>
                    <a:pt x="201" y="50"/>
                  </a:cubicBezTo>
                  <a:close/>
                  <a:moveTo>
                    <a:pt x="201" y="0"/>
                  </a:moveTo>
                  <a:cubicBezTo>
                    <a:pt x="76" y="0"/>
                    <a:pt x="1" y="76"/>
                    <a:pt x="1" y="226"/>
                  </a:cubicBezTo>
                  <a:cubicBezTo>
                    <a:pt x="1" y="376"/>
                    <a:pt x="76" y="477"/>
                    <a:pt x="201" y="477"/>
                  </a:cubicBezTo>
                  <a:cubicBezTo>
                    <a:pt x="327" y="477"/>
                    <a:pt x="427" y="376"/>
                    <a:pt x="427" y="226"/>
                  </a:cubicBezTo>
                  <a:cubicBezTo>
                    <a:pt x="427" y="76"/>
                    <a:pt x="352" y="0"/>
                    <a:pt x="2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52"/>
            <p:cNvSpPr/>
            <p:nvPr/>
          </p:nvSpPr>
          <p:spPr>
            <a:xfrm rot="1346691">
              <a:off x="8793851" y="349710"/>
              <a:ext cx="15834" cy="30091"/>
            </a:xfrm>
            <a:custGeom>
              <a:avLst/>
              <a:gdLst/>
              <a:ahLst/>
              <a:cxnLst/>
              <a:rect l="l" t="t" r="r" b="b"/>
              <a:pathLst>
                <a:path w="251" h="477" extrusionOk="0">
                  <a:moveTo>
                    <a:pt x="0" y="0"/>
                  </a:moveTo>
                  <a:lnTo>
                    <a:pt x="0" y="477"/>
                  </a:lnTo>
                  <a:lnTo>
                    <a:pt x="251" y="477"/>
                  </a:lnTo>
                  <a:lnTo>
                    <a:pt x="251" y="401"/>
                  </a:lnTo>
                  <a:lnTo>
                    <a:pt x="50" y="401"/>
                  </a:lnTo>
                  <a:lnTo>
                    <a:pt x="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52"/>
            <p:cNvSpPr/>
            <p:nvPr/>
          </p:nvSpPr>
          <p:spPr>
            <a:xfrm rot="1346721">
              <a:off x="8813275" y="355141"/>
              <a:ext cx="3280" cy="30091"/>
            </a:xfrm>
            <a:custGeom>
              <a:avLst/>
              <a:gdLst/>
              <a:ahLst/>
              <a:cxnLst/>
              <a:rect l="l" t="t" r="r" b="b"/>
              <a:pathLst>
                <a:path w="52" h="477" extrusionOk="0">
                  <a:moveTo>
                    <a:pt x="1" y="0"/>
                  </a:moveTo>
                  <a:lnTo>
                    <a:pt x="1" y="477"/>
                  </a:lnTo>
                  <a:lnTo>
                    <a:pt x="51" y="477"/>
                  </a:lnTo>
                  <a:lnTo>
                    <a:pt x="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52"/>
            <p:cNvSpPr/>
            <p:nvPr/>
          </p:nvSpPr>
          <p:spPr>
            <a:xfrm rot="1346743">
              <a:off x="8821362" y="362390"/>
              <a:ext cx="22205" cy="30091"/>
            </a:xfrm>
            <a:custGeom>
              <a:avLst/>
              <a:gdLst/>
              <a:ahLst/>
              <a:cxnLst/>
              <a:rect l="l" t="t" r="r" b="b"/>
              <a:pathLst>
                <a:path w="352" h="477" extrusionOk="0">
                  <a:moveTo>
                    <a:pt x="226" y="0"/>
                  </a:moveTo>
                  <a:cubicBezTo>
                    <a:pt x="101" y="0"/>
                    <a:pt x="0" y="76"/>
                    <a:pt x="0" y="226"/>
                  </a:cubicBezTo>
                  <a:cubicBezTo>
                    <a:pt x="0" y="376"/>
                    <a:pt x="101" y="477"/>
                    <a:pt x="226" y="477"/>
                  </a:cubicBezTo>
                  <a:cubicBezTo>
                    <a:pt x="276" y="477"/>
                    <a:pt x="326" y="451"/>
                    <a:pt x="351" y="451"/>
                  </a:cubicBezTo>
                  <a:lnTo>
                    <a:pt x="326" y="401"/>
                  </a:lnTo>
                  <a:cubicBezTo>
                    <a:pt x="301" y="401"/>
                    <a:pt x="276" y="426"/>
                    <a:pt x="226" y="426"/>
                  </a:cubicBezTo>
                  <a:cubicBezTo>
                    <a:pt x="126" y="426"/>
                    <a:pt x="50" y="351"/>
                    <a:pt x="50" y="226"/>
                  </a:cubicBezTo>
                  <a:cubicBezTo>
                    <a:pt x="50" y="101"/>
                    <a:pt x="126" y="50"/>
                    <a:pt x="226" y="50"/>
                  </a:cubicBezTo>
                  <a:lnTo>
                    <a:pt x="326" y="50"/>
                  </a:lnTo>
                  <a:lnTo>
                    <a:pt x="3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52"/>
            <p:cNvSpPr/>
            <p:nvPr/>
          </p:nvSpPr>
          <p:spPr>
            <a:xfrm rot="1346691">
              <a:off x="8846440" y="371433"/>
              <a:ext cx="15834" cy="30091"/>
            </a:xfrm>
            <a:custGeom>
              <a:avLst/>
              <a:gdLst/>
              <a:ahLst/>
              <a:cxnLst/>
              <a:rect l="l" t="t" r="r" b="b"/>
              <a:pathLst>
                <a:path w="251" h="477" extrusionOk="0">
                  <a:moveTo>
                    <a:pt x="0" y="0"/>
                  </a:moveTo>
                  <a:lnTo>
                    <a:pt x="0" y="477"/>
                  </a:lnTo>
                  <a:lnTo>
                    <a:pt x="251" y="477"/>
                  </a:lnTo>
                  <a:lnTo>
                    <a:pt x="251" y="401"/>
                  </a:lnTo>
                  <a:lnTo>
                    <a:pt x="50" y="401"/>
                  </a:lnTo>
                  <a:lnTo>
                    <a:pt x="50" y="251"/>
                  </a:lnTo>
                  <a:lnTo>
                    <a:pt x="226" y="251"/>
                  </a:lnTo>
                  <a:lnTo>
                    <a:pt x="226" y="201"/>
                  </a:lnTo>
                  <a:lnTo>
                    <a:pt x="50" y="201"/>
                  </a:lnTo>
                  <a:lnTo>
                    <a:pt x="50" y="50"/>
                  </a:lnTo>
                  <a:lnTo>
                    <a:pt x="251" y="50"/>
                  </a:lnTo>
                  <a:lnTo>
                    <a:pt x="2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52"/>
            <p:cNvSpPr/>
            <p:nvPr/>
          </p:nvSpPr>
          <p:spPr>
            <a:xfrm rot="1346691">
              <a:off x="8767126" y="291740"/>
              <a:ext cx="123392" cy="346330"/>
            </a:xfrm>
            <a:custGeom>
              <a:avLst/>
              <a:gdLst/>
              <a:ahLst/>
              <a:cxnLst/>
              <a:rect l="l" t="t" r="r" b="b"/>
              <a:pathLst>
                <a:path w="1956" h="5490" extrusionOk="0">
                  <a:moveTo>
                    <a:pt x="0" y="0"/>
                  </a:moveTo>
                  <a:lnTo>
                    <a:pt x="0" y="5489"/>
                  </a:lnTo>
                  <a:cubicBezTo>
                    <a:pt x="0" y="5489"/>
                    <a:pt x="477" y="5188"/>
                    <a:pt x="978" y="4712"/>
                  </a:cubicBezTo>
                  <a:cubicBezTo>
                    <a:pt x="1454" y="4211"/>
                    <a:pt x="1955" y="3559"/>
                    <a:pt x="1955" y="2832"/>
                  </a:cubicBezTo>
                  <a:lnTo>
                    <a:pt x="1955" y="627"/>
                  </a:lnTo>
                  <a:lnTo>
                    <a:pt x="0"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52"/>
            <p:cNvSpPr/>
            <p:nvPr/>
          </p:nvSpPr>
          <p:spPr>
            <a:xfrm rot="1346691">
              <a:off x="8743998" y="329781"/>
              <a:ext cx="19051" cy="30091"/>
            </a:xfrm>
            <a:custGeom>
              <a:avLst/>
              <a:gdLst/>
              <a:ahLst/>
              <a:cxnLst/>
              <a:rect l="l" t="t" r="r" b="b"/>
              <a:pathLst>
                <a:path w="302" h="477" extrusionOk="0">
                  <a:moveTo>
                    <a:pt x="126" y="50"/>
                  </a:moveTo>
                  <a:cubicBezTo>
                    <a:pt x="176" y="50"/>
                    <a:pt x="227" y="76"/>
                    <a:pt x="227" y="126"/>
                  </a:cubicBezTo>
                  <a:cubicBezTo>
                    <a:pt x="227" y="201"/>
                    <a:pt x="176" y="226"/>
                    <a:pt x="126" y="226"/>
                  </a:cubicBezTo>
                  <a:lnTo>
                    <a:pt x="76" y="226"/>
                  </a:lnTo>
                  <a:lnTo>
                    <a:pt x="76" y="50"/>
                  </a:lnTo>
                  <a:close/>
                  <a:moveTo>
                    <a:pt x="1" y="0"/>
                  </a:moveTo>
                  <a:lnTo>
                    <a:pt x="1" y="477"/>
                  </a:lnTo>
                  <a:lnTo>
                    <a:pt x="76" y="477"/>
                  </a:lnTo>
                  <a:lnTo>
                    <a:pt x="76" y="276"/>
                  </a:lnTo>
                  <a:lnTo>
                    <a:pt x="101" y="276"/>
                  </a:lnTo>
                  <a:cubicBezTo>
                    <a:pt x="176" y="276"/>
                    <a:pt x="227" y="251"/>
                    <a:pt x="252" y="226"/>
                  </a:cubicBezTo>
                  <a:cubicBezTo>
                    <a:pt x="277" y="201"/>
                    <a:pt x="302" y="176"/>
                    <a:pt x="302" y="126"/>
                  </a:cubicBezTo>
                  <a:cubicBezTo>
                    <a:pt x="302" y="76"/>
                    <a:pt x="277" y="50"/>
                    <a:pt x="252" y="25"/>
                  </a:cubicBezTo>
                  <a:cubicBezTo>
                    <a:pt x="227" y="0"/>
                    <a:pt x="176" y="0"/>
                    <a:pt x="1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52"/>
            <p:cNvSpPr/>
            <p:nvPr/>
          </p:nvSpPr>
          <p:spPr>
            <a:xfrm rot="1346691">
              <a:off x="8764163" y="339740"/>
              <a:ext cx="26937" cy="30091"/>
            </a:xfrm>
            <a:custGeom>
              <a:avLst/>
              <a:gdLst/>
              <a:ahLst/>
              <a:cxnLst/>
              <a:rect l="l" t="t" r="r" b="b"/>
              <a:pathLst>
                <a:path w="427" h="477" extrusionOk="0">
                  <a:moveTo>
                    <a:pt x="201" y="50"/>
                  </a:moveTo>
                  <a:cubicBezTo>
                    <a:pt x="302" y="50"/>
                    <a:pt x="352" y="126"/>
                    <a:pt x="352" y="226"/>
                  </a:cubicBezTo>
                  <a:cubicBezTo>
                    <a:pt x="352" y="326"/>
                    <a:pt x="302" y="426"/>
                    <a:pt x="201" y="426"/>
                  </a:cubicBezTo>
                  <a:cubicBezTo>
                    <a:pt x="126" y="426"/>
                    <a:pt x="51" y="326"/>
                    <a:pt x="51" y="226"/>
                  </a:cubicBezTo>
                  <a:cubicBezTo>
                    <a:pt x="51" y="126"/>
                    <a:pt x="101" y="50"/>
                    <a:pt x="201" y="50"/>
                  </a:cubicBezTo>
                  <a:close/>
                  <a:moveTo>
                    <a:pt x="201" y="0"/>
                  </a:moveTo>
                  <a:cubicBezTo>
                    <a:pt x="76" y="0"/>
                    <a:pt x="1" y="76"/>
                    <a:pt x="1" y="226"/>
                  </a:cubicBezTo>
                  <a:cubicBezTo>
                    <a:pt x="1" y="376"/>
                    <a:pt x="76" y="477"/>
                    <a:pt x="201" y="477"/>
                  </a:cubicBezTo>
                  <a:cubicBezTo>
                    <a:pt x="327" y="477"/>
                    <a:pt x="427" y="376"/>
                    <a:pt x="427" y="226"/>
                  </a:cubicBezTo>
                  <a:cubicBezTo>
                    <a:pt x="427" y="76"/>
                    <a:pt x="352" y="0"/>
                    <a:pt x="2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52"/>
            <p:cNvSpPr/>
            <p:nvPr/>
          </p:nvSpPr>
          <p:spPr>
            <a:xfrm rot="1346691">
              <a:off x="8793851" y="349710"/>
              <a:ext cx="15834" cy="30091"/>
            </a:xfrm>
            <a:custGeom>
              <a:avLst/>
              <a:gdLst/>
              <a:ahLst/>
              <a:cxnLst/>
              <a:rect l="l" t="t" r="r" b="b"/>
              <a:pathLst>
                <a:path w="251" h="477" extrusionOk="0">
                  <a:moveTo>
                    <a:pt x="0" y="0"/>
                  </a:moveTo>
                  <a:lnTo>
                    <a:pt x="0" y="477"/>
                  </a:lnTo>
                  <a:lnTo>
                    <a:pt x="251" y="477"/>
                  </a:lnTo>
                  <a:lnTo>
                    <a:pt x="251" y="401"/>
                  </a:lnTo>
                  <a:lnTo>
                    <a:pt x="50" y="401"/>
                  </a:lnTo>
                  <a:lnTo>
                    <a:pt x="5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52"/>
            <p:cNvSpPr/>
            <p:nvPr/>
          </p:nvSpPr>
          <p:spPr>
            <a:xfrm rot="1346721">
              <a:off x="8813275" y="355141"/>
              <a:ext cx="3280" cy="30091"/>
            </a:xfrm>
            <a:custGeom>
              <a:avLst/>
              <a:gdLst/>
              <a:ahLst/>
              <a:cxnLst/>
              <a:rect l="l" t="t" r="r" b="b"/>
              <a:pathLst>
                <a:path w="52" h="477" extrusionOk="0">
                  <a:moveTo>
                    <a:pt x="1" y="0"/>
                  </a:moveTo>
                  <a:lnTo>
                    <a:pt x="1" y="477"/>
                  </a:lnTo>
                  <a:lnTo>
                    <a:pt x="51" y="477"/>
                  </a:lnTo>
                  <a:lnTo>
                    <a:pt x="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52"/>
            <p:cNvSpPr/>
            <p:nvPr/>
          </p:nvSpPr>
          <p:spPr>
            <a:xfrm rot="1346743">
              <a:off x="8821362" y="362390"/>
              <a:ext cx="22205" cy="30091"/>
            </a:xfrm>
            <a:custGeom>
              <a:avLst/>
              <a:gdLst/>
              <a:ahLst/>
              <a:cxnLst/>
              <a:rect l="l" t="t" r="r" b="b"/>
              <a:pathLst>
                <a:path w="352" h="477" extrusionOk="0">
                  <a:moveTo>
                    <a:pt x="226" y="0"/>
                  </a:moveTo>
                  <a:cubicBezTo>
                    <a:pt x="101" y="0"/>
                    <a:pt x="0" y="76"/>
                    <a:pt x="0" y="226"/>
                  </a:cubicBezTo>
                  <a:cubicBezTo>
                    <a:pt x="0" y="376"/>
                    <a:pt x="101" y="477"/>
                    <a:pt x="226" y="477"/>
                  </a:cubicBezTo>
                  <a:cubicBezTo>
                    <a:pt x="276" y="477"/>
                    <a:pt x="326" y="451"/>
                    <a:pt x="351" y="451"/>
                  </a:cubicBezTo>
                  <a:lnTo>
                    <a:pt x="326" y="401"/>
                  </a:lnTo>
                  <a:cubicBezTo>
                    <a:pt x="301" y="401"/>
                    <a:pt x="276" y="426"/>
                    <a:pt x="226" y="426"/>
                  </a:cubicBezTo>
                  <a:cubicBezTo>
                    <a:pt x="126" y="426"/>
                    <a:pt x="50" y="351"/>
                    <a:pt x="50" y="226"/>
                  </a:cubicBezTo>
                  <a:cubicBezTo>
                    <a:pt x="50" y="101"/>
                    <a:pt x="126" y="50"/>
                    <a:pt x="226" y="50"/>
                  </a:cubicBezTo>
                  <a:lnTo>
                    <a:pt x="326" y="50"/>
                  </a:lnTo>
                  <a:lnTo>
                    <a:pt x="3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52"/>
            <p:cNvSpPr/>
            <p:nvPr/>
          </p:nvSpPr>
          <p:spPr>
            <a:xfrm rot="1346691">
              <a:off x="8846440" y="371433"/>
              <a:ext cx="15834" cy="30091"/>
            </a:xfrm>
            <a:custGeom>
              <a:avLst/>
              <a:gdLst/>
              <a:ahLst/>
              <a:cxnLst/>
              <a:rect l="l" t="t" r="r" b="b"/>
              <a:pathLst>
                <a:path w="251" h="477" extrusionOk="0">
                  <a:moveTo>
                    <a:pt x="0" y="0"/>
                  </a:moveTo>
                  <a:lnTo>
                    <a:pt x="0" y="477"/>
                  </a:lnTo>
                  <a:lnTo>
                    <a:pt x="251" y="477"/>
                  </a:lnTo>
                  <a:lnTo>
                    <a:pt x="251" y="401"/>
                  </a:lnTo>
                  <a:lnTo>
                    <a:pt x="50" y="401"/>
                  </a:lnTo>
                  <a:lnTo>
                    <a:pt x="50" y="251"/>
                  </a:lnTo>
                  <a:lnTo>
                    <a:pt x="226" y="251"/>
                  </a:lnTo>
                  <a:lnTo>
                    <a:pt x="226" y="201"/>
                  </a:lnTo>
                  <a:lnTo>
                    <a:pt x="50" y="201"/>
                  </a:lnTo>
                  <a:lnTo>
                    <a:pt x="50" y="50"/>
                  </a:lnTo>
                  <a:lnTo>
                    <a:pt x="251" y="50"/>
                  </a:lnTo>
                  <a:lnTo>
                    <a:pt x="2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76" name="Google Shape;1376;p52"/>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grpSp>
        <p:nvGrpSpPr>
          <p:cNvPr id="1377" name="Google Shape;1377;p52"/>
          <p:cNvGrpSpPr/>
          <p:nvPr/>
        </p:nvGrpSpPr>
        <p:grpSpPr>
          <a:xfrm rot="-1366741">
            <a:off x="150078" y="223688"/>
            <a:ext cx="728527" cy="632476"/>
            <a:chOff x="4834750" y="3152300"/>
            <a:chExt cx="584600" cy="507525"/>
          </a:xfrm>
        </p:grpSpPr>
        <p:sp>
          <p:nvSpPr>
            <p:cNvPr id="1378" name="Google Shape;1378;p52"/>
            <p:cNvSpPr/>
            <p:nvPr/>
          </p:nvSpPr>
          <p:spPr>
            <a:xfrm>
              <a:off x="4834750" y="3152300"/>
              <a:ext cx="584600" cy="507525"/>
            </a:xfrm>
            <a:custGeom>
              <a:avLst/>
              <a:gdLst/>
              <a:ahLst/>
              <a:cxnLst/>
              <a:rect l="l" t="t" r="r" b="b"/>
              <a:pathLst>
                <a:path w="23384" h="20301" extrusionOk="0">
                  <a:moveTo>
                    <a:pt x="7444" y="0"/>
                  </a:moveTo>
                  <a:cubicBezTo>
                    <a:pt x="6116" y="0"/>
                    <a:pt x="5038" y="1053"/>
                    <a:pt x="5038" y="2381"/>
                  </a:cubicBezTo>
                  <a:lnTo>
                    <a:pt x="5038" y="2832"/>
                  </a:lnTo>
                  <a:cubicBezTo>
                    <a:pt x="4712" y="2882"/>
                    <a:pt x="4461" y="3133"/>
                    <a:pt x="4386" y="3434"/>
                  </a:cubicBezTo>
                  <a:lnTo>
                    <a:pt x="2181" y="3434"/>
                  </a:lnTo>
                  <a:cubicBezTo>
                    <a:pt x="978" y="3434"/>
                    <a:pt x="0" y="4411"/>
                    <a:pt x="0" y="5614"/>
                  </a:cubicBezTo>
                  <a:lnTo>
                    <a:pt x="0" y="13609"/>
                  </a:lnTo>
                  <a:cubicBezTo>
                    <a:pt x="0" y="14261"/>
                    <a:pt x="301" y="14862"/>
                    <a:pt x="802" y="15288"/>
                  </a:cubicBezTo>
                  <a:lnTo>
                    <a:pt x="802" y="18346"/>
                  </a:lnTo>
                  <a:cubicBezTo>
                    <a:pt x="802" y="19424"/>
                    <a:pt x="1654" y="20301"/>
                    <a:pt x="2732" y="20301"/>
                  </a:cubicBezTo>
                  <a:lnTo>
                    <a:pt x="20802" y="20301"/>
                  </a:lnTo>
                  <a:cubicBezTo>
                    <a:pt x="21880" y="20301"/>
                    <a:pt x="22732" y="19424"/>
                    <a:pt x="22732" y="18346"/>
                  </a:cubicBezTo>
                  <a:lnTo>
                    <a:pt x="22732" y="15163"/>
                  </a:lnTo>
                  <a:cubicBezTo>
                    <a:pt x="23158" y="14762"/>
                    <a:pt x="23384" y="14211"/>
                    <a:pt x="23384" y="13609"/>
                  </a:cubicBezTo>
                  <a:lnTo>
                    <a:pt x="23384" y="5614"/>
                  </a:lnTo>
                  <a:cubicBezTo>
                    <a:pt x="23384" y="4411"/>
                    <a:pt x="22406" y="3434"/>
                    <a:pt x="21228" y="3434"/>
                  </a:cubicBezTo>
                  <a:lnTo>
                    <a:pt x="18998" y="3434"/>
                  </a:lnTo>
                  <a:cubicBezTo>
                    <a:pt x="18948" y="3133"/>
                    <a:pt x="18697" y="2882"/>
                    <a:pt x="18371" y="2832"/>
                  </a:cubicBezTo>
                  <a:lnTo>
                    <a:pt x="18371" y="2381"/>
                  </a:lnTo>
                  <a:cubicBezTo>
                    <a:pt x="18371" y="1053"/>
                    <a:pt x="17294" y="0"/>
                    <a:pt x="15965" y="0"/>
                  </a:cubicBezTo>
                  <a:close/>
                </a:path>
              </a:pathLst>
            </a:custGeom>
            <a:solidFill>
              <a:schemeClr val="dk1"/>
            </a:solidFill>
            <a:ln>
              <a:noFill/>
            </a:ln>
            <a:effectLst>
              <a:outerShdw dist="19050" dir="138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52"/>
            <p:cNvSpPr/>
            <p:nvPr/>
          </p:nvSpPr>
          <p:spPr>
            <a:xfrm>
              <a:off x="4980725" y="3171700"/>
              <a:ext cx="293900" cy="105300"/>
            </a:xfrm>
            <a:custGeom>
              <a:avLst/>
              <a:gdLst/>
              <a:ahLst/>
              <a:cxnLst/>
              <a:rect l="l" t="t" r="r" b="b"/>
              <a:pathLst>
                <a:path w="11756" h="4212" extrusionOk="0">
                  <a:moveTo>
                    <a:pt x="1605" y="1"/>
                  </a:moveTo>
                  <a:cubicBezTo>
                    <a:pt x="728" y="1"/>
                    <a:pt x="1" y="728"/>
                    <a:pt x="1" y="1605"/>
                  </a:cubicBezTo>
                  <a:lnTo>
                    <a:pt x="1" y="4212"/>
                  </a:lnTo>
                  <a:lnTo>
                    <a:pt x="1028" y="4212"/>
                  </a:lnTo>
                  <a:lnTo>
                    <a:pt x="1028" y="1605"/>
                  </a:lnTo>
                  <a:cubicBezTo>
                    <a:pt x="1028" y="1304"/>
                    <a:pt x="1304" y="1054"/>
                    <a:pt x="1605" y="1054"/>
                  </a:cubicBezTo>
                  <a:lnTo>
                    <a:pt x="10126" y="1054"/>
                  </a:lnTo>
                  <a:cubicBezTo>
                    <a:pt x="10452" y="1054"/>
                    <a:pt x="10703" y="1304"/>
                    <a:pt x="10703" y="1605"/>
                  </a:cubicBezTo>
                  <a:lnTo>
                    <a:pt x="10703" y="4212"/>
                  </a:lnTo>
                  <a:lnTo>
                    <a:pt x="11755" y="4212"/>
                  </a:lnTo>
                  <a:lnTo>
                    <a:pt x="11755" y="1605"/>
                  </a:lnTo>
                  <a:cubicBezTo>
                    <a:pt x="11755" y="728"/>
                    <a:pt x="11028" y="1"/>
                    <a:pt x="101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52"/>
            <p:cNvSpPr/>
            <p:nvPr/>
          </p:nvSpPr>
          <p:spPr>
            <a:xfrm>
              <a:off x="4963825" y="3242525"/>
              <a:ext cx="55150" cy="15675"/>
            </a:xfrm>
            <a:custGeom>
              <a:avLst/>
              <a:gdLst/>
              <a:ahLst/>
              <a:cxnLst/>
              <a:rect l="l" t="t" r="r" b="b"/>
              <a:pathLst>
                <a:path w="2206" h="627" extrusionOk="0">
                  <a:moveTo>
                    <a:pt x="0" y="0"/>
                  </a:moveTo>
                  <a:lnTo>
                    <a:pt x="0" y="627"/>
                  </a:lnTo>
                  <a:lnTo>
                    <a:pt x="2206" y="627"/>
                  </a:lnTo>
                  <a:lnTo>
                    <a:pt x="220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52"/>
            <p:cNvSpPr/>
            <p:nvPr/>
          </p:nvSpPr>
          <p:spPr>
            <a:xfrm>
              <a:off x="5235125" y="3242525"/>
              <a:ext cx="55775" cy="15675"/>
            </a:xfrm>
            <a:custGeom>
              <a:avLst/>
              <a:gdLst/>
              <a:ahLst/>
              <a:cxnLst/>
              <a:rect l="l" t="t" r="r" b="b"/>
              <a:pathLst>
                <a:path w="2231" h="627" extrusionOk="0">
                  <a:moveTo>
                    <a:pt x="0" y="0"/>
                  </a:moveTo>
                  <a:lnTo>
                    <a:pt x="0" y="627"/>
                  </a:lnTo>
                  <a:lnTo>
                    <a:pt x="2231" y="627"/>
                  </a:lnTo>
                  <a:lnTo>
                    <a:pt x="223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52"/>
            <p:cNvSpPr/>
            <p:nvPr/>
          </p:nvSpPr>
          <p:spPr>
            <a:xfrm>
              <a:off x="4874225" y="3414825"/>
              <a:ext cx="509425" cy="224950"/>
            </a:xfrm>
            <a:custGeom>
              <a:avLst/>
              <a:gdLst/>
              <a:ahLst/>
              <a:cxnLst/>
              <a:rect l="l" t="t" r="r" b="b"/>
              <a:pathLst>
                <a:path w="20377" h="8998" extrusionOk="0">
                  <a:moveTo>
                    <a:pt x="0" y="0"/>
                  </a:moveTo>
                  <a:lnTo>
                    <a:pt x="0" y="7845"/>
                  </a:lnTo>
                  <a:cubicBezTo>
                    <a:pt x="0" y="8497"/>
                    <a:pt x="501" y="8998"/>
                    <a:pt x="1153" y="8998"/>
                  </a:cubicBezTo>
                  <a:lnTo>
                    <a:pt x="19223" y="8998"/>
                  </a:lnTo>
                  <a:cubicBezTo>
                    <a:pt x="19850" y="8998"/>
                    <a:pt x="20376" y="8497"/>
                    <a:pt x="20376" y="7845"/>
                  </a:cubicBezTo>
                  <a:lnTo>
                    <a:pt x="203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52"/>
            <p:cNvSpPr/>
            <p:nvPr/>
          </p:nvSpPr>
          <p:spPr>
            <a:xfrm>
              <a:off x="4874225" y="3414825"/>
              <a:ext cx="509425" cy="134725"/>
            </a:xfrm>
            <a:custGeom>
              <a:avLst/>
              <a:gdLst/>
              <a:ahLst/>
              <a:cxnLst/>
              <a:rect l="l" t="t" r="r" b="b"/>
              <a:pathLst>
                <a:path w="20377" h="5389" extrusionOk="0">
                  <a:moveTo>
                    <a:pt x="0" y="0"/>
                  </a:moveTo>
                  <a:lnTo>
                    <a:pt x="0" y="5389"/>
                  </a:lnTo>
                  <a:lnTo>
                    <a:pt x="20376" y="5389"/>
                  </a:lnTo>
                  <a:lnTo>
                    <a:pt x="20376"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52"/>
            <p:cNvSpPr/>
            <p:nvPr/>
          </p:nvSpPr>
          <p:spPr>
            <a:xfrm>
              <a:off x="4854800" y="3258175"/>
              <a:ext cx="545125" cy="268825"/>
            </a:xfrm>
            <a:custGeom>
              <a:avLst/>
              <a:gdLst/>
              <a:ahLst/>
              <a:cxnLst/>
              <a:rect l="l" t="t" r="r" b="b"/>
              <a:pathLst>
                <a:path w="21805" h="10753" extrusionOk="0">
                  <a:moveTo>
                    <a:pt x="1379" y="1"/>
                  </a:moveTo>
                  <a:cubicBezTo>
                    <a:pt x="602" y="1"/>
                    <a:pt x="0" y="602"/>
                    <a:pt x="0" y="1379"/>
                  </a:cubicBezTo>
                  <a:lnTo>
                    <a:pt x="0" y="9374"/>
                  </a:lnTo>
                  <a:cubicBezTo>
                    <a:pt x="0" y="10151"/>
                    <a:pt x="602" y="10753"/>
                    <a:pt x="1379" y="10753"/>
                  </a:cubicBezTo>
                  <a:lnTo>
                    <a:pt x="20426" y="10753"/>
                  </a:lnTo>
                  <a:cubicBezTo>
                    <a:pt x="21178" y="10753"/>
                    <a:pt x="21805" y="10151"/>
                    <a:pt x="21805" y="9374"/>
                  </a:cubicBezTo>
                  <a:lnTo>
                    <a:pt x="21805" y="1379"/>
                  </a:lnTo>
                  <a:cubicBezTo>
                    <a:pt x="21805" y="602"/>
                    <a:pt x="21178" y="1"/>
                    <a:pt x="204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52"/>
            <p:cNvSpPr/>
            <p:nvPr/>
          </p:nvSpPr>
          <p:spPr>
            <a:xfrm>
              <a:off x="5097900" y="3482500"/>
              <a:ext cx="58925" cy="94625"/>
            </a:xfrm>
            <a:custGeom>
              <a:avLst/>
              <a:gdLst/>
              <a:ahLst/>
              <a:cxnLst/>
              <a:rect l="l" t="t" r="r" b="b"/>
              <a:pathLst>
                <a:path w="2357" h="3785" extrusionOk="0">
                  <a:moveTo>
                    <a:pt x="1" y="0"/>
                  </a:moveTo>
                  <a:lnTo>
                    <a:pt x="1" y="3785"/>
                  </a:lnTo>
                  <a:lnTo>
                    <a:pt x="2356" y="3785"/>
                  </a:lnTo>
                  <a:lnTo>
                    <a:pt x="235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86"/>
        <p:cNvGrpSpPr/>
        <p:nvPr/>
      </p:nvGrpSpPr>
      <p:grpSpPr>
        <a:xfrm>
          <a:off x="0" y="0"/>
          <a:ext cx="0" cy="0"/>
          <a:chOff x="0" y="0"/>
          <a:chExt cx="0" cy="0"/>
        </a:xfrm>
      </p:grpSpPr>
      <p:sp>
        <p:nvSpPr>
          <p:cNvPr id="1387" name="Google Shape;1387;p53"/>
          <p:cNvSpPr txBox="1">
            <a:spLocks noGrp="1"/>
          </p:cNvSpPr>
          <p:nvPr>
            <p:ph type="title" hasCustomPrompt="1"/>
          </p:nvPr>
        </p:nvSpPr>
        <p:spPr>
          <a:xfrm>
            <a:off x="2263200" y="1388350"/>
            <a:ext cx="4617600" cy="1715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9600"/>
              <a:buNone/>
              <a:defRPr sz="10900">
                <a:solidFill>
                  <a:schemeClr val="dk2"/>
                </a:solidFill>
              </a:defRPr>
            </a:lvl1pPr>
            <a:lvl2pPr lvl="1" algn="ctr" rtl="0">
              <a:lnSpc>
                <a:spcPct val="100000"/>
              </a:lnSpc>
              <a:spcBef>
                <a:spcPts val="0"/>
              </a:spcBef>
              <a:spcAft>
                <a:spcPts val="0"/>
              </a:spcAft>
              <a:buSzPts val="9600"/>
              <a:buNone/>
              <a:defRPr sz="9600"/>
            </a:lvl2pPr>
            <a:lvl3pPr lvl="2" algn="ctr" rtl="0">
              <a:lnSpc>
                <a:spcPct val="100000"/>
              </a:lnSpc>
              <a:spcBef>
                <a:spcPts val="0"/>
              </a:spcBef>
              <a:spcAft>
                <a:spcPts val="0"/>
              </a:spcAft>
              <a:buSzPts val="9600"/>
              <a:buNone/>
              <a:defRPr sz="9600"/>
            </a:lvl3pPr>
            <a:lvl4pPr lvl="3" algn="ctr" rtl="0">
              <a:lnSpc>
                <a:spcPct val="100000"/>
              </a:lnSpc>
              <a:spcBef>
                <a:spcPts val="0"/>
              </a:spcBef>
              <a:spcAft>
                <a:spcPts val="0"/>
              </a:spcAft>
              <a:buSzPts val="9600"/>
              <a:buNone/>
              <a:defRPr sz="9600"/>
            </a:lvl4pPr>
            <a:lvl5pPr lvl="4" algn="ctr" rtl="0">
              <a:lnSpc>
                <a:spcPct val="100000"/>
              </a:lnSpc>
              <a:spcBef>
                <a:spcPts val="0"/>
              </a:spcBef>
              <a:spcAft>
                <a:spcPts val="0"/>
              </a:spcAft>
              <a:buSzPts val="9600"/>
              <a:buNone/>
              <a:defRPr sz="9600"/>
            </a:lvl5pPr>
            <a:lvl6pPr lvl="5" algn="ctr" rtl="0">
              <a:lnSpc>
                <a:spcPct val="100000"/>
              </a:lnSpc>
              <a:spcBef>
                <a:spcPts val="0"/>
              </a:spcBef>
              <a:spcAft>
                <a:spcPts val="0"/>
              </a:spcAft>
              <a:buSzPts val="9600"/>
              <a:buNone/>
              <a:defRPr sz="9600"/>
            </a:lvl6pPr>
            <a:lvl7pPr lvl="6" algn="ctr" rtl="0">
              <a:lnSpc>
                <a:spcPct val="100000"/>
              </a:lnSpc>
              <a:spcBef>
                <a:spcPts val="0"/>
              </a:spcBef>
              <a:spcAft>
                <a:spcPts val="0"/>
              </a:spcAft>
              <a:buSzPts val="9600"/>
              <a:buNone/>
              <a:defRPr sz="9600"/>
            </a:lvl7pPr>
            <a:lvl8pPr lvl="7" algn="ctr" rtl="0">
              <a:lnSpc>
                <a:spcPct val="100000"/>
              </a:lnSpc>
              <a:spcBef>
                <a:spcPts val="0"/>
              </a:spcBef>
              <a:spcAft>
                <a:spcPts val="0"/>
              </a:spcAft>
              <a:buSzPts val="9600"/>
              <a:buNone/>
              <a:defRPr sz="9600"/>
            </a:lvl8pPr>
            <a:lvl9pPr lvl="8" algn="ctr" rtl="0">
              <a:lnSpc>
                <a:spcPct val="100000"/>
              </a:lnSpc>
              <a:spcBef>
                <a:spcPts val="0"/>
              </a:spcBef>
              <a:spcAft>
                <a:spcPts val="0"/>
              </a:spcAft>
              <a:buSzPts val="9600"/>
              <a:buNone/>
              <a:defRPr sz="9600"/>
            </a:lvl9pPr>
          </a:lstStyle>
          <a:p>
            <a:r>
              <a:t>xx%</a:t>
            </a:r>
          </a:p>
        </p:txBody>
      </p:sp>
      <p:sp>
        <p:nvSpPr>
          <p:cNvPr id="1388" name="Google Shape;1388;p53"/>
          <p:cNvSpPr txBox="1">
            <a:spLocks noGrp="1"/>
          </p:cNvSpPr>
          <p:nvPr>
            <p:ph type="subTitle" idx="1"/>
          </p:nvPr>
        </p:nvSpPr>
        <p:spPr>
          <a:xfrm>
            <a:off x="2263200" y="3103950"/>
            <a:ext cx="4617600" cy="418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1389" name="Google Shape;1389;p53"/>
          <p:cNvGrpSpPr/>
          <p:nvPr/>
        </p:nvGrpSpPr>
        <p:grpSpPr>
          <a:xfrm rot="-1134464">
            <a:off x="7811055" y="361028"/>
            <a:ext cx="1017135" cy="882985"/>
            <a:chOff x="4834750" y="3152300"/>
            <a:chExt cx="584600" cy="507525"/>
          </a:xfrm>
        </p:grpSpPr>
        <p:sp>
          <p:nvSpPr>
            <p:cNvPr id="1390" name="Google Shape;1390;p53"/>
            <p:cNvSpPr/>
            <p:nvPr/>
          </p:nvSpPr>
          <p:spPr>
            <a:xfrm>
              <a:off x="4834750" y="3152300"/>
              <a:ext cx="584600" cy="507525"/>
            </a:xfrm>
            <a:custGeom>
              <a:avLst/>
              <a:gdLst/>
              <a:ahLst/>
              <a:cxnLst/>
              <a:rect l="l" t="t" r="r" b="b"/>
              <a:pathLst>
                <a:path w="23384" h="20301" extrusionOk="0">
                  <a:moveTo>
                    <a:pt x="7444" y="0"/>
                  </a:moveTo>
                  <a:cubicBezTo>
                    <a:pt x="6116" y="0"/>
                    <a:pt x="5038" y="1053"/>
                    <a:pt x="5038" y="2381"/>
                  </a:cubicBezTo>
                  <a:lnTo>
                    <a:pt x="5038" y="2832"/>
                  </a:lnTo>
                  <a:cubicBezTo>
                    <a:pt x="4712" y="2882"/>
                    <a:pt x="4461" y="3133"/>
                    <a:pt x="4386" y="3434"/>
                  </a:cubicBezTo>
                  <a:lnTo>
                    <a:pt x="2181" y="3434"/>
                  </a:lnTo>
                  <a:cubicBezTo>
                    <a:pt x="978" y="3434"/>
                    <a:pt x="0" y="4411"/>
                    <a:pt x="0" y="5614"/>
                  </a:cubicBezTo>
                  <a:lnTo>
                    <a:pt x="0" y="13609"/>
                  </a:lnTo>
                  <a:cubicBezTo>
                    <a:pt x="0" y="14261"/>
                    <a:pt x="301" y="14862"/>
                    <a:pt x="802" y="15288"/>
                  </a:cubicBezTo>
                  <a:lnTo>
                    <a:pt x="802" y="18346"/>
                  </a:lnTo>
                  <a:cubicBezTo>
                    <a:pt x="802" y="19424"/>
                    <a:pt x="1654" y="20301"/>
                    <a:pt x="2732" y="20301"/>
                  </a:cubicBezTo>
                  <a:lnTo>
                    <a:pt x="20802" y="20301"/>
                  </a:lnTo>
                  <a:cubicBezTo>
                    <a:pt x="21880" y="20301"/>
                    <a:pt x="22732" y="19424"/>
                    <a:pt x="22732" y="18346"/>
                  </a:cubicBezTo>
                  <a:lnTo>
                    <a:pt x="22732" y="15163"/>
                  </a:lnTo>
                  <a:cubicBezTo>
                    <a:pt x="23158" y="14762"/>
                    <a:pt x="23384" y="14211"/>
                    <a:pt x="23384" y="13609"/>
                  </a:cubicBezTo>
                  <a:lnTo>
                    <a:pt x="23384" y="5614"/>
                  </a:lnTo>
                  <a:cubicBezTo>
                    <a:pt x="23384" y="4411"/>
                    <a:pt x="22406" y="3434"/>
                    <a:pt x="21228" y="3434"/>
                  </a:cubicBezTo>
                  <a:lnTo>
                    <a:pt x="18998" y="3434"/>
                  </a:lnTo>
                  <a:cubicBezTo>
                    <a:pt x="18948" y="3133"/>
                    <a:pt x="18697" y="2882"/>
                    <a:pt x="18371" y="2832"/>
                  </a:cubicBezTo>
                  <a:lnTo>
                    <a:pt x="18371" y="2381"/>
                  </a:lnTo>
                  <a:cubicBezTo>
                    <a:pt x="18371" y="1053"/>
                    <a:pt x="17294" y="0"/>
                    <a:pt x="15965" y="0"/>
                  </a:cubicBezTo>
                  <a:close/>
                </a:path>
              </a:pathLst>
            </a:custGeom>
            <a:solidFill>
              <a:schemeClr val="dk1"/>
            </a:solidFill>
            <a:ln>
              <a:noFill/>
            </a:ln>
            <a:effectLst>
              <a:outerShdw dist="19050" dir="138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53"/>
            <p:cNvSpPr/>
            <p:nvPr/>
          </p:nvSpPr>
          <p:spPr>
            <a:xfrm>
              <a:off x="4980725" y="3171700"/>
              <a:ext cx="293900" cy="105300"/>
            </a:xfrm>
            <a:custGeom>
              <a:avLst/>
              <a:gdLst/>
              <a:ahLst/>
              <a:cxnLst/>
              <a:rect l="l" t="t" r="r" b="b"/>
              <a:pathLst>
                <a:path w="11756" h="4212" extrusionOk="0">
                  <a:moveTo>
                    <a:pt x="1605" y="1"/>
                  </a:moveTo>
                  <a:cubicBezTo>
                    <a:pt x="728" y="1"/>
                    <a:pt x="1" y="728"/>
                    <a:pt x="1" y="1605"/>
                  </a:cubicBezTo>
                  <a:lnTo>
                    <a:pt x="1" y="4212"/>
                  </a:lnTo>
                  <a:lnTo>
                    <a:pt x="1028" y="4212"/>
                  </a:lnTo>
                  <a:lnTo>
                    <a:pt x="1028" y="1605"/>
                  </a:lnTo>
                  <a:cubicBezTo>
                    <a:pt x="1028" y="1304"/>
                    <a:pt x="1304" y="1054"/>
                    <a:pt x="1605" y="1054"/>
                  </a:cubicBezTo>
                  <a:lnTo>
                    <a:pt x="10126" y="1054"/>
                  </a:lnTo>
                  <a:cubicBezTo>
                    <a:pt x="10452" y="1054"/>
                    <a:pt x="10703" y="1304"/>
                    <a:pt x="10703" y="1605"/>
                  </a:cubicBezTo>
                  <a:lnTo>
                    <a:pt x="10703" y="4212"/>
                  </a:lnTo>
                  <a:lnTo>
                    <a:pt x="11755" y="4212"/>
                  </a:lnTo>
                  <a:lnTo>
                    <a:pt x="11755" y="1605"/>
                  </a:lnTo>
                  <a:cubicBezTo>
                    <a:pt x="11755" y="728"/>
                    <a:pt x="11028" y="1"/>
                    <a:pt x="101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53"/>
            <p:cNvSpPr/>
            <p:nvPr/>
          </p:nvSpPr>
          <p:spPr>
            <a:xfrm>
              <a:off x="4963825" y="3242525"/>
              <a:ext cx="55150" cy="15675"/>
            </a:xfrm>
            <a:custGeom>
              <a:avLst/>
              <a:gdLst/>
              <a:ahLst/>
              <a:cxnLst/>
              <a:rect l="l" t="t" r="r" b="b"/>
              <a:pathLst>
                <a:path w="2206" h="627" extrusionOk="0">
                  <a:moveTo>
                    <a:pt x="0" y="0"/>
                  </a:moveTo>
                  <a:lnTo>
                    <a:pt x="0" y="627"/>
                  </a:lnTo>
                  <a:lnTo>
                    <a:pt x="2206" y="627"/>
                  </a:lnTo>
                  <a:lnTo>
                    <a:pt x="220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53"/>
            <p:cNvSpPr/>
            <p:nvPr/>
          </p:nvSpPr>
          <p:spPr>
            <a:xfrm>
              <a:off x="5235125" y="3242525"/>
              <a:ext cx="55775" cy="15675"/>
            </a:xfrm>
            <a:custGeom>
              <a:avLst/>
              <a:gdLst/>
              <a:ahLst/>
              <a:cxnLst/>
              <a:rect l="l" t="t" r="r" b="b"/>
              <a:pathLst>
                <a:path w="2231" h="627" extrusionOk="0">
                  <a:moveTo>
                    <a:pt x="0" y="0"/>
                  </a:moveTo>
                  <a:lnTo>
                    <a:pt x="0" y="627"/>
                  </a:lnTo>
                  <a:lnTo>
                    <a:pt x="2231" y="627"/>
                  </a:lnTo>
                  <a:lnTo>
                    <a:pt x="223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53"/>
            <p:cNvSpPr/>
            <p:nvPr/>
          </p:nvSpPr>
          <p:spPr>
            <a:xfrm>
              <a:off x="4874225" y="3414825"/>
              <a:ext cx="509425" cy="224950"/>
            </a:xfrm>
            <a:custGeom>
              <a:avLst/>
              <a:gdLst/>
              <a:ahLst/>
              <a:cxnLst/>
              <a:rect l="l" t="t" r="r" b="b"/>
              <a:pathLst>
                <a:path w="20377" h="8998" extrusionOk="0">
                  <a:moveTo>
                    <a:pt x="0" y="0"/>
                  </a:moveTo>
                  <a:lnTo>
                    <a:pt x="0" y="7845"/>
                  </a:lnTo>
                  <a:cubicBezTo>
                    <a:pt x="0" y="8497"/>
                    <a:pt x="501" y="8998"/>
                    <a:pt x="1153" y="8998"/>
                  </a:cubicBezTo>
                  <a:lnTo>
                    <a:pt x="19223" y="8998"/>
                  </a:lnTo>
                  <a:cubicBezTo>
                    <a:pt x="19850" y="8998"/>
                    <a:pt x="20376" y="8497"/>
                    <a:pt x="20376" y="7845"/>
                  </a:cubicBezTo>
                  <a:lnTo>
                    <a:pt x="203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53"/>
            <p:cNvSpPr/>
            <p:nvPr/>
          </p:nvSpPr>
          <p:spPr>
            <a:xfrm>
              <a:off x="4874225" y="3414825"/>
              <a:ext cx="509425" cy="134725"/>
            </a:xfrm>
            <a:custGeom>
              <a:avLst/>
              <a:gdLst/>
              <a:ahLst/>
              <a:cxnLst/>
              <a:rect l="l" t="t" r="r" b="b"/>
              <a:pathLst>
                <a:path w="20377" h="5389" extrusionOk="0">
                  <a:moveTo>
                    <a:pt x="0" y="0"/>
                  </a:moveTo>
                  <a:lnTo>
                    <a:pt x="0" y="5389"/>
                  </a:lnTo>
                  <a:lnTo>
                    <a:pt x="20376" y="5389"/>
                  </a:lnTo>
                  <a:lnTo>
                    <a:pt x="20376"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53"/>
            <p:cNvSpPr/>
            <p:nvPr/>
          </p:nvSpPr>
          <p:spPr>
            <a:xfrm>
              <a:off x="4854800" y="3258175"/>
              <a:ext cx="545125" cy="268825"/>
            </a:xfrm>
            <a:custGeom>
              <a:avLst/>
              <a:gdLst/>
              <a:ahLst/>
              <a:cxnLst/>
              <a:rect l="l" t="t" r="r" b="b"/>
              <a:pathLst>
                <a:path w="21805" h="10753" extrusionOk="0">
                  <a:moveTo>
                    <a:pt x="1379" y="1"/>
                  </a:moveTo>
                  <a:cubicBezTo>
                    <a:pt x="602" y="1"/>
                    <a:pt x="0" y="602"/>
                    <a:pt x="0" y="1379"/>
                  </a:cubicBezTo>
                  <a:lnTo>
                    <a:pt x="0" y="9374"/>
                  </a:lnTo>
                  <a:cubicBezTo>
                    <a:pt x="0" y="10151"/>
                    <a:pt x="602" y="10753"/>
                    <a:pt x="1379" y="10753"/>
                  </a:cubicBezTo>
                  <a:lnTo>
                    <a:pt x="20426" y="10753"/>
                  </a:lnTo>
                  <a:cubicBezTo>
                    <a:pt x="21178" y="10753"/>
                    <a:pt x="21805" y="10151"/>
                    <a:pt x="21805" y="9374"/>
                  </a:cubicBezTo>
                  <a:lnTo>
                    <a:pt x="21805" y="1379"/>
                  </a:lnTo>
                  <a:cubicBezTo>
                    <a:pt x="21805" y="602"/>
                    <a:pt x="21178" y="1"/>
                    <a:pt x="204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53"/>
            <p:cNvSpPr/>
            <p:nvPr/>
          </p:nvSpPr>
          <p:spPr>
            <a:xfrm>
              <a:off x="5097900" y="3482500"/>
              <a:ext cx="58925" cy="94625"/>
            </a:xfrm>
            <a:custGeom>
              <a:avLst/>
              <a:gdLst/>
              <a:ahLst/>
              <a:cxnLst/>
              <a:rect l="l" t="t" r="r" b="b"/>
              <a:pathLst>
                <a:path w="2357" h="3785" extrusionOk="0">
                  <a:moveTo>
                    <a:pt x="1" y="0"/>
                  </a:moveTo>
                  <a:lnTo>
                    <a:pt x="1" y="3785"/>
                  </a:lnTo>
                  <a:lnTo>
                    <a:pt x="2356" y="3785"/>
                  </a:lnTo>
                  <a:lnTo>
                    <a:pt x="235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98" name="Google Shape;1398;p53"/>
          <p:cNvGrpSpPr/>
          <p:nvPr/>
        </p:nvGrpSpPr>
        <p:grpSpPr>
          <a:xfrm rot="-2700000">
            <a:off x="281509" y="3792496"/>
            <a:ext cx="961956" cy="1089125"/>
            <a:chOff x="7646963" y="520095"/>
            <a:chExt cx="1071696" cy="1213373"/>
          </a:xfrm>
        </p:grpSpPr>
        <p:sp>
          <p:nvSpPr>
            <p:cNvPr id="1399" name="Google Shape;1399;p53"/>
            <p:cNvSpPr/>
            <p:nvPr/>
          </p:nvSpPr>
          <p:spPr>
            <a:xfrm rot="1391569">
              <a:off x="7815149" y="624281"/>
              <a:ext cx="735325" cy="1005002"/>
            </a:xfrm>
            <a:custGeom>
              <a:avLst/>
              <a:gdLst/>
              <a:ahLst/>
              <a:cxnLst/>
              <a:rect l="l" t="t" r="r" b="b"/>
              <a:pathLst>
                <a:path w="20502" h="28021" extrusionOk="0">
                  <a:moveTo>
                    <a:pt x="802" y="0"/>
                  </a:moveTo>
                  <a:cubicBezTo>
                    <a:pt x="351" y="0"/>
                    <a:pt x="0" y="351"/>
                    <a:pt x="0" y="777"/>
                  </a:cubicBezTo>
                  <a:lnTo>
                    <a:pt x="0" y="27244"/>
                  </a:lnTo>
                  <a:cubicBezTo>
                    <a:pt x="0" y="27670"/>
                    <a:pt x="351" y="28021"/>
                    <a:pt x="802" y="28021"/>
                  </a:cubicBezTo>
                  <a:lnTo>
                    <a:pt x="19725" y="28021"/>
                  </a:lnTo>
                  <a:cubicBezTo>
                    <a:pt x="20151" y="28021"/>
                    <a:pt x="20502" y="27670"/>
                    <a:pt x="20502" y="27244"/>
                  </a:cubicBezTo>
                  <a:lnTo>
                    <a:pt x="20502" y="777"/>
                  </a:lnTo>
                  <a:cubicBezTo>
                    <a:pt x="20502" y="351"/>
                    <a:pt x="20151" y="0"/>
                    <a:pt x="19725" y="0"/>
                  </a:cubicBezTo>
                  <a:close/>
                </a:path>
              </a:pathLst>
            </a:custGeom>
            <a:solidFill>
              <a:schemeClr val="dk1"/>
            </a:solidFill>
            <a:ln>
              <a:noFill/>
            </a:ln>
            <a:effectLst>
              <a:outerShdw dist="38100" dir="366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53"/>
            <p:cNvSpPr/>
            <p:nvPr/>
          </p:nvSpPr>
          <p:spPr>
            <a:xfrm rot="1391569">
              <a:off x="7843878" y="652324"/>
              <a:ext cx="678693" cy="949266"/>
            </a:xfrm>
            <a:custGeom>
              <a:avLst/>
              <a:gdLst/>
              <a:ahLst/>
              <a:cxnLst/>
              <a:rect l="l" t="t" r="r" b="b"/>
              <a:pathLst>
                <a:path w="18923" h="26467" extrusionOk="0">
                  <a:moveTo>
                    <a:pt x="0" y="0"/>
                  </a:moveTo>
                  <a:lnTo>
                    <a:pt x="0" y="26467"/>
                  </a:lnTo>
                  <a:lnTo>
                    <a:pt x="18923" y="26467"/>
                  </a:lnTo>
                  <a:lnTo>
                    <a:pt x="1892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53"/>
            <p:cNvSpPr/>
            <p:nvPr/>
          </p:nvSpPr>
          <p:spPr>
            <a:xfrm rot="1391569">
              <a:off x="8049587" y="741572"/>
              <a:ext cx="195075" cy="17108"/>
            </a:xfrm>
            <a:custGeom>
              <a:avLst/>
              <a:gdLst/>
              <a:ahLst/>
              <a:cxnLst/>
              <a:rect l="l" t="t" r="r" b="b"/>
              <a:pathLst>
                <a:path w="5439" h="477" extrusionOk="0">
                  <a:moveTo>
                    <a:pt x="0" y="1"/>
                  </a:moveTo>
                  <a:lnTo>
                    <a:pt x="0" y="477"/>
                  </a:lnTo>
                  <a:lnTo>
                    <a:pt x="5439" y="477"/>
                  </a:lnTo>
                  <a:lnTo>
                    <a:pt x="543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53"/>
            <p:cNvSpPr/>
            <p:nvPr/>
          </p:nvSpPr>
          <p:spPr>
            <a:xfrm rot="1391569">
              <a:off x="7992427" y="912252"/>
              <a:ext cx="558255" cy="17108"/>
            </a:xfrm>
            <a:custGeom>
              <a:avLst/>
              <a:gdLst/>
              <a:ahLst/>
              <a:cxnLst/>
              <a:rect l="l" t="t" r="r" b="b"/>
              <a:pathLst>
                <a:path w="15565" h="477" extrusionOk="0">
                  <a:moveTo>
                    <a:pt x="0" y="0"/>
                  </a:moveTo>
                  <a:lnTo>
                    <a:pt x="0" y="476"/>
                  </a:lnTo>
                  <a:lnTo>
                    <a:pt x="15564" y="476"/>
                  </a:lnTo>
                  <a:lnTo>
                    <a:pt x="1556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53"/>
            <p:cNvSpPr/>
            <p:nvPr/>
          </p:nvSpPr>
          <p:spPr>
            <a:xfrm rot="1391569">
              <a:off x="7839508" y="1269185"/>
              <a:ext cx="558255" cy="17108"/>
            </a:xfrm>
            <a:custGeom>
              <a:avLst/>
              <a:gdLst/>
              <a:ahLst/>
              <a:cxnLst/>
              <a:rect l="l" t="t" r="r" b="b"/>
              <a:pathLst>
                <a:path w="15565" h="477" extrusionOk="0">
                  <a:moveTo>
                    <a:pt x="0" y="0"/>
                  </a:moveTo>
                  <a:lnTo>
                    <a:pt x="0" y="477"/>
                  </a:lnTo>
                  <a:lnTo>
                    <a:pt x="15564" y="477"/>
                  </a:lnTo>
                  <a:lnTo>
                    <a:pt x="1556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53"/>
            <p:cNvSpPr/>
            <p:nvPr/>
          </p:nvSpPr>
          <p:spPr>
            <a:xfrm rot="1391569">
              <a:off x="7855263" y="1231962"/>
              <a:ext cx="558255" cy="18005"/>
            </a:xfrm>
            <a:custGeom>
              <a:avLst/>
              <a:gdLst/>
              <a:ahLst/>
              <a:cxnLst/>
              <a:rect l="l" t="t" r="r" b="b"/>
              <a:pathLst>
                <a:path w="15565" h="502" extrusionOk="0">
                  <a:moveTo>
                    <a:pt x="0" y="1"/>
                  </a:moveTo>
                  <a:lnTo>
                    <a:pt x="0" y="502"/>
                  </a:lnTo>
                  <a:lnTo>
                    <a:pt x="15564" y="502"/>
                  </a:lnTo>
                  <a:lnTo>
                    <a:pt x="1556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53"/>
            <p:cNvSpPr/>
            <p:nvPr/>
          </p:nvSpPr>
          <p:spPr>
            <a:xfrm rot="1391569">
              <a:off x="7871018" y="1195636"/>
              <a:ext cx="558255" cy="17108"/>
            </a:xfrm>
            <a:custGeom>
              <a:avLst/>
              <a:gdLst/>
              <a:ahLst/>
              <a:cxnLst/>
              <a:rect l="l" t="t" r="r" b="b"/>
              <a:pathLst>
                <a:path w="15565" h="477" extrusionOk="0">
                  <a:moveTo>
                    <a:pt x="0" y="1"/>
                  </a:moveTo>
                  <a:lnTo>
                    <a:pt x="0" y="477"/>
                  </a:lnTo>
                  <a:lnTo>
                    <a:pt x="15564" y="477"/>
                  </a:lnTo>
                  <a:lnTo>
                    <a:pt x="1556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53"/>
            <p:cNvSpPr/>
            <p:nvPr/>
          </p:nvSpPr>
          <p:spPr>
            <a:xfrm rot="1391569">
              <a:off x="7886943" y="1158447"/>
              <a:ext cx="558255" cy="17144"/>
            </a:xfrm>
            <a:custGeom>
              <a:avLst/>
              <a:gdLst/>
              <a:ahLst/>
              <a:cxnLst/>
              <a:rect l="l" t="t" r="r" b="b"/>
              <a:pathLst>
                <a:path w="15565" h="478" extrusionOk="0">
                  <a:moveTo>
                    <a:pt x="0" y="1"/>
                  </a:moveTo>
                  <a:lnTo>
                    <a:pt x="0" y="477"/>
                  </a:lnTo>
                  <a:lnTo>
                    <a:pt x="15564" y="477"/>
                  </a:lnTo>
                  <a:lnTo>
                    <a:pt x="1556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53"/>
            <p:cNvSpPr/>
            <p:nvPr/>
          </p:nvSpPr>
          <p:spPr>
            <a:xfrm rot="1391569">
              <a:off x="7902868" y="1121295"/>
              <a:ext cx="558255" cy="17108"/>
            </a:xfrm>
            <a:custGeom>
              <a:avLst/>
              <a:gdLst/>
              <a:ahLst/>
              <a:cxnLst/>
              <a:rect l="l" t="t" r="r" b="b"/>
              <a:pathLst>
                <a:path w="15565" h="477" extrusionOk="0">
                  <a:moveTo>
                    <a:pt x="0" y="0"/>
                  </a:moveTo>
                  <a:lnTo>
                    <a:pt x="0" y="476"/>
                  </a:lnTo>
                  <a:lnTo>
                    <a:pt x="15564" y="476"/>
                  </a:lnTo>
                  <a:lnTo>
                    <a:pt x="1556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53"/>
            <p:cNvSpPr/>
            <p:nvPr/>
          </p:nvSpPr>
          <p:spPr>
            <a:xfrm rot="1391569">
              <a:off x="7918800" y="1084108"/>
              <a:ext cx="558255" cy="17108"/>
            </a:xfrm>
            <a:custGeom>
              <a:avLst/>
              <a:gdLst/>
              <a:ahLst/>
              <a:cxnLst/>
              <a:rect l="l" t="t" r="r" b="b"/>
              <a:pathLst>
                <a:path w="15565" h="477" extrusionOk="0">
                  <a:moveTo>
                    <a:pt x="0" y="0"/>
                  </a:moveTo>
                  <a:lnTo>
                    <a:pt x="0" y="476"/>
                  </a:lnTo>
                  <a:lnTo>
                    <a:pt x="15564" y="476"/>
                  </a:lnTo>
                  <a:lnTo>
                    <a:pt x="1556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53"/>
            <p:cNvSpPr/>
            <p:nvPr/>
          </p:nvSpPr>
          <p:spPr>
            <a:xfrm rot="1391569">
              <a:off x="7934555" y="1046885"/>
              <a:ext cx="558255" cy="18005"/>
            </a:xfrm>
            <a:custGeom>
              <a:avLst/>
              <a:gdLst/>
              <a:ahLst/>
              <a:cxnLst/>
              <a:rect l="l" t="t" r="r" b="b"/>
              <a:pathLst>
                <a:path w="15565" h="502" extrusionOk="0">
                  <a:moveTo>
                    <a:pt x="0" y="0"/>
                  </a:moveTo>
                  <a:lnTo>
                    <a:pt x="0" y="502"/>
                  </a:lnTo>
                  <a:lnTo>
                    <a:pt x="15564" y="502"/>
                  </a:lnTo>
                  <a:lnTo>
                    <a:pt x="1556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53"/>
            <p:cNvSpPr/>
            <p:nvPr/>
          </p:nvSpPr>
          <p:spPr>
            <a:xfrm rot="1391569">
              <a:off x="7950310" y="1010559"/>
              <a:ext cx="558255" cy="17108"/>
            </a:xfrm>
            <a:custGeom>
              <a:avLst/>
              <a:gdLst/>
              <a:ahLst/>
              <a:cxnLst/>
              <a:rect l="l" t="t" r="r" b="b"/>
              <a:pathLst>
                <a:path w="15565" h="477" extrusionOk="0">
                  <a:moveTo>
                    <a:pt x="0" y="1"/>
                  </a:moveTo>
                  <a:lnTo>
                    <a:pt x="0" y="477"/>
                  </a:lnTo>
                  <a:lnTo>
                    <a:pt x="15564" y="477"/>
                  </a:lnTo>
                  <a:lnTo>
                    <a:pt x="1556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53"/>
            <p:cNvSpPr/>
            <p:nvPr/>
          </p:nvSpPr>
          <p:spPr>
            <a:xfrm rot="1391569">
              <a:off x="7966235" y="973371"/>
              <a:ext cx="558255" cy="17144"/>
            </a:xfrm>
            <a:custGeom>
              <a:avLst/>
              <a:gdLst/>
              <a:ahLst/>
              <a:cxnLst/>
              <a:rect l="l" t="t" r="r" b="b"/>
              <a:pathLst>
                <a:path w="15565" h="478" extrusionOk="0">
                  <a:moveTo>
                    <a:pt x="0" y="1"/>
                  </a:moveTo>
                  <a:lnTo>
                    <a:pt x="0" y="477"/>
                  </a:lnTo>
                  <a:lnTo>
                    <a:pt x="15564" y="477"/>
                  </a:lnTo>
                  <a:lnTo>
                    <a:pt x="1556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53"/>
            <p:cNvSpPr/>
            <p:nvPr/>
          </p:nvSpPr>
          <p:spPr>
            <a:xfrm rot="1391569">
              <a:off x="8116039" y="1378966"/>
              <a:ext cx="248121" cy="18005"/>
            </a:xfrm>
            <a:custGeom>
              <a:avLst/>
              <a:gdLst/>
              <a:ahLst/>
              <a:cxnLst/>
              <a:rect l="l" t="t" r="r" b="b"/>
              <a:pathLst>
                <a:path w="6918" h="502" extrusionOk="0">
                  <a:moveTo>
                    <a:pt x="0" y="0"/>
                  </a:moveTo>
                  <a:lnTo>
                    <a:pt x="0" y="501"/>
                  </a:lnTo>
                  <a:lnTo>
                    <a:pt x="6917" y="501"/>
                  </a:lnTo>
                  <a:lnTo>
                    <a:pt x="691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53"/>
            <p:cNvSpPr/>
            <p:nvPr/>
          </p:nvSpPr>
          <p:spPr>
            <a:xfrm rot="1391569">
              <a:off x="7803578" y="1235723"/>
              <a:ext cx="172623" cy="172623"/>
            </a:xfrm>
            <a:custGeom>
              <a:avLst/>
              <a:gdLst/>
              <a:ahLst/>
              <a:cxnLst/>
              <a:rect l="l" t="t" r="r" b="b"/>
              <a:pathLst>
                <a:path w="4813" h="4813" extrusionOk="0">
                  <a:moveTo>
                    <a:pt x="2406" y="0"/>
                  </a:moveTo>
                  <a:cubicBezTo>
                    <a:pt x="1078" y="0"/>
                    <a:pt x="0" y="1078"/>
                    <a:pt x="0" y="2406"/>
                  </a:cubicBezTo>
                  <a:cubicBezTo>
                    <a:pt x="0" y="3734"/>
                    <a:pt x="1078" y="4812"/>
                    <a:pt x="2406" y="4812"/>
                  </a:cubicBezTo>
                  <a:cubicBezTo>
                    <a:pt x="3735" y="4812"/>
                    <a:pt x="4812" y="3734"/>
                    <a:pt x="4812" y="2406"/>
                  </a:cubicBezTo>
                  <a:cubicBezTo>
                    <a:pt x="4812" y="1078"/>
                    <a:pt x="3735" y="0"/>
                    <a:pt x="240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53"/>
            <p:cNvSpPr/>
            <p:nvPr/>
          </p:nvSpPr>
          <p:spPr>
            <a:xfrm rot="1391569">
              <a:off x="7835040" y="1267177"/>
              <a:ext cx="109714" cy="109678"/>
            </a:xfrm>
            <a:custGeom>
              <a:avLst/>
              <a:gdLst/>
              <a:ahLst/>
              <a:cxnLst/>
              <a:rect l="l" t="t" r="r" b="b"/>
              <a:pathLst>
                <a:path w="3059" h="3058" extrusionOk="0">
                  <a:moveTo>
                    <a:pt x="1529" y="0"/>
                  </a:moveTo>
                  <a:cubicBezTo>
                    <a:pt x="677" y="0"/>
                    <a:pt x="1" y="702"/>
                    <a:pt x="1" y="1529"/>
                  </a:cubicBezTo>
                  <a:cubicBezTo>
                    <a:pt x="1" y="2381"/>
                    <a:pt x="677" y="3058"/>
                    <a:pt x="1529" y="3058"/>
                  </a:cubicBezTo>
                  <a:cubicBezTo>
                    <a:pt x="2382" y="3058"/>
                    <a:pt x="3058" y="2381"/>
                    <a:pt x="3058" y="1529"/>
                  </a:cubicBezTo>
                  <a:cubicBezTo>
                    <a:pt x="3058" y="702"/>
                    <a:pt x="2382" y="0"/>
                    <a:pt x="1529"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53"/>
            <p:cNvSpPr/>
            <p:nvPr/>
          </p:nvSpPr>
          <p:spPr>
            <a:xfrm rot="1391569">
              <a:off x="7864702" y="1296837"/>
              <a:ext cx="50392" cy="50356"/>
            </a:xfrm>
            <a:custGeom>
              <a:avLst/>
              <a:gdLst/>
              <a:ahLst/>
              <a:cxnLst/>
              <a:rect l="l" t="t" r="r" b="b"/>
              <a:pathLst>
                <a:path w="1405" h="1404" extrusionOk="0">
                  <a:moveTo>
                    <a:pt x="702" y="0"/>
                  </a:moveTo>
                  <a:cubicBezTo>
                    <a:pt x="326" y="0"/>
                    <a:pt x="1" y="326"/>
                    <a:pt x="1" y="702"/>
                  </a:cubicBezTo>
                  <a:cubicBezTo>
                    <a:pt x="1" y="1103"/>
                    <a:pt x="326" y="1404"/>
                    <a:pt x="702" y="1404"/>
                  </a:cubicBezTo>
                  <a:cubicBezTo>
                    <a:pt x="1078" y="1404"/>
                    <a:pt x="1404" y="1103"/>
                    <a:pt x="1404" y="702"/>
                  </a:cubicBezTo>
                  <a:cubicBezTo>
                    <a:pt x="1404" y="326"/>
                    <a:pt x="1078" y="0"/>
                    <a:pt x="70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53"/>
            <p:cNvSpPr/>
            <p:nvPr/>
          </p:nvSpPr>
          <p:spPr>
            <a:xfrm rot="1391569">
              <a:off x="8198365" y="725056"/>
              <a:ext cx="309273" cy="949266"/>
            </a:xfrm>
            <a:custGeom>
              <a:avLst/>
              <a:gdLst/>
              <a:ahLst/>
              <a:cxnLst/>
              <a:rect l="l" t="t" r="r" b="b"/>
              <a:pathLst>
                <a:path w="8623" h="26467" extrusionOk="0">
                  <a:moveTo>
                    <a:pt x="1" y="0"/>
                  </a:moveTo>
                  <a:lnTo>
                    <a:pt x="1" y="26467"/>
                  </a:lnTo>
                  <a:lnTo>
                    <a:pt x="8623" y="26467"/>
                  </a:lnTo>
                  <a:lnTo>
                    <a:pt x="8623"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17" name="Google Shape;1417;p53"/>
          <p:cNvGrpSpPr/>
          <p:nvPr/>
        </p:nvGrpSpPr>
        <p:grpSpPr>
          <a:xfrm rot="-3334393" flipH="1">
            <a:off x="447783" y="2683560"/>
            <a:ext cx="629440" cy="333178"/>
            <a:chOff x="6679875" y="343900"/>
            <a:chExt cx="738750" cy="391000"/>
          </a:xfrm>
        </p:grpSpPr>
        <p:sp>
          <p:nvSpPr>
            <p:cNvPr id="1418" name="Google Shape;1418;p53"/>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53"/>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53"/>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53"/>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53"/>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53"/>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53"/>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53"/>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53"/>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53"/>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8" name="Google Shape;1428;p53"/>
          <p:cNvGrpSpPr/>
          <p:nvPr/>
        </p:nvGrpSpPr>
        <p:grpSpPr>
          <a:xfrm rot="1996768" flipH="1">
            <a:off x="8005070" y="2477725"/>
            <a:ext cx="628995" cy="332910"/>
            <a:chOff x="6679875" y="343900"/>
            <a:chExt cx="738750" cy="391000"/>
          </a:xfrm>
        </p:grpSpPr>
        <p:sp>
          <p:nvSpPr>
            <p:cNvPr id="1429" name="Google Shape;1429;p53"/>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53"/>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53"/>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53"/>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53"/>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53"/>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53"/>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53"/>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53"/>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53"/>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9"/>
        <p:cNvGrpSpPr/>
        <p:nvPr/>
      </p:nvGrpSpPr>
      <p:grpSpPr>
        <a:xfrm>
          <a:off x="0" y="0"/>
          <a:ext cx="0" cy="0"/>
          <a:chOff x="0" y="0"/>
          <a:chExt cx="0" cy="0"/>
        </a:xfrm>
      </p:grpSpPr>
      <p:sp>
        <p:nvSpPr>
          <p:cNvPr id="1440" name="Google Shape;1440;p54"/>
          <p:cNvSpPr txBox="1">
            <a:spLocks noGrp="1"/>
          </p:cNvSpPr>
          <p:nvPr>
            <p:ph type="title"/>
          </p:nvPr>
        </p:nvSpPr>
        <p:spPr>
          <a:xfrm>
            <a:off x="1705650" y="1435800"/>
            <a:ext cx="5732700" cy="2545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sz="5600"/>
            </a:lvl1pPr>
            <a:lvl2pPr lvl="1" algn="ctr" rtl="0">
              <a:lnSpc>
                <a:spcPct val="100000"/>
              </a:lnSpc>
              <a:spcBef>
                <a:spcPts val="0"/>
              </a:spcBef>
              <a:spcAft>
                <a:spcPts val="0"/>
              </a:spcAft>
              <a:buSzPts val="3500"/>
              <a:buNone/>
              <a:defRPr/>
            </a:lvl2pPr>
            <a:lvl3pPr lvl="2" algn="ctr" rtl="0">
              <a:lnSpc>
                <a:spcPct val="100000"/>
              </a:lnSpc>
              <a:spcBef>
                <a:spcPts val="0"/>
              </a:spcBef>
              <a:spcAft>
                <a:spcPts val="0"/>
              </a:spcAft>
              <a:buSzPts val="3500"/>
              <a:buNone/>
              <a:defRPr/>
            </a:lvl3pPr>
            <a:lvl4pPr lvl="3" algn="ctr" rtl="0">
              <a:lnSpc>
                <a:spcPct val="100000"/>
              </a:lnSpc>
              <a:spcBef>
                <a:spcPts val="0"/>
              </a:spcBef>
              <a:spcAft>
                <a:spcPts val="0"/>
              </a:spcAft>
              <a:buSzPts val="3500"/>
              <a:buNone/>
              <a:defRPr/>
            </a:lvl4pPr>
            <a:lvl5pPr lvl="4" algn="ctr" rtl="0">
              <a:lnSpc>
                <a:spcPct val="100000"/>
              </a:lnSpc>
              <a:spcBef>
                <a:spcPts val="0"/>
              </a:spcBef>
              <a:spcAft>
                <a:spcPts val="0"/>
              </a:spcAft>
              <a:buSzPts val="3500"/>
              <a:buNone/>
              <a:defRPr/>
            </a:lvl5pPr>
            <a:lvl6pPr lvl="5" algn="ctr" rtl="0">
              <a:lnSpc>
                <a:spcPct val="100000"/>
              </a:lnSpc>
              <a:spcBef>
                <a:spcPts val="0"/>
              </a:spcBef>
              <a:spcAft>
                <a:spcPts val="0"/>
              </a:spcAft>
              <a:buSzPts val="3500"/>
              <a:buNone/>
              <a:defRPr/>
            </a:lvl6pPr>
            <a:lvl7pPr lvl="6" algn="ctr" rtl="0">
              <a:lnSpc>
                <a:spcPct val="100000"/>
              </a:lnSpc>
              <a:spcBef>
                <a:spcPts val="0"/>
              </a:spcBef>
              <a:spcAft>
                <a:spcPts val="0"/>
              </a:spcAft>
              <a:buSzPts val="3500"/>
              <a:buNone/>
              <a:defRPr/>
            </a:lvl7pPr>
            <a:lvl8pPr lvl="7" algn="ctr" rtl="0">
              <a:lnSpc>
                <a:spcPct val="100000"/>
              </a:lnSpc>
              <a:spcBef>
                <a:spcPts val="0"/>
              </a:spcBef>
              <a:spcAft>
                <a:spcPts val="0"/>
              </a:spcAft>
              <a:buSzPts val="3500"/>
              <a:buNone/>
              <a:defRPr/>
            </a:lvl8pPr>
            <a:lvl9pPr lvl="8" algn="ctr" rtl="0">
              <a:lnSpc>
                <a:spcPct val="100000"/>
              </a:lnSpc>
              <a:spcBef>
                <a:spcPts val="0"/>
              </a:spcBef>
              <a:spcAft>
                <a:spcPts val="0"/>
              </a:spcAft>
              <a:buSzPts val="35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1">
  <p:cSld name="CUSTOM_17">
    <p:spTree>
      <p:nvGrpSpPr>
        <p:cNvPr id="1" name="Shape 1441"/>
        <p:cNvGrpSpPr/>
        <p:nvPr/>
      </p:nvGrpSpPr>
      <p:grpSpPr>
        <a:xfrm>
          <a:off x="0" y="0"/>
          <a:ext cx="0" cy="0"/>
          <a:chOff x="0" y="0"/>
          <a:chExt cx="0" cy="0"/>
        </a:xfrm>
      </p:grpSpPr>
      <p:sp>
        <p:nvSpPr>
          <p:cNvPr id="1442" name="Google Shape;1442;p55"/>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ctr" rtl="0">
              <a:lnSpc>
                <a:spcPct val="100000"/>
              </a:lnSpc>
              <a:spcBef>
                <a:spcPts val="0"/>
              </a:spcBef>
              <a:spcAft>
                <a:spcPts val="0"/>
              </a:spcAft>
              <a:buSzPts val="3500"/>
              <a:buNone/>
              <a:defRPr/>
            </a:lvl2pPr>
            <a:lvl3pPr lvl="2" algn="ctr" rtl="0">
              <a:lnSpc>
                <a:spcPct val="100000"/>
              </a:lnSpc>
              <a:spcBef>
                <a:spcPts val="0"/>
              </a:spcBef>
              <a:spcAft>
                <a:spcPts val="0"/>
              </a:spcAft>
              <a:buSzPts val="3500"/>
              <a:buNone/>
              <a:defRPr/>
            </a:lvl3pPr>
            <a:lvl4pPr lvl="3" algn="ctr" rtl="0">
              <a:lnSpc>
                <a:spcPct val="100000"/>
              </a:lnSpc>
              <a:spcBef>
                <a:spcPts val="0"/>
              </a:spcBef>
              <a:spcAft>
                <a:spcPts val="0"/>
              </a:spcAft>
              <a:buSzPts val="3500"/>
              <a:buNone/>
              <a:defRPr/>
            </a:lvl4pPr>
            <a:lvl5pPr lvl="4" algn="ctr" rtl="0">
              <a:lnSpc>
                <a:spcPct val="100000"/>
              </a:lnSpc>
              <a:spcBef>
                <a:spcPts val="0"/>
              </a:spcBef>
              <a:spcAft>
                <a:spcPts val="0"/>
              </a:spcAft>
              <a:buSzPts val="3500"/>
              <a:buNone/>
              <a:defRPr/>
            </a:lvl5pPr>
            <a:lvl6pPr lvl="5" algn="ctr" rtl="0">
              <a:lnSpc>
                <a:spcPct val="100000"/>
              </a:lnSpc>
              <a:spcBef>
                <a:spcPts val="0"/>
              </a:spcBef>
              <a:spcAft>
                <a:spcPts val="0"/>
              </a:spcAft>
              <a:buSzPts val="3500"/>
              <a:buNone/>
              <a:defRPr/>
            </a:lvl6pPr>
            <a:lvl7pPr lvl="6" algn="ctr" rtl="0">
              <a:lnSpc>
                <a:spcPct val="100000"/>
              </a:lnSpc>
              <a:spcBef>
                <a:spcPts val="0"/>
              </a:spcBef>
              <a:spcAft>
                <a:spcPts val="0"/>
              </a:spcAft>
              <a:buSzPts val="3500"/>
              <a:buNone/>
              <a:defRPr/>
            </a:lvl7pPr>
            <a:lvl8pPr lvl="7" algn="ctr" rtl="0">
              <a:lnSpc>
                <a:spcPct val="100000"/>
              </a:lnSpc>
              <a:spcBef>
                <a:spcPts val="0"/>
              </a:spcBef>
              <a:spcAft>
                <a:spcPts val="0"/>
              </a:spcAft>
              <a:buSzPts val="3500"/>
              <a:buNone/>
              <a:defRPr/>
            </a:lvl8pPr>
            <a:lvl9pPr lvl="8" algn="ctr" rtl="0">
              <a:lnSpc>
                <a:spcPct val="100000"/>
              </a:lnSpc>
              <a:spcBef>
                <a:spcPts val="0"/>
              </a:spcBef>
              <a:spcAft>
                <a:spcPts val="0"/>
              </a:spcAft>
              <a:buSzPts val="3500"/>
              <a:buNone/>
              <a:defRPr/>
            </a:lvl9pPr>
          </a:lstStyle>
          <a:p>
            <a:endParaRPr/>
          </a:p>
        </p:txBody>
      </p:sp>
      <p:grpSp>
        <p:nvGrpSpPr>
          <p:cNvPr id="1443" name="Google Shape;1443;p55"/>
          <p:cNvGrpSpPr/>
          <p:nvPr/>
        </p:nvGrpSpPr>
        <p:grpSpPr>
          <a:xfrm rot="1432404" flipH="1">
            <a:off x="7747659" y="3933853"/>
            <a:ext cx="1101022" cy="664890"/>
            <a:chOff x="626850" y="1285250"/>
            <a:chExt cx="440275" cy="265875"/>
          </a:xfrm>
        </p:grpSpPr>
        <p:sp>
          <p:nvSpPr>
            <p:cNvPr id="1444" name="Google Shape;1444;p55"/>
            <p:cNvSpPr/>
            <p:nvPr/>
          </p:nvSpPr>
          <p:spPr>
            <a:xfrm>
              <a:off x="626850" y="1285250"/>
              <a:ext cx="440275" cy="265875"/>
            </a:xfrm>
            <a:custGeom>
              <a:avLst/>
              <a:gdLst/>
              <a:ahLst/>
              <a:cxnLst/>
              <a:rect l="l" t="t" r="r" b="b"/>
              <a:pathLst>
                <a:path w="17611" h="10635" extrusionOk="0">
                  <a:moveTo>
                    <a:pt x="15639" y="1"/>
                  </a:moveTo>
                  <a:cubicBezTo>
                    <a:pt x="15166" y="1"/>
                    <a:pt x="14854" y="188"/>
                    <a:pt x="14684" y="420"/>
                  </a:cubicBezTo>
                  <a:lnTo>
                    <a:pt x="14649" y="420"/>
                  </a:lnTo>
                  <a:cubicBezTo>
                    <a:pt x="14533" y="420"/>
                    <a:pt x="14417" y="420"/>
                    <a:pt x="14301" y="411"/>
                  </a:cubicBezTo>
                  <a:lnTo>
                    <a:pt x="14185" y="411"/>
                  </a:lnTo>
                  <a:cubicBezTo>
                    <a:pt x="13694" y="411"/>
                    <a:pt x="13409" y="572"/>
                    <a:pt x="13248" y="732"/>
                  </a:cubicBezTo>
                  <a:lnTo>
                    <a:pt x="13230" y="741"/>
                  </a:lnTo>
                  <a:lnTo>
                    <a:pt x="12847" y="741"/>
                  </a:lnTo>
                  <a:cubicBezTo>
                    <a:pt x="12740" y="697"/>
                    <a:pt x="12633" y="670"/>
                    <a:pt x="12517" y="670"/>
                  </a:cubicBezTo>
                  <a:cubicBezTo>
                    <a:pt x="12410" y="670"/>
                    <a:pt x="12294" y="697"/>
                    <a:pt x="12195" y="741"/>
                  </a:cubicBezTo>
                  <a:lnTo>
                    <a:pt x="7565" y="741"/>
                  </a:lnTo>
                  <a:cubicBezTo>
                    <a:pt x="7414" y="652"/>
                    <a:pt x="7218" y="599"/>
                    <a:pt x="6968" y="599"/>
                  </a:cubicBezTo>
                  <a:cubicBezTo>
                    <a:pt x="6789" y="599"/>
                    <a:pt x="6602" y="625"/>
                    <a:pt x="6415" y="679"/>
                  </a:cubicBezTo>
                  <a:cubicBezTo>
                    <a:pt x="6156" y="750"/>
                    <a:pt x="5844" y="947"/>
                    <a:pt x="5710" y="1464"/>
                  </a:cubicBezTo>
                  <a:cubicBezTo>
                    <a:pt x="5692" y="1509"/>
                    <a:pt x="5683" y="1553"/>
                    <a:pt x="5665" y="1598"/>
                  </a:cubicBezTo>
                  <a:cubicBezTo>
                    <a:pt x="5514" y="1562"/>
                    <a:pt x="5353" y="1544"/>
                    <a:pt x="5192" y="1544"/>
                  </a:cubicBezTo>
                  <a:cubicBezTo>
                    <a:pt x="4969" y="1544"/>
                    <a:pt x="4648" y="1580"/>
                    <a:pt x="4372" y="1749"/>
                  </a:cubicBezTo>
                  <a:cubicBezTo>
                    <a:pt x="3667" y="2196"/>
                    <a:pt x="3560" y="2677"/>
                    <a:pt x="3604" y="2998"/>
                  </a:cubicBezTo>
                  <a:cubicBezTo>
                    <a:pt x="3604" y="3016"/>
                    <a:pt x="3613" y="3034"/>
                    <a:pt x="3613" y="3052"/>
                  </a:cubicBezTo>
                  <a:cubicBezTo>
                    <a:pt x="3604" y="3052"/>
                    <a:pt x="3587" y="3052"/>
                    <a:pt x="3578" y="3061"/>
                  </a:cubicBezTo>
                  <a:cubicBezTo>
                    <a:pt x="3417" y="3088"/>
                    <a:pt x="2882" y="3221"/>
                    <a:pt x="2668" y="3703"/>
                  </a:cubicBezTo>
                  <a:cubicBezTo>
                    <a:pt x="2534" y="3998"/>
                    <a:pt x="2561" y="4345"/>
                    <a:pt x="2730" y="4649"/>
                  </a:cubicBezTo>
                  <a:cubicBezTo>
                    <a:pt x="2757" y="4738"/>
                    <a:pt x="2712" y="5077"/>
                    <a:pt x="2445" y="5389"/>
                  </a:cubicBezTo>
                  <a:cubicBezTo>
                    <a:pt x="1972" y="5907"/>
                    <a:pt x="892" y="7280"/>
                    <a:pt x="848" y="7343"/>
                  </a:cubicBezTo>
                  <a:cubicBezTo>
                    <a:pt x="830" y="7361"/>
                    <a:pt x="812" y="7388"/>
                    <a:pt x="794" y="7414"/>
                  </a:cubicBezTo>
                  <a:cubicBezTo>
                    <a:pt x="607" y="7744"/>
                    <a:pt x="0" y="8877"/>
                    <a:pt x="518" y="9689"/>
                  </a:cubicBezTo>
                  <a:cubicBezTo>
                    <a:pt x="1044" y="10528"/>
                    <a:pt x="2061" y="10635"/>
                    <a:pt x="2891" y="10635"/>
                  </a:cubicBezTo>
                  <a:cubicBezTo>
                    <a:pt x="2971" y="10635"/>
                    <a:pt x="3051" y="10635"/>
                    <a:pt x="3132" y="10626"/>
                  </a:cubicBezTo>
                  <a:lnTo>
                    <a:pt x="3515" y="10626"/>
                  </a:lnTo>
                  <a:cubicBezTo>
                    <a:pt x="4443" y="10608"/>
                    <a:pt x="5317" y="10599"/>
                    <a:pt x="5808" y="9868"/>
                  </a:cubicBezTo>
                  <a:cubicBezTo>
                    <a:pt x="6201" y="9279"/>
                    <a:pt x="6334" y="8529"/>
                    <a:pt x="6415" y="7798"/>
                  </a:cubicBezTo>
                  <a:cubicBezTo>
                    <a:pt x="6441" y="7593"/>
                    <a:pt x="6557" y="7280"/>
                    <a:pt x="6647" y="7182"/>
                  </a:cubicBezTo>
                  <a:cubicBezTo>
                    <a:pt x="6691" y="7173"/>
                    <a:pt x="6736" y="7173"/>
                    <a:pt x="6780" y="7165"/>
                  </a:cubicBezTo>
                  <a:cubicBezTo>
                    <a:pt x="6914" y="7156"/>
                    <a:pt x="7084" y="7147"/>
                    <a:pt x="7262" y="7093"/>
                  </a:cubicBezTo>
                  <a:cubicBezTo>
                    <a:pt x="7512" y="7263"/>
                    <a:pt x="7806" y="7370"/>
                    <a:pt x="8145" y="7405"/>
                  </a:cubicBezTo>
                  <a:cubicBezTo>
                    <a:pt x="8288" y="7432"/>
                    <a:pt x="8431" y="7441"/>
                    <a:pt x="8565" y="7441"/>
                  </a:cubicBezTo>
                  <a:cubicBezTo>
                    <a:pt x="9689" y="7441"/>
                    <a:pt x="10224" y="6790"/>
                    <a:pt x="10536" y="6406"/>
                  </a:cubicBezTo>
                  <a:cubicBezTo>
                    <a:pt x="10750" y="6148"/>
                    <a:pt x="10893" y="5826"/>
                    <a:pt x="10991" y="5505"/>
                  </a:cubicBezTo>
                  <a:lnTo>
                    <a:pt x="12285" y="5505"/>
                  </a:lnTo>
                  <a:cubicBezTo>
                    <a:pt x="12365" y="5532"/>
                    <a:pt x="12454" y="5541"/>
                    <a:pt x="12534" y="5541"/>
                  </a:cubicBezTo>
                  <a:cubicBezTo>
                    <a:pt x="12615" y="5541"/>
                    <a:pt x="12695" y="5532"/>
                    <a:pt x="12766" y="5505"/>
                  </a:cubicBezTo>
                  <a:lnTo>
                    <a:pt x="16094" y="5505"/>
                  </a:lnTo>
                  <a:cubicBezTo>
                    <a:pt x="16558" y="5505"/>
                    <a:pt x="16897" y="5202"/>
                    <a:pt x="17057" y="4916"/>
                  </a:cubicBezTo>
                  <a:cubicBezTo>
                    <a:pt x="17129" y="4800"/>
                    <a:pt x="17164" y="4676"/>
                    <a:pt x="17164" y="4542"/>
                  </a:cubicBezTo>
                  <a:lnTo>
                    <a:pt x="17164" y="4408"/>
                  </a:lnTo>
                  <a:cubicBezTo>
                    <a:pt x="17379" y="4256"/>
                    <a:pt x="17512" y="4042"/>
                    <a:pt x="17575" y="3864"/>
                  </a:cubicBezTo>
                  <a:cubicBezTo>
                    <a:pt x="17593" y="3792"/>
                    <a:pt x="17611" y="3712"/>
                    <a:pt x="17611" y="3641"/>
                  </a:cubicBezTo>
                  <a:lnTo>
                    <a:pt x="17611" y="2383"/>
                  </a:lnTo>
                  <a:cubicBezTo>
                    <a:pt x="17611" y="2356"/>
                    <a:pt x="17611" y="2329"/>
                    <a:pt x="17602" y="2303"/>
                  </a:cubicBezTo>
                  <a:cubicBezTo>
                    <a:pt x="17602" y="2294"/>
                    <a:pt x="17602" y="2276"/>
                    <a:pt x="17602" y="2258"/>
                  </a:cubicBezTo>
                  <a:cubicBezTo>
                    <a:pt x="17602" y="2204"/>
                    <a:pt x="17611" y="2160"/>
                    <a:pt x="17611" y="2133"/>
                  </a:cubicBezTo>
                  <a:lnTo>
                    <a:pt x="17611" y="1607"/>
                  </a:lnTo>
                  <a:cubicBezTo>
                    <a:pt x="17611" y="1419"/>
                    <a:pt x="17530" y="1161"/>
                    <a:pt x="17307" y="973"/>
                  </a:cubicBezTo>
                  <a:lnTo>
                    <a:pt x="17307" y="911"/>
                  </a:lnTo>
                  <a:cubicBezTo>
                    <a:pt x="17307" y="447"/>
                    <a:pt x="16941" y="72"/>
                    <a:pt x="16406" y="10"/>
                  </a:cubicBezTo>
                  <a:cubicBezTo>
                    <a:pt x="16379" y="1"/>
                    <a:pt x="16344" y="1"/>
                    <a:pt x="16317" y="1"/>
                  </a:cubicBezTo>
                  <a:close/>
                </a:path>
              </a:pathLst>
            </a:custGeom>
            <a:solidFill>
              <a:schemeClr val="dk1"/>
            </a:solidFill>
            <a:ln>
              <a:noFill/>
            </a:ln>
            <a:effectLst>
              <a:outerShdw dist="38100" dir="264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55"/>
            <p:cNvSpPr/>
            <p:nvPr/>
          </p:nvSpPr>
          <p:spPr>
            <a:xfrm>
              <a:off x="734800" y="1342475"/>
              <a:ext cx="58450" cy="32475"/>
            </a:xfrm>
            <a:custGeom>
              <a:avLst/>
              <a:gdLst/>
              <a:ahLst/>
              <a:cxnLst/>
              <a:rect l="l" t="t" r="r" b="b"/>
              <a:pathLst>
                <a:path w="2338" h="1299" extrusionOk="0">
                  <a:moveTo>
                    <a:pt x="876" y="0"/>
                  </a:moveTo>
                  <a:cubicBezTo>
                    <a:pt x="709" y="0"/>
                    <a:pt x="553" y="31"/>
                    <a:pt x="455" y="94"/>
                  </a:cubicBezTo>
                  <a:cubicBezTo>
                    <a:pt x="250" y="219"/>
                    <a:pt x="0" y="424"/>
                    <a:pt x="27" y="620"/>
                  </a:cubicBezTo>
                  <a:cubicBezTo>
                    <a:pt x="36" y="690"/>
                    <a:pt x="68" y="714"/>
                    <a:pt x="132" y="714"/>
                  </a:cubicBezTo>
                  <a:cubicBezTo>
                    <a:pt x="248" y="714"/>
                    <a:pt x="473" y="637"/>
                    <a:pt x="874" y="620"/>
                  </a:cubicBezTo>
                  <a:cubicBezTo>
                    <a:pt x="886" y="620"/>
                    <a:pt x="898" y="619"/>
                    <a:pt x="909" y="619"/>
                  </a:cubicBezTo>
                  <a:cubicBezTo>
                    <a:pt x="1509" y="619"/>
                    <a:pt x="1552" y="1298"/>
                    <a:pt x="1552" y="1298"/>
                  </a:cubicBezTo>
                  <a:cubicBezTo>
                    <a:pt x="2337" y="772"/>
                    <a:pt x="2061" y="121"/>
                    <a:pt x="2061" y="121"/>
                  </a:cubicBezTo>
                  <a:lnTo>
                    <a:pt x="2061" y="121"/>
                  </a:lnTo>
                  <a:cubicBezTo>
                    <a:pt x="2007" y="186"/>
                    <a:pt x="1921" y="213"/>
                    <a:pt x="1817" y="213"/>
                  </a:cubicBezTo>
                  <a:cubicBezTo>
                    <a:pt x="1680" y="213"/>
                    <a:pt x="1514" y="165"/>
                    <a:pt x="1356" y="94"/>
                  </a:cubicBezTo>
                  <a:cubicBezTo>
                    <a:pt x="1218" y="31"/>
                    <a:pt x="1042" y="0"/>
                    <a:pt x="8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55"/>
            <p:cNvSpPr/>
            <p:nvPr/>
          </p:nvSpPr>
          <p:spPr>
            <a:xfrm>
              <a:off x="801250" y="1400575"/>
              <a:ext cx="86125" cy="52075"/>
            </a:xfrm>
            <a:custGeom>
              <a:avLst/>
              <a:gdLst/>
              <a:ahLst/>
              <a:cxnLst/>
              <a:rect l="l" t="t" r="r" b="b"/>
              <a:pathLst>
                <a:path w="3445" h="2083" extrusionOk="0">
                  <a:moveTo>
                    <a:pt x="2891" y="0"/>
                  </a:moveTo>
                  <a:cubicBezTo>
                    <a:pt x="2891" y="0"/>
                    <a:pt x="2864" y="1320"/>
                    <a:pt x="1838" y="1526"/>
                  </a:cubicBezTo>
                  <a:cubicBezTo>
                    <a:pt x="1753" y="1542"/>
                    <a:pt x="1673" y="1550"/>
                    <a:pt x="1598" y="1550"/>
                  </a:cubicBezTo>
                  <a:cubicBezTo>
                    <a:pt x="823" y="1550"/>
                    <a:pt x="607" y="741"/>
                    <a:pt x="607" y="741"/>
                  </a:cubicBezTo>
                  <a:lnTo>
                    <a:pt x="1" y="741"/>
                  </a:lnTo>
                  <a:cubicBezTo>
                    <a:pt x="179" y="1035"/>
                    <a:pt x="250" y="1936"/>
                    <a:pt x="1259" y="2061"/>
                  </a:cubicBezTo>
                  <a:cubicBezTo>
                    <a:pt x="1377" y="2076"/>
                    <a:pt x="1486" y="2083"/>
                    <a:pt x="1588" y="2083"/>
                  </a:cubicBezTo>
                  <a:cubicBezTo>
                    <a:pt x="2348" y="2083"/>
                    <a:pt x="2682" y="1698"/>
                    <a:pt x="2989" y="1320"/>
                  </a:cubicBezTo>
                  <a:cubicBezTo>
                    <a:pt x="3337" y="892"/>
                    <a:pt x="3444" y="0"/>
                    <a:pt x="344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55"/>
            <p:cNvSpPr/>
            <p:nvPr/>
          </p:nvSpPr>
          <p:spPr>
            <a:xfrm>
              <a:off x="832700" y="1397200"/>
              <a:ext cx="28350" cy="27525"/>
            </a:xfrm>
            <a:custGeom>
              <a:avLst/>
              <a:gdLst/>
              <a:ahLst/>
              <a:cxnLst/>
              <a:rect l="l" t="t" r="r" b="b"/>
              <a:pathLst>
                <a:path w="1134" h="1101" extrusionOk="0">
                  <a:moveTo>
                    <a:pt x="520" y="0"/>
                  </a:moveTo>
                  <a:cubicBezTo>
                    <a:pt x="379" y="0"/>
                    <a:pt x="208" y="18"/>
                    <a:pt x="1" y="64"/>
                  </a:cubicBezTo>
                  <a:cubicBezTo>
                    <a:pt x="1" y="64"/>
                    <a:pt x="1" y="617"/>
                    <a:pt x="125" y="893"/>
                  </a:cubicBezTo>
                  <a:cubicBezTo>
                    <a:pt x="188" y="1032"/>
                    <a:pt x="232" y="1101"/>
                    <a:pt x="282" y="1101"/>
                  </a:cubicBezTo>
                  <a:cubicBezTo>
                    <a:pt x="331" y="1101"/>
                    <a:pt x="384" y="1032"/>
                    <a:pt x="464" y="893"/>
                  </a:cubicBezTo>
                  <a:cubicBezTo>
                    <a:pt x="625" y="617"/>
                    <a:pt x="1133" y="215"/>
                    <a:pt x="1133" y="215"/>
                  </a:cubicBezTo>
                  <a:cubicBezTo>
                    <a:pt x="1133" y="215"/>
                    <a:pt x="1010" y="0"/>
                    <a:pt x="52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55"/>
            <p:cNvSpPr/>
            <p:nvPr/>
          </p:nvSpPr>
          <p:spPr>
            <a:xfrm>
              <a:off x="963175" y="1314025"/>
              <a:ext cx="44400" cy="9400"/>
            </a:xfrm>
            <a:custGeom>
              <a:avLst/>
              <a:gdLst/>
              <a:ahLst/>
              <a:cxnLst/>
              <a:rect l="l" t="t" r="r" b="b"/>
              <a:pathLst>
                <a:path w="1776" h="376" extrusionOk="0">
                  <a:moveTo>
                    <a:pt x="1776" y="1"/>
                  </a:moveTo>
                  <a:cubicBezTo>
                    <a:pt x="1776" y="1"/>
                    <a:pt x="1480" y="16"/>
                    <a:pt x="1147" y="16"/>
                  </a:cubicBezTo>
                  <a:cubicBezTo>
                    <a:pt x="1036" y="16"/>
                    <a:pt x="921" y="14"/>
                    <a:pt x="812" y="10"/>
                  </a:cubicBezTo>
                  <a:cubicBezTo>
                    <a:pt x="785" y="9"/>
                    <a:pt x="760" y="8"/>
                    <a:pt x="736" y="8"/>
                  </a:cubicBezTo>
                  <a:cubicBezTo>
                    <a:pt x="374" y="8"/>
                    <a:pt x="304" y="126"/>
                    <a:pt x="304" y="126"/>
                  </a:cubicBezTo>
                  <a:lnTo>
                    <a:pt x="0" y="358"/>
                  </a:lnTo>
                  <a:lnTo>
                    <a:pt x="1776" y="375"/>
                  </a:lnTo>
                  <a:lnTo>
                    <a:pt x="17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55"/>
            <p:cNvSpPr/>
            <p:nvPr/>
          </p:nvSpPr>
          <p:spPr>
            <a:xfrm>
              <a:off x="997075" y="1303775"/>
              <a:ext cx="43950" cy="18750"/>
            </a:xfrm>
            <a:custGeom>
              <a:avLst/>
              <a:gdLst/>
              <a:ahLst/>
              <a:cxnLst/>
              <a:rect l="l" t="t" r="r" b="b"/>
              <a:pathLst>
                <a:path w="1758" h="750" extrusionOk="0">
                  <a:moveTo>
                    <a:pt x="830" y="0"/>
                  </a:moveTo>
                  <a:cubicBezTo>
                    <a:pt x="509" y="0"/>
                    <a:pt x="455" y="161"/>
                    <a:pt x="455" y="161"/>
                  </a:cubicBezTo>
                  <a:lnTo>
                    <a:pt x="0" y="750"/>
                  </a:lnTo>
                  <a:lnTo>
                    <a:pt x="1758" y="750"/>
                  </a:lnTo>
                  <a:lnTo>
                    <a:pt x="1758" y="170"/>
                  </a:lnTo>
                  <a:cubicBezTo>
                    <a:pt x="1758" y="36"/>
                    <a:pt x="1508" y="0"/>
                    <a:pt x="15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55"/>
            <p:cNvSpPr/>
            <p:nvPr/>
          </p:nvSpPr>
          <p:spPr>
            <a:xfrm>
              <a:off x="730200" y="1318750"/>
              <a:ext cx="318200" cy="104150"/>
            </a:xfrm>
            <a:custGeom>
              <a:avLst/>
              <a:gdLst/>
              <a:ahLst/>
              <a:cxnLst/>
              <a:rect l="l" t="t" r="r" b="b"/>
              <a:pathLst>
                <a:path w="12728" h="4166" extrusionOk="0">
                  <a:moveTo>
                    <a:pt x="2828" y="0"/>
                  </a:moveTo>
                  <a:cubicBezTo>
                    <a:pt x="2728" y="0"/>
                    <a:pt x="2611" y="17"/>
                    <a:pt x="2486" y="53"/>
                  </a:cubicBezTo>
                  <a:cubicBezTo>
                    <a:pt x="2129" y="160"/>
                    <a:pt x="2316" y="1168"/>
                    <a:pt x="2165" y="1596"/>
                  </a:cubicBezTo>
                  <a:cubicBezTo>
                    <a:pt x="2029" y="2002"/>
                    <a:pt x="1292" y="2456"/>
                    <a:pt x="683" y="2456"/>
                  </a:cubicBezTo>
                  <a:cubicBezTo>
                    <a:pt x="650" y="2456"/>
                    <a:pt x="618" y="2455"/>
                    <a:pt x="586" y="2452"/>
                  </a:cubicBezTo>
                  <a:cubicBezTo>
                    <a:pt x="504" y="2444"/>
                    <a:pt x="436" y="2441"/>
                    <a:pt x="378" y="2441"/>
                  </a:cubicBezTo>
                  <a:cubicBezTo>
                    <a:pt x="1" y="2441"/>
                    <a:pt x="95" y="2595"/>
                    <a:pt x="95" y="2595"/>
                  </a:cubicBezTo>
                  <a:lnTo>
                    <a:pt x="95" y="3050"/>
                  </a:lnTo>
                  <a:lnTo>
                    <a:pt x="95" y="4165"/>
                  </a:lnTo>
                  <a:lnTo>
                    <a:pt x="3521" y="4165"/>
                  </a:lnTo>
                  <a:cubicBezTo>
                    <a:pt x="3521" y="4165"/>
                    <a:pt x="3449" y="4067"/>
                    <a:pt x="3646" y="3764"/>
                  </a:cubicBezTo>
                  <a:cubicBezTo>
                    <a:pt x="3851" y="3460"/>
                    <a:pt x="5100" y="3416"/>
                    <a:pt x="5100" y="3416"/>
                  </a:cubicBezTo>
                  <a:lnTo>
                    <a:pt x="11960" y="3416"/>
                  </a:lnTo>
                  <a:cubicBezTo>
                    <a:pt x="12156" y="3416"/>
                    <a:pt x="12281" y="3202"/>
                    <a:pt x="12281" y="3202"/>
                  </a:cubicBezTo>
                  <a:lnTo>
                    <a:pt x="12281" y="2524"/>
                  </a:lnTo>
                  <a:lnTo>
                    <a:pt x="12361" y="2524"/>
                  </a:lnTo>
                  <a:cubicBezTo>
                    <a:pt x="12656" y="2524"/>
                    <a:pt x="12727" y="2301"/>
                    <a:pt x="12727" y="2301"/>
                  </a:cubicBezTo>
                  <a:lnTo>
                    <a:pt x="12727" y="1043"/>
                  </a:lnTo>
                  <a:cubicBezTo>
                    <a:pt x="12727" y="989"/>
                    <a:pt x="12708" y="970"/>
                    <a:pt x="12684" y="968"/>
                  </a:cubicBezTo>
                  <a:lnTo>
                    <a:pt x="12684" y="968"/>
                  </a:lnTo>
                  <a:cubicBezTo>
                    <a:pt x="12727" y="902"/>
                    <a:pt x="12727" y="793"/>
                    <a:pt x="12727" y="793"/>
                  </a:cubicBezTo>
                  <a:lnTo>
                    <a:pt x="12727" y="267"/>
                  </a:lnTo>
                  <a:cubicBezTo>
                    <a:pt x="12727" y="164"/>
                    <a:pt x="12546" y="147"/>
                    <a:pt x="12429" y="147"/>
                  </a:cubicBezTo>
                  <a:cubicBezTo>
                    <a:pt x="12375" y="147"/>
                    <a:pt x="12335" y="151"/>
                    <a:pt x="12335" y="151"/>
                  </a:cubicBezTo>
                  <a:lnTo>
                    <a:pt x="3146" y="151"/>
                  </a:lnTo>
                  <a:cubicBezTo>
                    <a:pt x="3129" y="54"/>
                    <a:pt x="3006" y="0"/>
                    <a:pt x="282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55"/>
            <p:cNvSpPr/>
            <p:nvPr/>
          </p:nvSpPr>
          <p:spPr>
            <a:xfrm>
              <a:off x="743500" y="1329200"/>
              <a:ext cx="48850" cy="51250"/>
            </a:xfrm>
            <a:custGeom>
              <a:avLst/>
              <a:gdLst/>
              <a:ahLst/>
              <a:cxnLst/>
              <a:rect l="l" t="t" r="r" b="b"/>
              <a:pathLst>
                <a:path w="1954" h="2050" extrusionOk="0">
                  <a:moveTo>
                    <a:pt x="1731" y="0"/>
                  </a:moveTo>
                  <a:cubicBezTo>
                    <a:pt x="1731" y="0"/>
                    <a:pt x="1704" y="268"/>
                    <a:pt x="1686" y="527"/>
                  </a:cubicBezTo>
                  <a:cubicBezTo>
                    <a:pt x="1650" y="973"/>
                    <a:pt x="1419" y="1365"/>
                    <a:pt x="1240" y="1553"/>
                  </a:cubicBezTo>
                  <a:cubicBezTo>
                    <a:pt x="785" y="2017"/>
                    <a:pt x="0" y="2034"/>
                    <a:pt x="0" y="2034"/>
                  </a:cubicBezTo>
                  <a:cubicBezTo>
                    <a:pt x="104" y="2045"/>
                    <a:pt x="203" y="2050"/>
                    <a:pt x="297" y="2050"/>
                  </a:cubicBezTo>
                  <a:cubicBezTo>
                    <a:pt x="1508" y="2050"/>
                    <a:pt x="1954" y="1241"/>
                    <a:pt x="1954" y="678"/>
                  </a:cubicBezTo>
                  <a:cubicBezTo>
                    <a:pt x="1954" y="214"/>
                    <a:pt x="1731" y="0"/>
                    <a:pt x="173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55"/>
            <p:cNvSpPr/>
            <p:nvPr/>
          </p:nvSpPr>
          <p:spPr>
            <a:xfrm>
              <a:off x="818425" y="1338575"/>
              <a:ext cx="14525" cy="49300"/>
            </a:xfrm>
            <a:custGeom>
              <a:avLst/>
              <a:gdLst/>
              <a:ahLst/>
              <a:cxnLst/>
              <a:rect l="l" t="t" r="r" b="b"/>
              <a:pathLst>
                <a:path w="581" h="1972" extrusionOk="0">
                  <a:moveTo>
                    <a:pt x="580" y="0"/>
                  </a:moveTo>
                  <a:cubicBezTo>
                    <a:pt x="580" y="0"/>
                    <a:pt x="1" y="241"/>
                    <a:pt x="1" y="1008"/>
                  </a:cubicBezTo>
                  <a:cubicBezTo>
                    <a:pt x="1" y="1633"/>
                    <a:pt x="580" y="1954"/>
                    <a:pt x="580" y="1972"/>
                  </a:cubicBezTo>
                  <a:lnTo>
                    <a:pt x="58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55"/>
            <p:cNvSpPr/>
            <p:nvPr/>
          </p:nvSpPr>
          <p:spPr>
            <a:xfrm>
              <a:off x="888675" y="1344800"/>
              <a:ext cx="52000" cy="3600"/>
            </a:xfrm>
            <a:custGeom>
              <a:avLst/>
              <a:gdLst/>
              <a:ahLst/>
              <a:cxnLst/>
              <a:rect l="l" t="t" r="r" b="b"/>
              <a:pathLst>
                <a:path w="2080" h="144" extrusionOk="0">
                  <a:moveTo>
                    <a:pt x="1" y="1"/>
                  </a:moveTo>
                  <a:lnTo>
                    <a:pt x="1" y="144"/>
                  </a:lnTo>
                  <a:lnTo>
                    <a:pt x="2079" y="144"/>
                  </a:lnTo>
                  <a:lnTo>
                    <a:pt x="207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55"/>
            <p:cNvSpPr/>
            <p:nvPr/>
          </p:nvSpPr>
          <p:spPr>
            <a:xfrm>
              <a:off x="888675" y="1374475"/>
              <a:ext cx="52000" cy="3800"/>
            </a:xfrm>
            <a:custGeom>
              <a:avLst/>
              <a:gdLst/>
              <a:ahLst/>
              <a:cxnLst/>
              <a:rect l="l" t="t" r="r" b="b"/>
              <a:pathLst>
                <a:path w="2080" h="152" extrusionOk="0">
                  <a:moveTo>
                    <a:pt x="1" y="0"/>
                  </a:moveTo>
                  <a:lnTo>
                    <a:pt x="1" y="152"/>
                  </a:lnTo>
                  <a:lnTo>
                    <a:pt x="2079" y="152"/>
                  </a:lnTo>
                  <a:lnTo>
                    <a:pt x="207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55"/>
            <p:cNvSpPr/>
            <p:nvPr/>
          </p:nvSpPr>
          <p:spPr>
            <a:xfrm>
              <a:off x="940650" y="1344800"/>
              <a:ext cx="107750" cy="3600"/>
            </a:xfrm>
            <a:custGeom>
              <a:avLst/>
              <a:gdLst/>
              <a:ahLst/>
              <a:cxnLst/>
              <a:rect l="l" t="t" r="r" b="b"/>
              <a:pathLst>
                <a:path w="4310" h="144" extrusionOk="0">
                  <a:moveTo>
                    <a:pt x="0" y="1"/>
                  </a:moveTo>
                  <a:lnTo>
                    <a:pt x="0" y="144"/>
                  </a:lnTo>
                  <a:lnTo>
                    <a:pt x="4309" y="144"/>
                  </a:lnTo>
                  <a:lnTo>
                    <a:pt x="430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55"/>
            <p:cNvSpPr/>
            <p:nvPr/>
          </p:nvSpPr>
          <p:spPr>
            <a:xfrm>
              <a:off x="940650" y="1378250"/>
              <a:ext cx="96600" cy="3600"/>
            </a:xfrm>
            <a:custGeom>
              <a:avLst/>
              <a:gdLst/>
              <a:ahLst/>
              <a:cxnLst/>
              <a:rect l="l" t="t" r="r" b="b"/>
              <a:pathLst>
                <a:path w="3864" h="144" extrusionOk="0">
                  <a:moveTo>
                    <a:pt x="0" y="1"/>
                  </a:moveTo>
                  <a:lnTo>
                    <a:pt x="0" y="144"/>
                  </a:lnTo>
                  <a:lnTo>
                    <a:pt x="3863" y="144"/>
                  </a:lnTo>
                  <a:lnTo>
                    <a:pt x="386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55"/>
            <p:cNvSpPr/>
            <p:nvPr/>
          </p:nvSpPr>
          <p:spPr>
            <a:xfrm>
              <a:off x="1011350" y="1348375"/>
              <a:ext cx="3575" cy="33475"/>
            </a:xfrm>
            <a:custGeom>
              <a:avLst/>
              <a:gdLst/>
              <a:ahLst/>
              <a:cxnLst/>
              <a:rect l="l" t="t" r="r" b="b"/>
              <a:pathLst>
                <a:path w="143" h="1339" extrusionOk="0">
                  <a:moveTo>
                    <a:pt x="0" y="1"/>
                  </a:moveTo>
                  <a:lnTo>
                    <a:pt x="0" y="1339"/>
                  </a:lnTo>
                  <a:lnTo>
                    <a:pt x="143" y="1339"/>
                  </a:lnTo>
                  <a:lnTo>
                    <a:pt x="14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55"/>
            <p:cNvSpPr/>
            <p:nvPr/>
          </p:nvSpPr>
          <p:spPr>
            <a:xfrm>
              <a:off x="1022500" y="1348375"/>
              <a:ext cx="3600" cy="33475"/>
            </a:xfrm>
            <a:custGeom>
              <a:avLst/>
              <a:gdLst/>
              <a:ahLst/>
              <a:cxnLst/>
              <a:rect l="l" t="t" r="r" b="b"/>
              <a:pathLst>
                <a:path w="144" h="1339" extrusionOk="0">
                  <a:moveTo>
                    <a:pt x="0" y="1"/>
                  </a:moveTo>
                  <a:lnTo>
                    <a:pt x="0" y="1339"/>
                  </a:lnTo>
                  <a:lnTo>
                    <a:pt x="143" y="1339"/>
                  </a:lnTo>
                  <a:lnTo>
                    <a:pt x="14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55"/>
            <p:cNvSpPr/>
            <p:nvPr/>
          </p:nvSpPr>
          <p:spPr>
            <a:xfrm>
              <a:off x="1037225" y="1348375"/>
              <a:ext cx="3800" cy="33475"/>
            </a:xfrm>
            <a:custGeom>
              <a:avLst/>
              <a:gdLst/>
              <a:ahLst/>
              <a:cxnLst/>
              <a:rect l="l" t="t" r="r" b="b"/>
              <a:pathLst>
                <a:path w="152" h="1339" extrusionOk="0">
                  <a:moveTo>
                    <a:pt x="0" y="1"/>
                  </a:moveTo>
                  <a:lnTo>
                    <a:pt x="0" y="1339"/>
                  </a:lnTo>
                  <a:lnTo>
                    <a:pt x="152" y="1339"/>
                  </a:lnTo>
                  <a:lnTo>
                    <a:pt x="1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55"/>
            <p:cNvSpPr/>
            <p:nvPr/>
          </p:nvSpPr>
          <p:spPr>
            <a:xfrm>
              <a:off x="940650" y="1391200"/>
              <a:ext cx="96600" cy="25"/>
            </a:xfrm>
            <a:custGeom>
              <a:avLst/>
              <a:gdLst/>
              <a:ahLst/>
              <a:cxnLst/>
              <a:rect l="l" t="t" r="r" b="b"/>
              <a:pathLst>
                <a:path w="3864" h="1" extrusionOk="0">
                  <a:moveTo>
                    <a:pt x="3863" y="0"/>
                  </a:moveTo>
                  <a:lnTo>
                    <a:pt x="0" y="0"/>
                  </a:lnTo>
                </a:path>
              </a:pathLst>
            </a:custGeom>
            <a:solidFill>
              <a:srgbClr val="A7A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55"/>
            <p:cNvSpPr/>
            <p:nvPr/>
          </p:nvSpPr>
          <p:spPr>
            <a:xfrm>
              <a:off x="940650" y="1389425"/>
              <a:ext cx="96600" cy="3575"/>
            </a:xfrm>
            <a:custGeom>
              <a:avLst/>
              <a:gdLst/>
              <a:ahLst/>
              <a:cxnLst/>
              <a:rect l="l" t="t" r="r" b="b"/>
              <a:pathLst>
                <a:path w="3864" h="143" extrusionOk="0">
                  <a:moveTo>
                    <a:pt x="0" y="0"/>
                  </a:moveTo>
                  <a:lnTo>
                    <a:pt x="0" y="143"/>
                  </a:lnTo>
                  <a:lnTo>
                    <a:pt x="3863" y="143"/>
                  </a:lnTo>
                  <a:lnTo>
                    <a:pt x="386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55"/>
            <p:cNvSpPr/>
            <p:nvPr/>
          </p:nvSpPr>
          <p:spPr>
            <a:xfrm>
              <a:off x="937075" y="1320500"/>
              <a:ext cx="13175" cy="24775"/>
            </a:xfrm>
            <a:custGeom>
              <a:avLst/>
              <a:gdLst/>
              <a:ahLst/>
              <a:cxnLst/>
              <a:rect l="l" t="t" r="r" b="b"/>
              <a:pathLst>
                <a:path w="527" h="991" extrusionOk="0">
                  <a:moveTo>
                    <a:pt x="108" y="0"/>
                  </a:moveTo>
                  <a:lnTo>
                    <a:pt x="9" y="116"/>
                  </a:lnTo>
                  <a:cubicBezTo>
                    <a:pt x="18" y="125"/>
                    <a:pt x="322" y="420"/>
                    <a:pt x="1" y="901"/>
                  </a:cubicBezTo>
                  <a:lnTo>
                    <a:pt x="125" y="991"/>
                  </a:lnTo>
                  <a:cubicBezTo>
                    <a:pt x="527" y="402"/>
                    <a:pt x="117" y="9"/>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55"/>
            <p:cNvSpPr/>
            <p:nvPr/>
          </p:nvSpPr>
          <p:spPr>
            <a:xfrm>
              <a:off x="936850" y="1343025"/>
              <a:ext cx="13175" cy="32150"/>
            </a:xfrm>
            <a:custGeom>
              <a:avLst/>
              <a:gdLst/>
              <a:ahLst/>
              <a:cxnLst/>
              <a:rect l="l" t="t" r="r" b="b"/>
              <a:pathLst>
                <a:path w="527" h="1286" extrusionOk="0">
                  <a:moveTo>
                    <a:pt x="126" y="0"/>
                  </a:moveTo>
                  <a:lnTo>
                    <a:pt x="10" y="90"/>
                  </a:lnTo>
                  <a:cubicBezTo>
                    <a:pt x="27" y="108"/>
                    <a:pt x="349" y="536"/>
                    <a:pt x="1" y="1214"/>
                  </a:cubicBezTo>
                  <a:lnTo>
                    <a:pt x="134" y="1285"/>
                  </a:lnTo>
                  <a:cubicBezTo>
                    <a:pt x="527" y="518"/>
                    <a:pt x="143" y="18"/>
                    <a:pt x="1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55"/>
            <p:cNvSpPr/>
            <p:nvPr/>
          </p:nvSpPr>
          <p:spPr>
            <a:xfrm>
              <a:off x="936850" y="1373125"/>
              <a:ext cx="13175" cy="32150"/>
            </a:xfrm>
            <a:custGeom>
              <a:avLst/>
              <a:gdLst/>
              <a:ahLst/>
              <a:cxnLst/>
              <a:rect l="l" t="t" r="r" b="b"/>
              <a:pathLst>
                <a:path w="527" h="1286" extrusionOk="0">
                  <a:moveTo>
                    <a:pt x="126" y="1"/>
                  </a:moveTo>
                  <a:lnTo>
                    <a:pt x="10" y="90"/>
                  </a:lnTo>
                  <a:cubicBezTo>
                    <a:pt x="27" y="108"/>
                    <a:pt x="349" y="536"/>
                    <a:pt x="1" y="1223"/>
                  </a:cubicBezTo>
                  <a:lnTo>
                    <a:pt x="134" y="1285"/>
                  </a:lnTo>
                  <a:cubicBezTo>
                    <a:pt x="527" y="518"/>
                    <a:pt x="143" y="19"/>
                    <a:pt x="1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55"/>
            <p:cNvSpPr/>
            <p:nvPr/>
          </p:nvSpPr>
          <p:spPr>
            <a:xfrm>
              <a:off x="835150" y="1336100"/>
              <a:ext cx="57575" cy="51325"/>
            </a:xfrm>
            <a:custGeom>
              <a:avLst/>
              <a:gdLst/>
              <a:ahLst/>
              <a:cxnLst/>
              <a:rect l="l" t="t" r="r" b="b"/>
              <a:pathLst>
                <a:path w="2303" h="2053" extrusionOk="0">
                  <a:moveTo>
                    <a:pt x="1" y="1"/>
                  </a:moveTo>
                  <a:lnTo>
                    <a:pt x="1" y="2053"/>
                  </a:lnTo>
                  <a:lnTo>
                    <a:pt x="2302" y="2053"/>
                  </a:lnTo>
                  <a:lnTo>
                    <a:pt x="230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55"/>
            <p:cNvSpPr/>
            <p:nvPr/>
          </p:nvSpPr>
          <p:spPr>
            <a:xfrm>
              <a:off x="835150" y="1336100"/>
              <a:ext cx="59125" cy="11175"/>
            </a:xfrm>
            <a:custGeom>
              <a:avLst/>
              <a:gdLst/>
              <a:ahLst/>
              <a:cxnLst/>
              <a:rect l="l" t="t" r="r" b="b"/>
              <a:pathLst>
                <a:path w="2365" h="447" extrusionOk="0">
                  <a:moveTo>
                    <a:pt x="72" y="1"/>
                  </a:moveTo>
                  <a:cubicBezTo>
                    <a:pt x="36" y="1"/>
                    <a:pt x="1" y="28"/>
                    <a:pt x="1" y="72"/>
                  </a:cubicBezTo>
                  <a:lnTo>
                    <a:pt x="1" y="376"/>
                  </a:lnTo>
                  <a:cubicBezTo>
                    <a:pt x="1" y="420"/>
                    <a:pt x="36" y="447"/>
                    <a:pt x="72" y="447"/>
                  </a:cubicBezTo>
                  <a:lnTo>
                    <a:pt x="2284" y="447"/>
                  </a:lnTo>
                  <a:cubicBezTo>
                    <a:pt x="2329" y="447"/>
                    <a:pt x="2365" y="420"/>
                    <a:pt x="2365" y="376"/>
                  </a:cubicBezTo>
                  <a:lnTo>
                    <a:pt x="2365" y="72"/>
                  </a:lnTo>
                  <a:cubicBezTo>
                    <a:pt x="2365" y="28"/>
                    <a:pt x="2329" y="1"/>
                    <a:pt x="228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55"/>
            <p:cNvSpPr/>
            <p:nvPr/>
          </p:nvSpPr>
          <p:spPr>
            <a:xfrm>
              <a:off x="835150" y="1357075"/>
              <a:ext cx="59125" cy="10950"/>
            </a:xfrm>
            <a:custGeom>
              <a:avLst/>
              <a:gdLst/>
              <a:ahLst/>
              <a:cxnLst/>
              <a:rect l="l" t="t" r="r" b="b"/>
              <a:pathLst>
                <a:path w="2365" h="438" extrusionOk="0">
                  <a:moveTo>
                    <a:pt x="72" y="1"/>
                  </a:moveTo>
                  <a:cubicBezTo>
                    <a:pt x="36" y="1"/>
                    <a:pt x="1" y="36"/>
                    <a:pt x="1" y="81"/>
                  </a:cubicBezTo>
                  <a:lnTo>
                    <a:pt x="1" y="366"/>
                  </a:lnTo>
                  <a:cubicBezTo>
                    <a:pt x="1" y="402"/>
                    <a:pt x="36" y="438"/>
                    <a:pt x="72" y="438"/>
                  </a:cubicBezTo>
                  <a:lnTo>
                    <a:pt x="2284" y="438"/>
                  </a:lnTo>
                  <a:cubicBezTo>
                    <a:pt x="2329" y="438"/>
                    <a:pt x="2365" y="402"/>
                    <a:pt x="2365" y="366"/>
                  </a:cubicBezTo>
                  <a:lnTo>
                    <a:pt x="2365" y="81"/>
                  </a:lnTo>
                  <a:cubicBezTo>
                    <a:pt x="2365" y="36"/>
                    <a:pt x="2329" y="1"/>
                    <a:pt x="228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55"/>
            <p:cNvSpPr/>
            <p:nvPr/>
          </p:nvSpPr>
          <p:spPr>
            <a:xfrm>
              <a:off x="835150" y="1377150"/>
              <a:ext cx="59125" cy="13625"/>
            </a:xfrm>
            <a:custGeom>
              <a:avLst/>
              <a:gdLst/>
              <a:ahLst/>
              <a:cxnLst/>
              <a:rect l="l" t="t" r="r" b="b"/>
              <a:pathLst>
                <a:path w="2365" h="545" extrusionOk="0">
                  <a:moveTo>
                    <a:pt x="72" y="0"/>
                  </a:moveTo>
                  <a:cubicBezTo>
                    <a:pt x="36" y="0"/>
                    <a:pt x="1" y="36"/>
                    <a:pt x="1" y="81"/>
                  </a:cubicBezTo>
                  <a:lnTo>
                    <a:pt x="1" y="473"/>
                  </a:lnTo>
                  <a:cubicBezTo>
                    <a:pt x="1" y="509"/>
                    <a:pt x="36" y="545"/>
                    <a:pt x="72" y="545"/>
                  </a:cubicBezTo>
                  <a:lnTo>
                    <a:pt x="2284" y="545"/>
                  </a:lnTo>
                  <a:cubicBezTo>
                    <a:pt x="2329" y="545"/>
                    <a:pt x="2365" y="509"/>
                    <a:pt x="2365" y="473"/>
                  </a:cubicBezTo>
                  <a:lnTo>
                    <a:pt x="2365" y="81"/>
                  </a:lnTo>
                  <a:cubicBezTo>
                    <a:pt x="2365" y="36"/>
                    <a:pt x="2329" y="0"/>
                    <a:pt x="228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55"/>
            <p:cNvSpPr/>
            <p:nvPr/>
          </p:nvSpPr>
          <p:spPr>
            <a:xfrm>
              <a:off x="845625" y="1368000"/>
              <a:ext cx="60925" cy="9850"/>
            </a:xfrm>
            <a:custGeom>
              <a:avLst/>
              <a:gdLst/>
              <a:ahLst/>
              <a:cxnLst/>
              <a:rect l="l" t="t" r="r" b="b"/>
              <a:pathLst>
                <a:path w="2437" h="394" extrusionOk="0">
                  <a:moveTo>
                    <a:pt x="188" y="1"/>
                  </a:moveTo>
                  <a:cubicBezTo>
                    <a:pt x="81" y="1"/>
                    <a:pt x="1" y="90"/>
                    <a:pt x="1" y="197"/>
                  </a:cubicBezTo>
                  <a:cubicBezTo>
                    <a:pt x="1" y="304"/>
                    <a:pt x="81" y="393"/>
                    <a:pt x="188" y="393"/>
                  </a:cubicBezTo>
                  <a:lnTo>
                    <a:pt x="2240" y="393"/>
                  </a:lnTo>
                  <a:cubicBezTo>
                    <a:pt x="2347" y="393"/>
                    <a:pt x="2436" y="304"/>
                    <a:pt x="2436" y="197"/>
                  </a:cubicBezTo>
                  <a:cubicBezTo>
                    <a:pt x="2436" y="90"/>
                    <a:pt x="2347" y="1"/>
                    <a:pt x="22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55"/>
            <p:cNvSpPr/>
            <p:nvPr/>
          </p:nvSpPr>
          <p:spPr>
            <a:xfrm>
              <a:off x="845625" y="1347250"/>
              <a:ext cx="60925" cy="9850"/>
            </a:xfrm>
            <a:custGeom>
              <a:avLst/>
              <a:gdLst/>
              <a:ahLst/>
              <a:cxnLst/>
              <a:rect l="l" t="t" r="r" b="b"/>
              <a:pathLst>
                <a:path w="2437" h="394" extrusionOk="0">
                  <a:moveTo>
                    <a:pt x="188" y="1"/>
                  </a:moveTo>
                  <a:cubicBezTo>
                    <a:pt x="81" y="1"/>
                    <a:pt x="1" y="90"/>
                    <a:pt x="1" y="197"/>
                  </a:cubicBezTo>
                  <a:cubicBezTo>
                    <a:pt x="1" y="304"/>
                    <a:pt x="81" y="394"/>
                    <a:pt x="188" y="394"/>
                  </a:cubicBezTo>
                  <a:lnTo>
                    <a:pt x="2240" y="394"/>
                  </a:lnTo>
                  <a:cubicBezTo>
                    <a:pt x="2347" y="394"/>
                    <a:pt x="2436" y="304"/>
                    <a:pt x="2436" y="197"/>
                  </a:cubicBezTo>
                  <a:cubicBezTo>
                    <a:pt x="2436" y="90"/>
                    <a:pt x="2347" y="1"/>
                    <a:pt x="22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55"/>
            <p:cNvSpPr/>
            <p:nvPr/>
          </p:nvSpPr>
          <p:spPr>
            <a:xfrm>
              <a:off x="805050" y="1357300"/>
              <a:ext cx="5375" cy="5375"/>
            </a:xfrm>
            <a:custGeom>
              <a:avLst/>
              <a:gdLst/>
              <a:ahLst/>
              <a:cxnLst/>
              <a:rect l="l" t="t" r="r" b="b"/>
              <a:pathLst>
                <a:path w="215" h="215" extrusionOk="0">
                  <a:moveTo>
                    <a:pt x="107" y="0"/>
                  </a:moveTo>
                  <a:cubicBezTo>
                    <a:pt x="45" y="0"/>
                    <a:pt x="0" y="45"/>
                    <a:pt x="0" y="107"/>
                  </a:cubicBezTo>
                  <a:cubicBezTo>
                    <a:pt x="0" y="161"/>
                    <a:pt x="45" y="215"/>
                    <a:pt x="107" y="215"/>
                  </a:cubicBezTo>
                  <a:cubicBezTo>
                    <a:pt x="170" y="215"/>
                    <a:pt x="214" y="161"/>
                    <a:pt x="214" y="107"/>
                  </a:cubicBezTo>
                  <a:cubicBezTo>
                    <a:pt x="214" y="45"/>
                    <a:pt x="170" y="0"/>
                    <a:pt x="10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55"/>
            <p:cNvSpPr/>
            <p:nvPr/>
          </p:nvSpPr>
          <p:spPr>
            <a:xfrm>
              <a:off x="647800" y="1379850"/>
              <a:ext cx="165750" cy="153450"/>
            </a:xfrm>
            <a:custGeom>
              <a:avLst/>
              <a:gdLst/>
              <a:ahLst/>
              <a:cxnLst/>
              <a:rect l="l" t="t" r="r" b="b"/>
              <a:pathLst>
                <a:path w="6630" h="6138" extrusionOk="0">
                  <a:moveTo>
                    <a:pt x="3859" y="0"/>
                  </a:moveTo>
                  <a:cubicBezTo>
                    <a:pt x="3429" y="0"/>
                    <a:pt x="2874" y="8"/>
                    <a:pt x="2874" y="8"/>
                  </a:cubicBezTo>
                  <a:cubicBezTo>
                    <a:pt x="2874" y="8"/>
                    <a:pt x="2312" y="106"/>
                    <a:pt x="2543" y="490"/>
                  </a:cubicBezTo>
                  <a:cubicBezTo>
                    <a:pt x="2766" y="874"/>
                    <a:pt x="2615" y="1587"/>
                    <a:pt x="2160" y="2096"/>
                  </a:cubicBezTo>
                  <a:cubicBezTo>
                    <a:pt x="1696" y="2613"/>
                    <a:pt x="599" y="4014"/>
                    <a:pt x="599" y="4014"/>
                  </a:cubicBezTo>
                  <a:cubicBezTo>
                    <a:pt x="599" y="4014"/>
                    <a:pt x="1" y="5022"/>
                    <a:pt x="304" y="5504"/>
                  </a:cubicBezTo>
                  <a:cubicBezTo>
                    <a:pt x="583" y="5955"/>
                    <a:pt x="1158" y="6105"/>
                    <a:pt x="2040" y="6105"/>
                  </a:cubicBezTo>
                  <a:cubicBezTo>
                    <a:pt x="2116" y="6105"/>
                    <a:pt x="2195" y="6104"/>
                    <a:pt x="2276" y="6101"/>
                  </a:cubicBezTo>
                  <a:cubicBezTo>
                    <a:pt x="3302" y="6075"/>
                    <a:pt x="4033" y="6137"/>
                    <a:pt x="4346" y="5673"/>
                  </a:cubicBezTo>
                  <a:cubicBezTo>
                    <a:pt x="4631" y="5254"/>
                    <a:pt x="4756" y="4683"/>
                    <a:pt x="4836" y="3934"/>
                  </a:cubicBezTo>
                  <a:cubicBezTo>
                    <a:pt x="4872" y="3604"/>
                    <a:pt x="5122" y="2711"/>
                    <a:pt x="5684" y="2658"/>
                  </a:cubicBezTo>
                  <a:cubicBezTo>
                    <a:pt x="6246" y="2604"/>
                    <a:pt x="6397" y="2631"/>
                    <a:pt x="6424" y="2381"/>
                  </a:cubicBezTo>
                  <a:cubicBezTo>
                    <a:pt x="6451" y="2123"/>
                    <a:pt x="6629" y="1132"/>
                    <a:pt x="6112" y="1132"/>
                  </a:cubicBezTo>
                  <a:cubicBezTo>
                    <a:pt x="5966" y="1129"/>
                    <a:pt x="5796" y="1128"/>
                    <a:pt x="5633" y="1128"/>
                  </a:cubicBezTo>
                  <a:cubicBezTo>
                    <a:pt x="5308" y="1128"/>
                    <a:pt x="5015" y="1132"/>
                    <a:pt x="5015" y="1132"/>
                  </a:cubicBezTo>
                  <a:cubicBezTo>
                    <a:pt x="5015" y="1132"/>
                    <a:pt x="4542" y="1132"/>
                    <a:pt x="4533" y="642"/>
                  </a:cubicBezTo>
                  <a:cubicBezTo>
                    <a:pt x="4524" y="312"/>
                    <a:pt x="4631" y="17"/>
                    <a:pt x="4328" y="8"/>
                  </a:cubicBezTo>
                  <a:cubicBezTo>
                    <a:pt x="4259" y="2"/>
                    <a:pt x="4075" y="0"/>
                    <a:pt x="38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73" name="Google Shape;1473;p55"/>
          <p:cNvGrpSpPr/>
          <p:nvPr/>
        </p:nvGrpSpPr>
        <p:grpSpPr>
          <a:xfrm rot="-464411" flipH="1">
            <a:off x="326620" y="4103023"/>
            <a:ext cx="606729" cy="776367"/>
            <a:chOff x="4667850" y="1197400"/>
            <a:chExt cx="341475" cy="436925"/>
          </a:xfrm>
        </p:grpSpPr>
        <p:sp>
          <p:nvSpPr>
            <p:cNvPr id="1474" name="Google Shape;1474;p55"/>
            <p:cNvSpPr/>
            <p:nvPr/>
          </p:nvSpPr>
          <p:spPr>
            <a:xfrm>
              <a:off x="4667850" y="1197400"/>
              <a:ext cx="341475" cy="436925"/>
            </a:xfrm>
            <a:custGeom>
              <a:avLst/>
              <a:gdLst/>
              <a:ahLst/>
              <a:cxnLst/>
              <a:rect l="l" t="t" r="r" b="b"/>
              <a:pathLst>
                <a:path w="13659" h="17477" extrusionOk="0">
                  <a:moveTo>
                    <a:pt x="6834" y="0"/>
                  </a:moveTo>
                  <a:cubicBezTo>
                    <a:pt x="6121" y="0"/>
                    <a:pt x="5532" y="633"/>
                    <a:pt x="5496" y="1427"/>
                  </a:cubicBezTo>
                  <a:cubicBezTo>
                    <a:pt x="5416" y="1534"/>
                    <a:pt x="5380" y="1677"/>
                    <a:pt x="5380" y="1820"/>
                  </a:cubicBezTo>
                  <a:lnTo>
                    <a:pt x="5380" y="2097"/>
                  </a:lnTo>
                  <a:cubicBezTo>
                    <a:pt x="5380" y="2266"/>
                    <a:pt x="5434" y="2427"/>
                    <a:pt x="5532" y="2551"/>
                  </a:cubicBezTo>
                  <a:cubicBezTo>
                    <a:pt x="5345" y="2614"/>
                    <a:pt x="5166" y="2685"/>
                    <a:pt x="4997" y="2775"/>
                  </a:cubicBezTo>
                  <a:cubicBezTo>
                    <a:pt x="4863" y="2837"/>
                    <a:pt x="4738" y="2908"/>
                    <a:pt x="4613" y="2971"/>
                  </a:cubicBezTo>
                  <a:cubicBezTo>
                    <a:pt x="4345" y="3122"/>
                    <a:pt x="4060" y="3203"/>
                    <a:pt x="3783" y="3203"/>
                  </a:cubicBezTo>
                  <a:cubicBezTo>
                    <a:pt x="3712" y="3203"/>
                    <a:pt x="3650" y="3194"/>
                    <a:pt x="3587" y="3185"/>
                  </a:cubicBezTo>
                  <a:cubicBezTo>
                    <a:pt x="3391" y="2855"/>
                    <a:pt x="3043" y="2650"/>
                    <a:pt x="2650" y="2650"/>
                  </a:cubicBezTo>
                  <a:cubicBezTo>
                    <a:pt x="2053" y="2650"/>
                    <a:pt x="1571" y="3140"/>
                    <a:pt x="1571" y="3738"/>
                  </a:cubicBezTo>
                  <a:cubicBezTo>
                    <a:pt x="1571" y="3881"/>
                    <a:pt x="1598" y="4032"/>
                    <a:pt x="1651" y="4157"/>
                  </a:cubicBezTo>
                  <a:lnTo>
                    <a:pt x="474" y="6298"/>
                  </a:lnTo>
                  <a:cubicBezTo>
                    <a:pt x="197" y="6441"/>
                    <a:pt x="1" y="6735"/>
                    <a:pt x="1" y="7074"/>
                  </a:cubicBezTo>
                  <a:cubicBezTo>
                    <a:pt x="1" y="7324"/>
                    <a:pt x="108" y="7556"/>
                    <a:pt x="277" y="7717"/>
                  </a:cubicBezTo>
                  <a:cubicBezTo>
                    <a:pt x="447" y="8484"/>
                    <a:pt x="982" y="9135"/>
                    <a:pt x="1731" y="9438"/>
                  </a:cubicBezTo>
                  <a:cubicBezTo>
                    <a:pt x="1874" y="9501"/>
                    <a:pt x="2017" y="9537"/>
                    <a:pt x="2169" y="9572"/>
                  </a:cubicBezTo>
                  <a:cubicBezTo>
                    <a:pt x="2186" y="9572"/>
                    <a:pt x="2195" y="9572"/>
                    <a:pt x="2222" y="9581"/>
                  </a:cubicBezTo>
                  <a:cubicBezTo>
                    <a:pt x="2276" y="9590"/>
                    <a:pt x="2338" y="9599"/>
                    <a:pt x="2392" y="9599"/>
                  </a:cubicBezTo>
                  <a:cubicBezTo>
                    <a:pt x="2472" y="9608"/>
                    <a:pt x="2552" y="9617"/>
                    <a:pt x="2633" y="9617"/>
                  </a:cubicBezTo>
                  <a:cubicBezTo>
                    <a:pt x="2873" y="9617"/>
                    <a:pt x="3114" y="9581"/>
                    <a:pt x="3346" y="9510"/>
                  </a:cubicBezTo>
                  <a:cubicBezTo>
                    <a:pt x="3721" y="9394"/>
                    <a:pt x="4060" y="9189"/>
                    <a:pt x="4336" y="8912"/>
                  </a:cubicBezTo>
                  <a:cubicBezTo>
                    <a:pt x="4390" y="8859"/>
                    <a:pt x="4443" y="8796"/>
                    <a:pt x="4488" y="8743"/>
                  </a:cubicBezTo>
                  <a:cubicBezTo>
                    <a:pt x="4738" y="8439"/>
                    <a:pt x="4907" y="8091"/>
                    <a:pt x="4988" y="7717"/>
                  </a:cubicBezTo>
                  <a:cubicBezTo>
                    <a:pt x="5157" y="7556"/>
                    <a:pt x="5264" y="7324"/>
                    <a:pt x="5264" y="7074"/>
                  </a:cubicBezTo>
                  <a:cubicBezTo>
                    <a:pt x="5264" y="6735"/>
                    <a:pt x="5068" y="6441"/>
                    <a:pt x="4791" y="6298"/>
                  </a:cubicBezTo>
                  <a:lnTo>
                    <a:pt x="4212" y="5255"/>
                  </a:lnTo>
                  <a:cubicBezTo>
                    <a:pt x="4658" y="5246"/>
                    <a:pt x="5104" y="5139"/>
                    <a:pt x="5505" y="4951"/>
                  </a:cubicBezTo>
                  <a:cubicBezTo>
                    <a:pt x="5532" y="4933"/>
                    <a:pt x="5559" y="4924"/>
                    <a:pt x="5594" y="4907"/>
                  </a:cubicBezTo>
                  <a:cubicBezTo>
                    <a:pt x="5594" y="4916"/>
                    <a:pt x="5621" y="4933"/>
                    <a:pt x="5630" y="4942"/>
                  </a:cubicBezTo>
                  <a:lnTo>
                    <a:pt x="5630" y="14042"/>
                  </a:lnTo>
                  <a:lnTo>
                    <a:pt x="3980" y="14042"/>
                  </a:lnTo>
                  <a:cubicBezTo>
                    <a:pt x="3569" y="14042"/>
                    <a:pt x="3239" y="14372"/>
                    <a:pt x="3239" y="14782"/>
                  </a:cubicBezTo>
                  <a:lnTo>
                    <a:pt x="3239" y="15112"/>
                  </a:lnTo>
                  <a:lnTo>
                    <a:pt x="1660" y="15112"/>
                  </a:lnTo>
                  <a:cubicBezTo>
                    <a:pt x="1250" y="15112"/>
                    <a:pt x="920" y="15451"/>
                    <a:pt x="920" y="15862"/>
                  </a:cubicBezTo>
                  <a:lnTo>
                    <a:pt x="920" y="16727"/>
                  </a:lnTo>
                  <a:cubicBezTo>
                    <a:pt x="920" y="17137"/>
                    <a:pt x="1250" y="17476"/>
                    <a:pt x="1660" y="17476"/>
                  </a:cubicBezTo>
                  <a:lnTo>
                    <a:pt x="12000" y="17476"/>
                  </a:lnTo>
                  <a:cubicBezTo>
                    <a:pt x="12410" y="17476"/>
                    <a:pt x="12740" y="17137"/>
                    <a:pt x="12740" y="16727"/>
                  </a:cubicBezTo>
                  <a:lnTo>
                    <a:pt x="12740" y="15862"/>
                  </a:lnTo>
                  <a:cubicBezTo>
                    <a:pt x="12740" y="15451"/>
                    <a:pt x="12410" y="15112"/>
                    <a:pt x="12000" y="15112"/>
                  </a:cubicBezTo>
                  <a:lnTo>
                    <a:pt x="10421" y="15112"/>
                  </a:lnTo>
                  <a:lnTo>
                    <a:pt x="10421" y="14782"/>
                  </a:lnTo>
                  <a:cubicBezTo>
                    <a:pt x="10421" y="14372"/>
                    <a:pt x="10091" y="14042"/>
                    <a:pt x="9680" y="14042"/>
                  </a:cubicBezTo>
                  <a:lnTo>
                    <a:pt x="8065" y="14042"/>
                  </a:lnTo>
                  <a:lnTo>
                    <a:pt x="8065" y="4907"/>
                  </a:lnTo>
                  <a:lnTo>
                    <a:pt x="8074" y="4907"/>
                  </a:lnTo>
                  <a:cubicBezTo>
                    <a:pt x="8101" y="4924"/>
                    <a:pt x="8128" y="4933"/>
                    <a:pt x="8164" y="4951"/>
                  </a:cubicBezTo>
                  <a:cubicBezTo>
                    <a:pt x="8565" y="5139"/>
                    <a:pt x="9011" y="5246"/>
                    <a:pt x="9448" y="5255"/>
                  </a:cubicBezTo>
                  <a:lnTo>
                    <a:pt x="8877" y="6298"/>
                  </a:lnTo>
                  <a:cubicBezTo>
                    <a:pt x="8592" y="6441"/>
                    <a:pt x="8396" y="6735"/>
                    <a:pt x="8396" y="7074"/>
                  </a:cubicBezTo>
                  <a:cubicBezTo>
                    <a:pt x="8396" y="7324"/>
                    <a:pt x="8503" y="7556"/>
                    <a:pt x="8672" y="7717"/>
                  </a:cubicBezTo>
                  <a:cubicBezTo>
                    <a:pt x="8877" y="8636"/>
                    <a:pt x="9609" y="9385"/>
                    <a:pt x="10563" y="9572"/>
                  </a:cubicBezTo>
                  <a:cubicBezTo>
                    <a:pt x="10581" y="9572"/>
                    <a:pt x="10599" y="9572"/>
                    <a:pt x="10617" y="9581"/>
                  </a:cubicBezTo>
                  <a:cubicBezTo>
                    <a:pt x="10670" y="9590"/>
                    <a:pt x="10733" y="9599"/>
                    <a:pt x="10786" y="9599"/>
                  </a:cubicBezTo>
                  <a:cubicBezTo>
                    <a:pt x="10867" y="9608"/>
                    <a:pt x="10947" y="9617"/>
                    <a:pt x="11027" y="9617"/>
                  </a:cubicBezTo>
                  <a:cubicBezTo>
                    <a:pt x="11670" y="9617"/>
                    <a:pt x="12276" y="9367"/>
                    <a:pt x="12731" y="8912"/>
                  </a:cubicBezTo>
                  <a:cubicBezTo>
                    <a:pt x="12785" y="8859"/>
                    <a:pt x="12838" y="8796"/>
                    <a:pt x="12892" y="8743"/>
                  </a:cubicBezTo>
                  <a:cubicBezTo>
                    <a:pt x="12963" y="8645"/>
                    <a:pt x="13034" y="8546"/>
                    <a:pt x="13097" y="8430"/>
                  </a:cubicBezTo>
                  <a:cubicBezTo>
                    <a:pt x="13133" y="8377"/>
                    <a:pt x="13168" y="8314"/>
                    <a:pt x="13204" y="8243"/>
                  </a:cubicBezTo>
                  <a:cubicBezTo>
                    <a:pt x="13284" y="8074"/>
                    <a:pt x="13347" y="7895"/>
                    <a:pt x="13382" y="7717"/>
                  </a:cubicBezTo>
                  <a:cubicBezTo>
                    <a:pt x="13552" y="7556"/>
                    <a:pt x="13659" y="7324"/>
                    <a:pt x="13659" y="7074"/>
                  </a:cubicBezTo>
                  <a:cubicBezTo>
                    <a:pt x="13659" y="6735"/>
                    <a:pt x="13472" y="6441"/>
                    <a:pt x="13186" y="6298"/>
                  </a:cubicBezTo>
                  <a:lnTo>
                    <a:pt x="12009" y="4157"/>
                  </a:lnTo>
                  <a:cubicBezTo>
                    <a:pt x="12062" y="4032"/>
                    <a:pt x="12098" y="3890"/>
                    <a:pt x="12098" y="3738"/>
                  </a:cubicBezTo>
                  <a:cubicBezTo>
                    <a:pt x="12098" y="3140"/>
                    <a:pt x="11607" y="2650"/>
                    <a:pt x="11009" y="2650"/>
                  </a:cubicBezTo>
                  <a:cubicBezTo>
                    <a:pt x="10617" y="2650"/>
                    <a:pt x="10269" y="2864"/>
                    <a:pt x="10082" y="3185"/>
                  </a:cubicBezTo>
                  <a:cubicBezTo>
                    <a:pt x="10073" y="3185"/>
                    <a:pt x="9966" y="3194"/>
                    <a:pt x="9966" y="3194"/>
                  </a:cubicBezTo>
                  <a:lnTo>
                    <a:pt x="9823" y="3194"/>
                  </a:lnTo>
                  <a:lnTo>
                    <a:pt x="9716" y="3185"/>
                  </a:lnTo>
                  <a:lnTo>
                    <a:pt x="9662" y="3185"/>
                  </a:lnTo>
                  <a:lnTo>
                    <a:pt x="9600" y="3167"/>
                  </a:lnTo>
                  <a:cubicBezTo>
                    <a:pt x="9573" y="3167"/>
                    <a:pt x="9546" y="3158"/>
                    <a:pt x="9511" y="3158"/>
                  </a:cubicBezTo>
                  <a:cubicBezTo>
                    <a:pt x="9502" y="3149"/>
                    <a:pt x="9493" y="3149"/>
                    <a:pt x="9475" y="3140"/>
                  </a:cubicBezTo>
                  <a:cubicBezTo>
                    <a:pt x="9430" y="3131"/>
                    <a:pt x="9395" y="3122"/>
                    <a:pt x="9350" y="3105"/>
                  </a:cubicBezTo>
                  <a:lnTo>
                    <a:pt x="9341" y="3105"/>
                  </a:lnTo>
                  <a:cubicBezTo>
                    <a:pt x="9243" y="3069"/>
                    <a:pt x="9145" y="3024"/>
                    <a:pt x="9047" y="2971"/>
                  </a:cubicBezTo>
                  <a:cubicBezTo>
                    <a:pt x="8922" y="2899"/>
                    <a:pt x="8806" y="2837"/>
                    <a:pt x="8681" y="2775"/>
                  </a:cubicBezTo>
                  <a:lnTo>
                    <a:pt x="8672" y="2775"/>
                  </a:lnTo>
                  <a:cubicBezTo>
                    <a:pt x="8654" y="2766"/>
                    <a:pt x="8636" y="2757"/>
                    <a:pt x="8619" y="2748"/>
                  </a:cubicBezTo>
                  <a:cubicBezTo>
                    <a:pt x="8556" y="2721"/>
                    <a:pt x="8494" y="2685"/>
                    <a:pt x="8440" y="2667"/>
                  </a:cubicBezTo>
                  <a:cubicBezTo>
                    <a:pt x="8431" y="2659"/>
                    <a:pt x="8413" y="2659"/>
                    <a:pt x="8404" y="2650"/>
                  </a:cubicBezTo>
                  <a:cubicBezTo>
                    <a:pt x="8396" y="2650"/>
                    <a:pt x="8387" y="2641"/>
                    <a:pt x="8378" y="2641"/>
                  </a:cubicBezTo>
                  <a:cubicBezTo>
                    <a:pt x="8297" y="2605"/>
                    <a:pt x="8217" y="2578"/>
                    <a:pt x="8128" y="2551"/>
                  </a:cubicBezTo>
                  <a:cubicBezTo>
                    <a:pt x="8226" y="2427"/>
                    <a:pt x="8288" y="2266"/>
                    <a:pt x="8288" y="2097"/>
                  </a:cubicBezTo>
                  <a:lnTo>
                    <a:pt x="8288" y="1820"/>
                  </a:lnTo>
                  <a:cubicBezTo>
                    <a:pt x="8288" y="1677"/>
                    <a:pt x="8244" y="1534"/>
                    <a:pt x="8172" y="1427"/>
                  </a:cubicBezTo>
                  <a:cubicBezTo>
                    <a:pt x="8164" y="1356"/>
                    <a:pt x="8155" y="1285"/>
                    <a:pt x="8146" y="1222"/>
                  </a:cubicBezTo>
                  <a:cubicBezTo>
                    <a:pt x="8146" y="1195"/>
                    <a:pt x="8137" y="1169"/>
                    <a:pt x="8128" y="1142"/>
                  </a:cubicBezTo>
                  <a:cubicBezTo>
                    <a:pt x="8110" y="1071"/>
                    <a:pt x="8092" y="999"/>
                    <a:pt x="8065" y="928"/>
                  </a:cubicBezTo>
                  <a:cubicBezTo>
                    <a:pt x="8065" y="928"/>
                    <a:pt x="8057" y="892"/>
                    <a:pt x="8048" y="883"/>
                  </a:cubicBezTo>
                  <a:cubicBezTo>
                    <a:pt x="8021" y="803"/>
                    <a:pt x="7985" y="732"/>
                    <a:pt x="7941" y="669"/>
                  </a:cubicBezTo>
                  <a:cubicBezTo>
                    <a:pt x="7941" y="660"/>
                    <a:pt x="7932" y="651"/>
                    <a:pt x="7932" y="642"/>
                  </a:cubicBezTo>
                  <a:cubicBezTo>
                    <a:pt x="7673" y="241"/>
                    <a:pt x="7271" y="0"/>
                    <a:pt x="6834" y="0"/>
                  </a:cubicBezTo>
                  <a:close/>
                </a:path>
              </a:pathLst>
            </a:custGeom>
            <a:solidFill>
              <a:schemeClr val="dk1"/>
            </a:solidFill>
            <a:ln>
              <a:noFill/>
            </a:ln>
            <a:effectLst>
              <a:outerShdw dist="28575" dir="2760000" algn="bl" rotWithShape="0">
                <a:schemeClr val="dk1">
                  <a:alpha val="2078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55"/>
            <p:cNvSpPr/>
            <p:nvPr/>
          </p:nvSpPr>
          <p:spPr>
            <a:xfrm>
              <a:off x="4691500" y="1297575"/>
              <a:ext cx="84325" cy="76250"/>
            </a:xfrm>
            <a:custGeom>
              <a:avLst/>
              <a:gdLst/>
              <a:ahLst/>
              <a:cxnLst/>
              <a:rect l="l" t="t" r="r" b="b"/>
              <a:pathLst>
                <a:path w="3373" h="3050" extrusionOk="0">
                  <a:moveTo>
                    <a:pt x="1687" y="1"/>
                  </a:moveTo>
                  <a:cubicBezTo>
                    <a:pt x="1662" y="1"/>
                    <a:pt x="1637" y="12"/>
                    <a:pt x="1624" y="34"/>
                  </a:cubicBezTo>
                  <a:lnTo>
                    <a:pt x="0" y="2978"/>
                  </a:lnTo>
                  <a:lnTo>
                    <a:pt x="134" y="3050"/>
                  </a:lnTo>
                  <a:lnTo>
                    <a:pt x="1615" y="364"/>
                  </a:lnTo>
                  <a:lnTo>
                    <a:pt x="1615" y="3014"/>
                  </a:lnTo>
                  <a:lnTo>
                    <a:pt x="1758" y="3014"/>
                  </a:lnTo>
                  <a:lnTo>
                    <a:pt x="1758" y="364"/>
                  </a:lnTo>
                  <a:lnTo>
                    <a:pt x="3239" y="3050"/>
                  </a:lnTo>
                  <a:lnTo>
                    <a:pt x="3373" y="2978"/>
                  </a:lnTo>
                  <a:lnTo>
                    <a:pt x="1749" y="34"/>
                  </a:lnTo>
                  <a:cubicBezTo>
                    <a:pt x="1736" y="12"/>
                    <a:pt x="1711" y="1"/>
                    <a:pt x="168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55"/>
            <p:cNvSpPr/>
            <p:nvPr/>
          </p:nvSpPr>
          <p:spPr>
            <a:xfrm>
              <a:off x="4901375" y="1297575"/>
              <a:ext cx="84325" cy="76250"/>
            </a:xfrm>
            <a:custGeom>
              <a:avLst/>
              <a:gdLst/>
              <a:ahLst/>
              <a:cxnLst/>
              <a:rect l="l" t="t" r="r" b="b"/>
              <a:pathLst>
                <a:path w="3373" h="3050" extrusionOk="0">
                  <a:moveTo>
                    <a:pt x="1691" y="1"/>
                  </a:moveTo>
                  <a:cubicBezTo>
                    <a:pt x="1664" y="1"/>
                    <a:pt x="1637" y="12"/>
                    <a:pt x="1624" y="34"/>
                  </a:cubicBezTo>
                  <a:lnTo>
                    <a:pt x="0" y="2978"/>
                  </a:lnTo>
                  <a:lnTo>
                    <a:pt x="134" y="3050"/>
                  </a:lnTo>
                  <a:lnTo>
                    <a:pt x="1615" y="364"/>
                  </a:lnTo>
                  <a:lnTo>
                    <a:pt x="1615" y="3014"/>
                  </a:lnTo>
                  <a:lnTo>
                    <a:pt x="1767" y="3014"/>
                  </a:lnTo>
                  <a:lnTo>
                    <a:pt x="1767" y="364"/>
                  </a:lnTo>
                  <a:lnTo>
                    <a:pt x="3247" y="3050"/>
                  </a:lnTo>
                  <a:lnTo>
                    <a:pt x="3372" y="2978"/>
                  </a:lnTo>
                  <a:lnTo>
                    <a:pt x="1758" y="34"/>
                  </a:lnTo>
                  <a:cubicBezTo>
                    <a:pt x="1744" y="12"/>
                    <a:pt x="1717" y="1"/>
                    <a:pt x="169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55"/>
            <p:cNvSpPr/>
            <p:nvPr/>
          </p:nvSpPr>
          <p:spPr>
            <a:xfrm>
              <a:off x="4827100" y="1249800"/>
              <a:ext cx="23000" cy="317175"/>
            </a:xfrm>
            <a:custGeom>
              <a:avLst/>
              <a:gdLst/>
              <a:ahLst/>
              <a:cxnLst/>
              <a:rect l="l" t="t" r="r" b="b"/>
              <a:pathLst>
                <a:path w="920" h="12687" extrusionOk="0">
                  <a:moveTo>
                    <a:pt x="0" y="1"/>
                  </a:moveTo>
                  <a:lnTo>
                    <a:pt x="0" y="12686"/>
                  </a:lnTo>
                  <a:lnTo>
                    <a:pt x="919" y="12686"/>
                  </a:lnTo>
                  <a:lnTo>
                    <a:pt x="91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55"/>
            <p:cNvSpPr/>
            <p:nvPr/>
          </p:nvSpPr>
          <p:spPr>
            <a:xfrm>
              <a:off x="4845175" y="1249800"/>
              <a:ext cx="5800" cy="317175"/>
            </a:xfrm>
            <a:custGeom>
              <a:avLst/>
              <a:gdLst/>
              <a:ahLst/>
              <a:cxnLst/>
              <a:rect l="l" t="t" r="r" b="b"/>
              <a:pathLst>
                <a:path w="232" h="12687" extrusionOk="0">
                  <a:moveTo>
                    <a:pt x="0" y="1"/>
                  </a:moveTo>
                  <a:lnTo>
                    <a:pt x="0" y="12686"/>
                  </a:lnTo>
                  <a:lnTo>
                    <a:pt x="232" y="12686"/>
                  </a:lnTo>
                  <a:lnTo>
                    <a:pt x="232"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55"/>
            <p:cNvSpPr/>
            <p:nvPr/>
          </p:nvSpPr>
          <p:spPr>
            <a:xfrm>
              <a:off x="4732600" y="1274425"/>
              <a:ext cx="212200" cy="35725"/>
            </a:xfrm>
            <a:custGeom>
              <a:avLst/>
              <a:gdLst/>
              <a:ahLst/>
              <a:cxnLst/>
              <a:rect l="l" t="t" r="r" b="b"/>
              <a:pathLst>
                <a:path w="8488" h="1429" extrusionOk="0">
                  <a:moveTo>
                    <a:pt x="4238" y="0"/>
                  </a:moveTo>
                  <a:cubicBezTo>
                    <a:pt x="3722" y="0"/>
                    <a:pt x="3207" y="118"/>
                    <a:pt x="2737" y="354"/>
                  </a:cubicBezTo>
                  <a:cubicBezTo>
                    <a:pt x="2621" y="416"/>
                    <a:pt x="2505" y="479"/>
                    <a:pt x="2380" y="541"/>
                  </a:cubicBezTo>
                  <a:cubicBezTo>
                    <a:pt x="2015" y="744"/>
                    <a:pt x="1606" y="860"/>
                    <a:pt x="1193" y="860"/>
                  </a:cubicBezTo>
                  <a:cubicBezTo>
                    <a:pt x="990" y="860"/>
                    <a:pt x="787" y="832"/>
                    <a:pt x="587" y="773"/>
                  </a:cubicBezTo>
                  <a:cubicBezTo>
                    <a:pt x="515" y="755"/>
                    <a:pt x="435" y="728"/>
                    <a:pt x="364" y="693"/>
                  </a:cubicBezTo>
                  <a:cubicBezTo>
                    <a:pt x="335" y="680"/>
                    <a:pt x="305" y="674"/>
                    <a:pt x="276" y="674"/>
                  </a:cubicBezTo>
                  <a:cubicBezTo>
                    <a:pt x="128" y="674"/>
                    <a:pt x="1" y="830"/>
                    <a:pt x="60" y="987"/>
                  </a:cubicBezTo>
                  <a:cubicBezTo>
                    <a:pt x="60" y="996"/>
                    <a:pt x="60" y="996"/>
                    <a:pt x="60" y="996"/>
                  </a:cubicBezTo>
                  <a:cubicBezTo>
                    <a:pt x="60" y="996"/>
                    <a:pt x="399" y="1237"/>
                    <a:pt x="1086" y="1380"/>
                  </a:cubicBezTo>
                  <a:cubicBezTo>
                    <a:pt x="1242" y="1412"/>
                    <a:pt x="1400" y="1428"/>
                    <a:pt x="1558" y="1428"/>
                  </a:cubicBezTo>
                  <a:cubicBezTo>
                    <a:pt x="1913" y="1428"/>
                    <a:pt x="2266" y="1347"/>
                    <a:pt x="2594" y="1192"/>
                  </a:cubicBezTo>
                  <a:cubicBezTo>
                    <a:pt x="2674" y="1157"/>
                    <a:pt x="2763" y="1121"/>
                    <a:pt x="2853" y="1076"/>
                  </a:cubicBezTo>
                  <a:cubicBezTo>
                    <a:pt x="3294" y="880"/>
                    <a:pt x="3769" y="782"/>
                    <a:pt x="4244" y="782"/>
                  </a:cubicBezTo>
                  <a:cubicBezTo>
                    <a:pt x="4719" y="782"/>
                    <a:pt x="5194" y="880"/>
                    <a:pt x="5636" y="1076"/>
                  </a:cubicBezTo>
                  <a:cubicBezTo>
                    <a:pt x="5725" y="1121"/>
                    <a:pt x="5806" y="1157"/>
                    <a:pt x="5886" y="1192"/>
                  </a:cubicBezTo>
                  <a:cubicBezTo>
                    <a:pt x="6213" y="1347"/>
                    <a:pt x="6571" y="1428"/>
                    <a:pt x="6929" y="1428"/>
                  </a:cubicBezTo>
                  <a:cubicBezTo>
                    <a:pt x="7088" y="1428"/>
                    <a:pt x="7246" y="1412"/>
                    <a:pt x="7402" y="1380"/>
                  </a:cubicBezTo>
                  <a:cubicBezTo>
                    <a:pt x="8089" y="1237"/>
                    <a:pt x="8419" y="996"/>
                    <a:pt x="8419" y="996"/>
                  </a:cubicBezTo>
                  <a:cubicBezTo>
                    <a:pt x="8419" y="996"/>
                    <a:pt x="8419" y="996"/>
                    <a:pt x="8428" y="987"/>
                  </a:cubicBezTo>
                  <a:cubicBezTo>
                    <a:pt x="8488" y="830"/>
                    <a:pt x="8360" y="674"/>
                    <a:pt x="8207" y="674"/>
                  </a:cubicBezTo>
                  <a:cubicBezTo>
                    <a:pt x="8178" y="674"/>
                    <a:pt x="8147" y="680"/>
                    <a:pt x="8116" y="693"/>
                  </a:cubicBezTo>
                  <a:cubicBezTo>
                    <a:pt x="8036" y="728"/>
                    <a:pt x="7947" y="764"/>
                    <a:pt x="7857" y="782"/>
                  </a:cubicBezTo>
                  <a:cubicBezTo>
                    <a:pt x="7668" y="836"/>
                    <a:pt x="7474" y="862"/>
                    <a:pt x="7280" y="862"/>
                  </a:cubicBezTo>
                  <a:cubicBezTo>
                    <a:pt x="6871" y="862"/>
                    <a:pt x="6463" y="747"/>
                    <a:pt x="6100" y="541"/>
                  </a:cubicBezTo>
                  <a:cubicBezTo>
                    <a:pt x="5984" y="479"/>
                    <a:pt x="5868" y="416"/>
                    <a:pt x="5761" y="363"/>
                  </a:cubicBezTo>
                  <a:cubicBezTo>
                    <a:pt x="5281" y="121"/>
                    <a:pt x="4759" y="0"/>
                    <a:pt x="42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55"/>
            <p:cNvSpPr/>
            <p:nvPr/>
          </p:nvSpPr>
          <p:spPr>
            <a:xfrm>
              <a:off x="4732600" y="1280800"/>
              <a:ext cx="73775" cy="29250"/>
            </a:xfrm>
            <a:custGeom>
              <a:avLst/>
              <a:gdLst/>
              <a:ahLst/>
              <a:cxnLst/>
              <a:rect l="l" t="t" r="r" b="b"/>
              <a:pathLst>
                <a:path w="2951" h="1170" extrusionOk="0">
                  <a:moveTo>
                    <a:pt x="2951" y="1"/>
                  </a:moveTo>
                  <a:cubicBezTo>
                    <a:pt x="2879" y="36"/>
                    <a:pt x="2808" y="63"/>
                    <a:pt x="2737" y="99"/>
                  </a:cubicBezTo>
                  <a:cubicBezTo>
                    <a:pt x="2621" y="161"/>
                    <a:pt x="2505" y="224"/>
                    <a:pt x="2380" y="286"/>
                  </a:cubicBezTo>
                  <a:cubicBezTo>
                    <a:pt x="2015" y="489"/>
                    <a:pt x="1606" y="605"/>
                    <a:pt x="1193" y="605"/>
                  </a:cubicBezTo>
                  <a:cubicBezTo>
                    <a:pt x="990" y="605"/>
                    <a:pt x="787" y="577"/>
                    <a:pt x="587" y="518"/>
                  </a:cubicBezTo>
                  <a:cubicBezTo>
                    <a:pt x="515" y="500"/>
                    <a:pt x="435" y="473"/>
                    <a:pt x="364" y="438"/>
                  </a:cubicBezTo>
                  <a:cubicBezTo>
                    <a:pt x="335" y="425"/>
                    <a:pt x="305" y="419"/>
                    <a:pt x="276" y="419"/>
                  </a:cubicBezTo>
                  <a:cubicBezTo>
                    <a:pt x="128" y="419"/>
                    <a:pt x="1" y="575"/>
                    <a:pt x="60" y="732"/>
                  </a:cubicBezTo>
                  <a:cubicBezTo>
                    <a:pt x="60" y="741"/>
                    <a:pt x="60" y="741"/>
                    <a:pt x="60" y="741"/>
                  </a:cubicBezTo>
                  <a:cubicBezTo>
                    <a:pt x="60" y="741"/>
                    <a:pt x="399" y="982"/>
                    <a:pt x="1086" y="1125"/>
                  </a:cubicBezTo>
                  <a:cubicBezTo>
                    <a:pt x="1175" y="1142"/>
                    <a:pt x="1265" y="1160"/>
                    <a:pt x="1363" y="1169"/>
                  </a:cubicBezTo>
                  <a:cubicBezTo>
                    <a:pt x="1836" y="1000"/>
                    <a:pt x="2630" y="643"/>
                    <a:pt x="295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55"/>
            <p:cNvSpPr/>
            <p:nvPr/>
          </p:nvSpPr>
          <p:spPr>
            <a:xfrm>
              <a:off x="4871025" y="1280800"/>
              <a:ext cx="73775" cy="29250"/>
            </a:xfrm>
            <a:custGeom>
              <a:avLst/>
              <a:gdLst/>
              <a:ahLst/>
              <a:cxnLst/>
              <a:rect l="l" t="t" r="r" b="b"/>
              <a:pathLst>
                <a:path w="2951" h="1170" extrusionOk="0">
                  <a:moveTo>
                    <a:pt x="1" y="1"/>
                  </a:moveTo>
                  <a:cubicBezTo>
                    <a:pt x="313" y="643"/>
                    <a:pt x="1107" y="1000"/>
                    <a:pt x="1589" y="1169"/>
                  </a:cubicBezTo>
                  <a:cubicBezTo>
                    <a:pt x="1678" y="1160"/>
                    <a:pt x="1767" y="1142"/>
                    <a:pt x="1865" y="1125"/>
                  </a:cubicBezTo>
                  <a:cubicBezTo>
                    <a:pt x="2552" y="982"/>
                    <a:pt x="2882" y="741"/>
                    <a:pt x="2882" y="741"/>
                  </a:cubicBezTo>
                  <a:cubicBezTo>
                    <a:pt x="2882" y="741"/>
                    <a:pt x="2882" y="741"/>
                    <a:pt x="2891" y="732"/>
                  </a:cubicBezTo>
                  <a:cubicBezTo>
                    <a:pt x="2951" y="575"/>
                    <a:pt x="2823" y="419"/>
                    <a:pt x="2670" y="419"/>
                  </a:cubicBezTo>
                  <a:cubicBezTo>
                    <a:pt x="2641" y="419"/>
                    <a:pt x="2610" y="425"/>
                    <a:pt x="2579" y="438"/>
                  </a:cubicBezTo>
                  <a:cubicBezTo>
                    <a:pt x="2508" y="473"/>
                    <a:pt x="2436" y="500"/>
                    <a:pt x="2356" y="518"/>
                  </a:cubicBezTo>
                  <a:cubicBezTo>
                    <a:pt x="2159" y="577"/>
                    <a:pt x="1956" y="605"/>
                    <a:pt x="1754" y="605"/>
                  </a:cubicBezTo>
                  <a:cubicBezTo>
                    <a:pt x="1341" y="605"/>
                    <a:pt x="928" y="489"/>
                    <a:pt x="563" y="286"/>
                  </a:cubicBezTo>
                  <a:cubicBezTo>
                    <a:pt x="447" y="224"/>
                    <a:pt x="322" y="161"/>
                    <a:pt x="206" y="99"/>
                  </a:cubicBezTo>
                  <a:cubicBezTo>
                    <a:pt x="135" y="63"/>
                    <a:pt x="72" y="36"/>
                    <a:pt x="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55"/>
            <p:cNvSpPr/>
            <p:nvPr/>
          </p:nvSpPr>
          <p:spPr>
            <a:xfrm>
              <a:off x="4725625" y="1282350"/>
              <a:ext cx="17200" cy="16975"/>
            </a:xfrm>
            <a:custGeom>
              <a:avLst/>
              <a:gdLst/>
              <a:ahLst/>
              <a:cxnLst/>
              <a:rect l="l" t="t" r="r" b="b"/>
              <a:pathLst>
                <a:path w="688" h="679" extrusionOk="0">
                  <a:moveTo>
                    <a:pt x="339" y="1"/>
                  </a:moveTo>
                  <a:cubicBezTo>
                    <a:pt x="152" y="1"/>
                    <a:pt x="0" y="153"/>
                    <a:pt x="0" y="340"/>
                  </a:cubicBezTo>
                  <a:cubicBezTo>
                    <a:pt x="0" y="527"/>
                    <a:pt x="152" y="679"/>
                    <a:pt x="339" y="679"/>
                  </a:cubicBezTo>
                  <a:cubicBezTo>
                    <a:pt x="527" y="679"/>
                    <a:pt x="687" y="527"/>
                    <a:pt x="687" y="340"/>
                  </a:cubicBezTo>
                  <a:cubicBezTo>
                    <a:pt x="687" y="153"/>
                    <a:pt x="527" y="1"/>
                    <a:pt x="3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55"/>
            <p:cNvSpPr/>
            <p:nvPr/>
          </p:nvSpPr>
          <p:spPr>
            <a:xfrm>
              <a:off x="4934600" y="1282350"/>
              <a:ext cx="16975" cy="16975"/>
            </a:xfrm>
            <a:custGeom>
              <a:avLst/>
              <a:gdLst/>
              <a:ahLst/>
              <a:cxnLst/>
              <a:rect l="l" t="t" r="r" b="b"/>
              <a:pathLst>
                <a:path w="679" h="679" extrusionOk="0">
                  <a:moveTo>
                    <a:pt x="339" y="1"/>
                  </a:moveTo>
                  <a:cubicBezTo>
                    <a:pt x="152" y="1"/>
                    <a:pt x="0" y="153"/>
                    <a:pt x="0" y="340"/>
                  </a:cubicBezTo>
                  <a:cubicBezTo>
                    <a:pt x="0" y="527"/>
                    <a:pt x="152" y="679"/>
                    <a:pt x="339" y="679"/>
                  </a:cubicBezTo>
                  <a:cubicBezTo>
                    <a:pt x="527" y="679"/>
                    <a:pt x="678" y="527"/>
                    <a:pt x="678" y="340"/>
                  </a:cubicBezTo>
                  <a:cubicBezTo>
                    <a:pt x="678" y="153"/>
                    <a:pt x="527" y="1"/>
                    <a:pt x="3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55"/>
            <p:cNvSpPr/>
            <p:nvPr/>
          </p:nvSpPr>
          <p:spPr>
            <a:xfrm>
              <a:off x="4814600" y="1266750"/>
              <a:ext cx="47975" cy="48200"/>
            </a:xfrm>
            <a:custGeom>
              <a:avLst/>
              <a:gdLst/>
              <a:ahLst/>
              <a:cxnLst/>
              <a:rect l="l" t="t" r="r" b="b"/>
              <a:pathLst>
                <a:path w="1919" h="1928" extrusionOk="0">
                  <a:moveTo>
                    <a:pt x="964" y="1"/>
                  </a:moveTo>
                  <a:cubicBezTo>
                    <a:pt x="429" y="1"/>
                    <a:pt x="1" y="438"/>
                    <a:pt x="1" y="964"/>
                  </a:cubicBezTo>
                  <a:cubicBezTo>
                    <a:pt x="1" y="1499"/>
                    <a:pt x="429" y="1927"/>
                    <a:pt x="964" y="1927"/>
                  </a:cubicBezTo>
                  <a:cubicBezTo>
                    <a:pt x="1491" y="1927"/>
                    <a:pt x="1919" y="1499"/>
                    <a:pt x="1919" y="964"/>
                  </a:cubicBezTo>
                  <a:cubicBezTo>
                    <a:pt x="1919" y="438"/>
                    <a:pt x="1491" y="1"/>
                    <a:pt x="9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55"/>
            <p:cNvSpPr/>
            <p:nvPr/>
          </p:nvSpPr>
          <p:spPr>
            <a:xfrm>
              <a:off x="4825750" y="1277900"/>
              <a:ext cx="25675" cy="25900"/>
            </a:xfrm>
            <a:custGeom>
              <a:avLst/>
              <a:gdLst/>
              <a:ahLst/>
              <a:cxnLst/>
              <a:rect l="l" t="t" r="r" b="b"/>
              <a:pathLst>
                <a:path w="1027" h="1036" extrusionOk="0">
                  <a:moveTo>
                    <a:pt x="518" y="1"/>
                  </a:moveTo>
                  <a:cubicBezTo>
                    <a:pt x="233" y="1"/>
                    <a:pt x="1" y="232"/>
                    <a:pt x="1" y="518"/>
                  </a:cubicBezTo>
                  <a:cubicBezTo>
                    <a:pt x="1" y="803"/>
                    <a:pt x="233" y="1035"/>
                    <a:pt x="518" y="1035"/>
                  </a:cubicBezTo>
                  <a:cubicBezTo>
                    <a:pt x="804" y="1035"/>
                    <a:pt x="1027" y="803"/>
                    <a:pt x="1027" y="518"/>
                  </a:cubicBezTo>
                  <a:cubicBezTo>
                    <a:pt x="1027" y="232"/>
                    <a:pt x="804" y="1"/>
                    <a:pt x="5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55"/>
            <p:cNvSpPr/>
            <p:nvPr/>
          </p:nvSpPr>
          <p:spPr>
            <a:xfrm>
              <a:off x="4823750" y="1215900"/>
              <a:ext cx="29925" cy="33925"/>
            </a:xfrm>
            <a:custGeom>
              <a:avLst/>
              <a:gdLst/>
              <a:ahLst/>
              <a:cxnLst/>
              <a:rect l="l" t="t" r="r" b="b"/>
              <a:pathLst>
                <a:path w="1197" h="1357" extrusionOk="0">
                  <a:moveTo>
                    <a:pt x="598" y="1"/>
                  </a:moveTo>
                  <a:cubicBezTo>
                    <a:pt x="268" y="1"/>
                    <a:pt x="1" y="348"/>
                    <a:pt x="1" y="768"/>
                  </a:cubicBezTo>
                  <a:cubicBezTo>
                    <a:pt x="1" y="1009"/>
                    <a:pt x="179" y="1214"/>
                    <a:pt x="349" y="1357"/>
                  </a:cubicBezTo>
                  <a:lnTo>
                    <a:pt x="848" y="1357"/>
                  </a:lnTo>
                  <a:cubicBezTo>
                    <a:pt x="1009" y="1214"/>
                    <a:pt x="1196" y="1009"/>
                    <a:pt x="1196" y="768"/>
                  </a:cubicBezTo>
                  <a:cubicBezTo>
                    <a:pt x="1196" y="348"/>
                    <a:pt x="928" y="1"/>
                    <a:pt x="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55"/>
            <p:cNvSpPr/>
            <p:nvPr/>
          </p:nvSpPr>
          <p:spPr>
            <a:xfrm>
              <a:off x="4824875" y="1220350"/>
              <a:ext cx="28800" cy="29475"/>
            </a:xfrm>
            <a:custGeom>
              <a:avLst/>
              <a:gdLst/>
              <a:ahLst/>
              <a:cxnLst/>
              <a:rect l="l" t="t" r="r" b="b"/>
              <a:pathLst>
                <a:path w="1152" h="1179" extrusionOk="0">
                  <a:moveTo>
                    <a:pt x="928" y="1"/>
                  </a:moveTo>
                  <a:cubicBezTo>
                    <a:pt x="906" y="684"/>
                    <a:pt x="508" y="822"/>
                    <a:pt x="201" y="822"/>
                  </a:cubicBezTo>
                  <a:cubicBezTo>
                    <a:pt x="126" y="822"/>
                    <a:pt x="57" y="814"/>
                    <a:pt x="0" y="804"/>
                  </a:cubicBezTo>
                  <a:lnTo>
                    <a:pt x="0" y="804"/>
                  </a:lnTo>
                  <a:cubicBezTo>
                    <a:pt x="63" y="947"/>
                    <a:pt x="188" y="1080"/>
                    <a:pt x="304" y="1179"/>
                  </a:cubicBezTo>
                  <a:lnTo>
                    <a:pt x="803" y="1179"/>
                  </a:lnTo>
                  <a:cubicBezTo>
                    <a:pt x="964" y="1036"/>
                    <a:pt x="1151" y="831"/>
                    <a:pt x="1151" y="590"/>
                  </a:cubicBezTo>
                  <a:cubicBezTo>
                    <a:pt x="1151" y="358"/>
                    <a:pt x="1062" y="144"/>
                    <a:pt x="928"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55"/>
            <p:cNvSpPr/>
            <p:nvPr/>
          </p:nvSpPr>
          <p:spPr>
            <a:xfrm>
              <a:off x="4820850" y="1242875"/>
              <a:ext cx="35500" cy="6950"/>
            </a:xfrm>
            <a:custGeom>
              <a:avLst/>
              <a:gdLst/>
              <a:ahLst/>
              <a:cxnLst/>
              <a:rect l="l" t="t" r="r" b="b"/>
              <a:pathLst>
                <a:path w="1420" h="278" extrusionOk="0">
                  <a:moveTo>
                    <a:pt x="1" y="1"/>
                  </a:moveTo>
                  <a:lnTo>
                    <a:pt x="1" y="278"/>
                  </a:lnTo>
                  <a:lnTo>
                    <a:pt x="1419" y="278"/>
                  </a:lnTo>
                  <a:lnTo>
                    <a:pt x="141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55"/>
            <p:cNvSpPr/>
            <p:nvPr/>
          </p:nvSpPr>
          <p:spPr>
            <a:xfrm>
              <a:off x="4767325" y="1566950"/>
              <a:ext cx="142550" cy="27000"/>
            </a:xfrm>
            <a:custGeom>
              <a:avLst/>
              <a:gdLst/>
              <a:ahLst/>
              <a:cxnLst/>
              <a:rect l="l" t="t" r="r" b="b"/>
              <a:pathLst>
                <a:path w="5702" h="1080" extrusionOk="0">
                  <a:moveTo>
                    <a:pt x="1" y="0"/>
                  </a:moveTo>
                  <a:lnTo>
                    <a:pt x="1" y="1080"/>
                  </a:lnTo>
                  <a:lnTo>
                    <a:pt x="5701" y="1080"/>
                  </a:lnTo>
                  <a:lnTo>
                    <a:pt x="570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55"/>
            <p:cNvSpPr/>
            <p:nvPr/>
          </p:nvSpPr>
          <p:spPr>
            <a:xfrm>
              <a:off x="4838700" y="1566950"/>
              <a:ext cx="71175" cy="27000"/>
            </a:xfrm>
            <a:custGeom>
              <a:avLst/>
              <a:gdLst/>
              <a:ahLst/>
              <a:cxnLst/>
              <a:rect l="l" t="t" r="r" b="b"/>
              <a:pathLst>
                <a:path w="2847" h="1080" extrusionOk="0">
                  <a:moveTo>
                    <a:pt x="0" y="0"/>
                  </a:moveTo>
                  <a:lnTo>
                    <a:pt x="0" y="1080"/>
                  </a:lnTo>
                  <a:lnTo>
                    <a:pt x="2846" y="1080"/>
                  </a:lnTo>
                  <a:lnTo>
                    <a:pt x="2846"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55"/>
            <p:cNvSpPr/>
            <p:nvPr/>
          </p:nvSpPr>
          <p:spPr>
            <a:xfrm>
              <a:off x="4767325" y="1574300"/>
              <a:ext cx="142550" cy="6050"/>
            </a:xfrm>
            <a:custGeom>
              <a:avLst/>
              <a:gdLst/>
              <a:ahLst/>
              <a:cxnLst/>
              <a:rect l="l" t="t" r="r" b="b"/>
              <a:pathLst>
                <a:path w="5702" h="242" extrusionOk="0">
                  <a:moveTo>
                    <a:pt x="1" y="1"/>
                  </a:moveTo>
                  <a:lnTo>
                    <a:pt x="1" y="241"/>
                  </a:lnTo>
                  <a:lnTo>
                    <a:pt x="5701" y="241"/>
                  </a:lnTo>
                  <a:lnTo>
                    <a:pt x="57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55"/>
            <p:cNvSpPr/>
            <p:nvPr/>
          </p:nvSpPr>
          <p:spPr>
            <a:xfrm>
              <a:off x="4782050" y="1566950"/>
              <a:ext cx="29450" cy="27000"/>
            </a:xfrm>
            <a:custGeom>
              <a:avLst/>
              <a:gdLst/>
              <a:ahLst/>
              <a:cxnLst/>
              <a:rect l="l" t="t" r="r" b="b"/>
              <a:pathLst>
                <a:path w="1178" h="1080" extrusionOk="0">
                  <a:moveTo>
                    <a:pt x="0" y="0"/>
                  </a:moveTo>
                  <a:lnTo>
                    <a:pt x="0" y="1080"/>
                  </a:lnTo>
                  <a:lnTo>
                    <a:pt x="1178" y="1080"/>
                  </a:lnTo>
                  <a:lnTo>
                    <a:pt x="1178" y="0"/>
                  </a:ln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55"/>
            <p:cNvSpPr/>
            <p:nvPr/>
          </p:nvSpPr>
          <p:spPr>
            <a:xfrm>
              <a:off x="4782050" y="1574300"/>
              <a:ext cx="29450" cy="6050"/>
            </a:xfrm>
            <a:custGeom>
              <a:avLst/>
              <a:gdLst/>
              <a:ahLst/>
              <a:cxnLst/>
              <a:rect l="l" t="t" r="r" b="b"/>
              <a:pathLst>
                <a:path w="1178" h="242" extrusionOk="0">
                  <a:moveTo>
                    <a:pt x="0" y="1"/>
                  </a:moveTo>
                  <a:lnTo>
                    <a:pt x="0" y="241"/>
                  </a:lnTo>
                  <a:lnTo>
                    <a:pt x="1178" y="241"/>
                  </a:lnTo>
                  <a:lnTo>
                    <a:pt x="1178" y="1"/>
                  </a:ln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55"/>
            <p:cNvSpPr/>
            <p:nvPr/>
          </p:nvSpPr>
          <p:spPr>
            <a:xfrm>
              <a:off x="4838700" y="1574300"/>
              <a:ext cx="71175" cy="6050"/>
            </a:xfrm>
            <a:custGeom>
              <a:avLst/>
              <a:gdLst/>
              <a:ahLst/>
              <a:cxnLst/>
              <a:rect l="l" t="t" r="r" b="b"/>
              <a:pathLst>
                <a:path w="2847" h="242" extrusionOk="0">
                  <a:moveTo>
                    <a:pt x="0" y="1"/>
                  </a:moveTo>
                  <a:lnTo>
                    <a:pt x="0" y="241"/>
                  </a:lnTo>
                  <a:lnTo>
                    <a:pt x="2846" y="241"/>
                  </a:lnTo>
                  <a:lnTo>
                    <a:pt x="2846" y="1"/>
                  </a:lnTo>
                  <a:close/>
                </a:path>
              </a:pathLst>
            </a:custGeom>
            <a:solidFill>
              <a:srgbClr val="EEBA1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55"/>
            <p:cNvSpPr/>
            <p:nvPr/>
          </p:nvSpPr>
          <p:spPr>
            <a:xfrm>
              <a:off x="4709350" y="1593925"/>
              <a:ext cx="258500" cy="21650"/>
            </a:xfrm>
            <a:custGeom>
              <a:avLst/>
              <a:gdLst/>
              <a:ahLst/>
              <a:cxnLst/>
              <a:rect l="l" t="t" r="r" b="b"/>
              <a:pathLst>
                <a:path w="10340" h="866" extrusionOk="0">
                  <a:moveTo>
                    <a:pt x="0" y="1"/>
                  </a:moveTo>
                  <a:lnTo>
                    <a:pt x="0" y="866"/>
                  </a:lnTo>
                  <a:lnTo>
                    <a:pt x="10340" y="866"/>
                  </a:lnTo>
                  <a:lnTo>
                    <a:pt x="103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55"/>
            <p:cNvSpPr/>
            <p:nvPr/>
          </p:nvSpPr>
          <p:spPr>
            <a:xfrm>
              <a:off x="4832450" y="1593925"/>
              <a:ext cx="135400" cy="21650"/>
            </a:xfrm>
            <a:custGeom>
              <a:avLst/>
              <a:gdLst/>
              <a:ahLst/>
              <a:cxnLst/>
              <a:rect l="l" t="t" r="r" b="b"/>
              <a:pathLst>
                <a:path w="5416" h="866" extrusionOk="0">
                  <a:moveTo>
                    <a:pt x="1" y="1"/>
                  </a:moveTo>
                  <a:lnTo>
                    <a:pt x="1" y="866"/>
                  </a:lnTo>
                  <a:lnTo>
                    <a:pt x="5416" y="866"/>
                  </a:lnTo>
                  <a:lnTo>
                    <a:pt x="5416"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55"/>
            <p:cNvSpPr/>
            <p:nvPr/>
          </p:nvSpPr>
          <p:spPr>
            <a:xfrm>
              <a:off x="4692175" y="1377600"/>
              <a:ext cx="83200" cy="41500"/>
            </a:xfrm>
            <a:custGeom>
              <a:avLst/>
              <a:gdLst/>
              <a:ahLst/>
              <a:cxnLst/>
              <a:rect l="l" t="t" r="r" b="b"/>
              <a:pathLst>
                <a:path w="3328" h="1660" extrusionOk="0">
                  <a:moveTo>
                    <a:pt x="0" y="0"/>
                  </a:moveTo>
                  <a:cubicBezTo>
                    <a:pt x="0" y="919"/>
                    <a:pt x="741" y="1660"/>
                    <a:pt x="1660" y="1660"/>
                  </a:cubicBezTo>
                  <a:cubicBezTo>
                    <a:pt x="2578" y="1660"/>
                    <a:pt x="3328" y="919"/>
                    <a:pt x="33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55"/>
            <p:cNvSpPr/>
            <p:nvPr/>
          </p:nvSpPr>
          <p:spPr>
            <a:xfrm>
              <a:off x="4686375" y="1370900"/>
              <a:ext cx="94575" cy="6725"/>
            </a:xfrm>
            <a:custGeom>
              <a:avLst/>
              <a:gdLst/>
              <a:ahLst/>
              <a:cxnLst/>
              <a:rect l="l" t="t" r="r" b="b"/>
              <a:pathLst>
                <a:path w="3783" h="269" extrusionOk="0">
                  <a:moveTo>
                    <a:pt x="134" y="1"/>
                  </a:moveTo>
                  <a:cubicBezTo>
                    <a:pt x="63" y="1"/>
                    <a:pt x="0" y="63"/>
                    <a:pt x="0" y="134"/>
                  </a:cubicBezTo>
                  <a:cubicBezTo>
                    <a:pt x="0" y="206"/>
                    <a:pt x="63" y="268"/>
                    <a:pt x="134" y="268"/>
                  </a:cubicBezTo>
                  <a:lnTo>
                    <a:pt x="3649" y="268"/>
                  </a:lnTo>
                  <a:cubicBezTo>
                    <a:pt x="3720" y="268"/>
                    <a:pt x="3783" y="206"/>
                    <a:pt x="3783" y="134"/>
                  </a:cubicBezTo>
                  <a:cubicBezTo>
                    <a:pt x="3783" y="63"/>
                    <a:pt x="3720" y="1"/>
                    <a:pt x="364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55"/>
            <p:cNvSpPr/>
            <p:nvPr/>
          </p:nvSpPr>
          <p:spPr>
            <a:xfrm>
              <a:off x="4737675" y="1370900"/>
              <a:ext cx="43275" cy="6725"/>
            </a:xfrm>
            <a:custGeom>
              <a:avLst/>
              <a:gdLst/>
              <a:ahLst/>
              <a:cxnLst/>
              <a:rect l="l" t="t" r="r" b="b"/>
              <a:pathLst>
                <a:path w="1731" h="269" extrusionOk="0">
                  <a:moveTo>
                    <a:pt x="134" y="1"/>
                  </a:moveTo>
                  <a:cubicBezTo>
                    <a:pt x="63" y="1"/>
                    <a:pt x="0" y="63"/>
                    <a:pt x="0" y="134"/>
                  </a:cubicBezTo>
                  <a:cubicBezTo>
                    <a:pt x="0" y="206"/>
                    <a:pt x="63" y="268"/>
                    <a:pt x="134" y="268"/>
                  </a:cubicBezTo>
                  <a:lnTo>
                    <a:pt x="1597" y="268"/>
                  </a:lnTo>
                  <a:cubicBezTo>
                    <a:pt x="1668" y="268"/>
                    <a:pt x="1731" y="206"/>
                    <a:pt x="1731" y="134"/>
                  </a:cubicBezTo>
                  <a:cubicBezTo>
                    <a:pt x="1731" y="63"/>
                    <a:pt x="1668" y="1"/>
                    <a:pt x="1597"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55"/>
            <p:cNvSpPr/>
            <p:nvPr/>
          </p:nvSpPr>
          <p:spPr>
            <a:xfrm>
              <a:off x="4718050" y="1377600"/>
              <a:ext cx="57325" cy="41500"/>
            </a:xfrm>
            <a:custGeom>
              <a:avLst/>
              <a:gdLst/>
              <a:ahLst/>
              <a:cxnLst/>
              <a:rect l="l" t="t" r="r" b="b"/>
              <a:pathLst>
                <a:path w="2293" h="1660" extrusionOk="0">
                  <a:moveTo>
                    <a:pt x="1035" y="0"/>
                  </a:moveTo>
                  <a:cubicBezTo>
                    <a:pt x="928" y="437"/>
                    <a:pt x="660" y="1053"/>
                    <a:pt x="0" y="1544"/>
                  </a:cubicBezTo>
                  <a:cubicBezTo>
                    <a:pt x="196" y="1624"/>
                    <a:pt x="401" y="1660"/>
                    <a:pt x="625" y="1660"/>
                  </a:cubicBezTo>
                  <a:cubicBezTo>
                    <a:pt x="1543" y="1660"/>
                    <a:pt x="2293" y="919"/>
                    <a:pt x="2293"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55"/>
            <p:cNvSpPr/>
            <p:nvPr/>
          </p:nvSpPr>
          <p:spPr>
            <a:xfrm>
              <a:off x="4902025" y="1377600"/>
              <a:ext cx="83225" cy="41500"/>
            </a:xfrm>
            <a:custGeom>
              <a:avLst/>
              <a:gdLst/>
              <a:ahLst/>
              <a:cxnLst/>
              <a:rect l="l" t="t" r="r" b="b"/>
              <a:pathLst>
                <a:path w="3329" h="1660" extrusionOk="0">
                  <a:moveTo>
                    <a:pt x="1" y="0"/>
                  </a:moveTo>
                  <a:cubicBezTo>
                    <a:pt x="1" y="919"/>
                    <a:pt x="741" y="1660"/>
                    <a:pt x="1660" y="1660"/>
                  </a:cubicBezTo>
                  <a:cubicBezTo>
                    <a:pt x="2579" y="1660"/>
                    <a:pt x="3328" y="919"/>
                    <a:pt x="33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55"/>
            <p:cNvSpPr/>
            <p:nvPr/>
          </p:nvSpPr>
          <p:spPr>
            <a:xfrm>
              <a:off x="4896450" y="1370900"/>
              <a:ext cx="94375" cy="6725"/>
            </a:xfrm>
            <a:custGeom>
              <a:avLst/>
              <a:gdLst/>
              <a:ahLst/>
              <a:cxnLst/>
              <a:rect l="l" t="t" r="r" b="b"/>
              <a:pathLst>
                <a:path w="3775" h="269" extrusionOk="0">
                  <a:moveTo>
                    <a:pt x="126" y="1"/>
                  </a:moveTo>
                  <a:cubicBezTo>
                    <a:pt x="54" y="1"/>
                    <a:pt x="1" y="63"/>
                    <a:pt x="1" y="134"/>
                  </a:cubicBezTo>
                  <a:cubicBezTo>
                    <a:pt x="1" y="206"/>
                    <a:pt x="54" y="268"/>
                    <a:pt x="126" y="268"/>
                  </a:cubicBezTo>
                  <a:lnTo>
                    <a:pt x="3641" y="268"/>
                  </a:lnTo>
                  <a:cubicBezTo>
                    <a:pt x="3712" y="268"/>
                    <a:pt x="3774" y="206"/>
                    <a:pt x="3774" y="134"/>
                  </a:cubicBezTo>
                  <a:cubicBezTo>
                    <a:pt x="3774" y="63"/>
                    <a:pt x="3712" y="1"/>
                    <a:pt x="364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55"/>
            <p:cNvSpPr/>
            <p:nvPr/>
          </p:nvSpPr>
          <p:spPr>
            <a:xfrm>
              <a:off x="4928125" y="1377600"/>
              <a:ext cx="57125" cy="41500"/>
            </a:xfrm>
            <a:custGeom>
              <a:avLst/>
              <a:gdLst/>
              <a:ahLst/>
              <a:cxnLst/>
              <a:rect l="l" t="t" r="r" b="b"/>
              <a:pathLst>
                <a:path w="2285" h="1660" extrusionOk="0">
                  <a:moveTo>
                    <a:pt x="1027" y="0"/>
                  </a:moveTo>
                  <a:cubicBezTo>
                    <a:pt x="920" y="437"/>
                    <a:pt x="652" y="1053"/>
                    <a:pt x="1" y="1544"/>
                  </a:cubicBezTo>
                  <a:cubicBezTo>
                    <a:pt x="188" y="1624"/>
                    <a:pt x="402" y="1660"/>
                    <a:pt x="616" y="1660"/>
                  </a:cubicBezTo>
                  <a:cubicBezTo>
                    <a:pt x="1535" y="1660"/>
                    <a:pt x="2284" y="919"/>
                    <a:pt x="2284"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55"/>
            <p:cNvSpPr/>
            <p:nvPr/>
          </p:nvSpPr>
          <p:spPr>
            <a:xfrm>
              <a:off x="4726950" y="1284825"/>
              <a:ext cx="15875" cy="14500"/>
            </a:xfrm>
            <a:custGeom>
              <a:avLst/>
              <a:gdLst/>
              <a:ahLst/>
              <a:cxnLst/>
              <a:rect l="l" t="t" r="r" b="b"/>
              <a:pathLst>
                <a:path w="635" h="580" extrusionOk="0">
                  <a:moveTo>
                    <a:pt x="536" y="0"/>
                  </a:moveTo>
                  <a:lnTo>
                    <a:pt x="536" y="0"/>
                  </a:lnTo>
                  <a:cubicBezTo>
                    <a:pt x="563" y="317"/>
                    <a:pt x="350" y="482"/>
                    <a:pt x="169" y="482"/>
                  </a:cubicBezTo>
                  <a:cubicBezTo>
                    <a:pt x="105" y="482"/>
                    <a:pt x="45" y="461"/>
                    <a:pt x="1" y="419"/>
                  </a:cubicBezTo>
                  <a:lnTo>
                    <a:pt x="1" y="419"/>
                  </a:lnTo>
                  <a:cubicBezTo>
                    <a:pt x="63" y="518"/>
                    <a:pt x="170" y="580"/>
                    <a:pt x="286" y="580"/>
                  </a:cubicBezTo>
                  <a:cubicBezTo>
                    <a:pt x="474" y="580"/>
                    <a:pt x="634" y="428"/>
                    <a:pt x="634" y="241"/>
                  </a:cubicBezTo>
                  <a:cubicBezTo>
                    <a:pt x="634" y="152"/>
                    <a:pt x="590" y="63"/>
                    <a:pt x="536"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55"/>
            <p:cNvSpPr/>
            <p:nvPr/>
          </p:nvSpPr>
          <p:spPr>
            <a:xfrm>
              <a:off x="4727400" y="1284700"/>
              <a:ext cx="5375" cy="4925"/>
            </a:xfrm>
            <a:custGeom>
              <a:avLst/>
              <a:gdLst/>
              <a:ahLst/>
              <a:cxnLst/>
              <a:rect l="l" t="t" r="r" b="b"/>
              <a:pathLst>
                <a:path w="215" h="197" extrusionOk="0">
                  <a:moveTo>
                    <a:pt x="135" y="0"/>
                  </a:moveTo>
                  <a:cubicBezTo>
                    <a:pt x="103" y="0"/>
                    <a:pt x="66" y="11"/>
                    <a:pt x="45" y="41"/>
                  </a:cubicBezTo>
                  <a:cubicBezTo>
                    <a:pt x="1" y="85"/>
                    <a:pt x="19" y="166"/>
                    <a:pt x="36" y="192"/>
                  </a:cubicBezTo>
                  <a:cubicBezTo>
                    <a:pt x="41" y="195"/>
                    <a:pt x="45" y="196"/>
                    <a:pt x="49" y="196"/>
                  </a:cubicBezTo>
                  <a:cubicBezTo>
                    <a:pt x="72" y="196"/>
                    <a:pt x="97" y="159"/>
                    <a:pt x="135" y="121"/>
                  </a:cubicBezTo>
                  <a:cubicBezTo>
                    <a:pt x="179" y="76"/>
                    <a:pt x="215" y="41"/>
                    <a:pt x="188" y="14"/>
                  </a:cubicBezTo>
                  <a:cubicBezTo>
                    <a:pt x="180" y="6"/>
                    <a:pt x="159" y="0"/>
                    <a:pt x="135" y="0"/>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55"/>
            <p:cNvSpPr/>
            <p:nvPr/>
          </p:nvSpPr>
          <p:spPr>
            <a:xfrm>
              <a:off x="4828650" y="1220475"/>
              <a:ext cx="8075" cy="7625"/>
            </a:xfrm>
            <a:custGeom>
              <a:avLst/>
              <a:gdLst/>
              <a:ahLst/>
              <a:cxnLst/>
              <a:rect l="l" t="t" r="r" b="b"/>
              <a:pathLst>
                <a:path w="323" h="305" extrusionOk="0">
                  <a:moveTo>
                    <a:pt x="237" y="0"/>
                  </a:moveTo>
                  <a:cubicBezTo>
                    <a:pt x="189" y="0"/>
                    <a:pt x="121" y="22"/>
                    <a:pt x="72" y="76"/>
                  </a:cubicBezTo>
                  <a:cubicBezTo>
                    <a:pt x="1" y="157"/>
                    <a:pt x="1" y="272"/>
                    <a:pt x="37" y="299"/>
                  </a:cubicBezTo>
                  <a:cubicBezTo>
                    <a:pt x="40" y="303"/>
                    <a:pt x="45" y="305"/>
                    <a:pt x="50" y="305"/>
                  </a:cubicBezTo>
                  <a:cubicBezTo>
                    <a:pt x="79" y="305"/>
                    <a:pt x="126" y="243"/>
                    <a:pt x="179" y="174"/>
                  </a:cubicBezTo>
                  <a:cubicBezTo>
                    <a:pt x="251" y="94"/>
                    <a:pt x="322" y="41"/>
                    <a:pt x="286" y="14"/>
                  </a:cubicBezTo>
                  <a:cubicBezTo>
                    <a:pt x="278" y="5"/>
                    <a:pt x="260" y="0"/>
                    <a:pt x="237" y="0"/>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55"/>
            <p:cNvSpPr/>
            <p:nvPr/>
          </p:nvSpPr>
          <p:spPr>
            <a:xfrm>
              <a:off x="4935700" y="1284825"/>
              <a:ext cx="15875" cy="14500"/>
            </a:xfrm>
            <a:custGeom>
              <a:avLst/>
              <a:gdLst/>
              <a:ahLst/>
              <a:cxnLst/>
              <a:rect l="l" t="t" r="r" b="b"/>
              <a:pathLst>
                <a:path w="635" h="580" extrusionOk="0">
                  <a:moveTo>
                    <a:pt x="536" y="0"/>
                  </a:moveTo>
                  <a:lnTo>
                    <a:pt x="536" y="0"/>
                  </a:lnTo>
                  <a:cubicBezTo>
                    <a:pt x="563" y="317"/>
                    <a:pt x="350" y="482"/>
                    <a:pt x="169" y="482"/>
                  </a:cubicBezTo>
                  <a:cubicBezTo>
                    <a:pt x="105" y="482"/>
                    <a:pt x="45" y="461"/>
                    <a:pt x="1" y="419"/>
                  </a:cubicBezTo>
                  <a:lnTo>
                    <a:pt x="1" y="419"/>
                  </a:lnTo>
                  <a:cubicBezTo>
                    <a:pt x="63" y="518"/>
                    <a:pt x="170" y="580"/>
                    <a:pt x="286" y="580"/>
                  </a:cubicBezTo>
                  <a:cubicBezTo>
                    <a:pt x="474" y="580"/>
                    <a:pt x="634" y="428"/>
                    <a:pt x="634" y="241"/>
                  </a:cubicBezTo>
                  <a:cubicBezTo>
                    <a:pt x="634" y="152"/>
                    <a:pt x="590" y="63"/>
                    <a:pt x="536"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55"/>
            <p:cNvSpPr/>
            <p:nvPr/>
          </p:nvSpPr>
          <p:spPr>
            <a:xfrm>
              <a:off x="4936150" y="1284700"/>
              <a:ext cx="5375" cy="4925"/>
            </a:xfrm>
            <a:custGeom>
              <a:avLst/>
              <a:gdLst/>
              <a:ahLst/>
              <a:cxnLst/>
              <a:rect l="l" t="t" r="r" b="b"/>
              <a:pathLst>
                <a:path w="215" h="197" extrusionOk="0">
                  <a:moveTo>
                    <a:pt x="135" y="0"/>
                  </a:moveTo>
                  <a:cubicBezTo>
                    <a:pt x="103" y="0"/>
                    <a:pt x="66" y="11"/>
                    <a:pt x="45" y="41"/>
                  </a:cubicBezTo>
                  <a:cubicBezTo>
                    <a:pt x="1" y="85"/>
                    <a:pt x="19" y="166"/>
                    <a:pt x="37" y="192"/>
                  </a:cubicBezTo>
                  <a:cubicBezTo>
                    <a:pt x="41" y="195"/>
                    <a:pt x="45" y="196"/>
                    <a:pt x="49" y="196"/>
                  </a:cubicBezTo>
                  <a:cubicBezTo>
                    <a:pt x="72" y="196"/>
                    <a:pt x="97" y="159"/>
                    <a:pt x="135" y="121"/>
                  </a:cubicBezTo>
                  <a:cubicBezTo>
                    <a:pt x="179" y="76"/>
                    <a:pt x="215" y="41"/>
                    <a:pt x="188" y="14"/>
                  </a:cubicBezTo>
                  <a:cubicBezTo>
                    <a:pt x="180" y="6"/>
                    <a:pt x="159" y="0"/>
                    <a:pt x="135" y="0"/>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55"/>
            <p:cNvSpPr/>
            <p:nvPr/>
          </p:nvSpPr>
          <p:spPr>
            <a:xfrm>
              <a:off x="4824875" y="1278125"/>
              <a:ext cx="19200" cy="23000"/>
            </a:xfrm>
            <a:custGeom>
              <a:avLst/>
              <a:gdLst/>
              <a:ahLst/>
              <a:cxnLst/>
              <a:rect l="l" t="t" r="r" b="b"/>
              <a:pathLst>
                <a:path w="768" h="920" extrusionOk="0">
                  <a:moveTo>
                    <a:pt x="553" y="0"/>
                  </a:moveTo>
                  <a:cubicBezTo>
                    <a:pt x="268" y="0"/>
                    <a:pt x="36" y="223"/>
                    <a:pt x="36" y="509"/>
                  </a:cubicBezTo>
                  <a:cubicBezTo>
                    <a:pt x="36" y="678"/>
                    <a:pt x="116" y="830"/>
                    <a:pt x="241" y="919"/>
                  </a:cubicBezTo>
                  <a:cubicBezTo>
                    <a:pt x="188" y="803"/>
                    <a:pt x="0" y="99"/>
                    <a:pt x="767" y="45"/>
                  </a:cubicBezTo>
                  <a:cubicBezTo>
                    <a:pt x="705" y="18"/>
                    <a:pt x="625" y="0"/>
                    <a:pt x="553"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55"/>
            <p:cNvSpPr/>
            <p:nvPr/>
          </p:nvSpPr>
          <p:spPr>
            <a:xfrm>
              <a:off x="4814600" y="1266750"/>
              <a:ext cx="35950" cy="40850"/>
            </a:xfrm>
            <a:custGeom>
              <a:avLst/>
              <a:gdLst/>
              <a:ahLst/>
              <a:cxnLst/>
              <a:rect l="l" t="t" r="r" b="b"/>
              <a:pathLst>
                <a:path w="1438" h="1634" extrusionOk="0">
                  <a:moveTo>
                    <a:pt x="964" y="1"/>
                  </a:moveTo>
                  <a:cubicBezTo>
                    <a:pt x="429" y="1"/>
                    <a:pt x="1" y="438"/>
                    <a:pt x="1" y="964"/>
                  </a:cubicBezTo>
                  <a:cubicBezTo>
                    <a:pt x="1" y="1223"/>
                    <a:pt x="108" y="1464"/>
                    <a:pt x="268" y="1633"/>
                  </a:cubicBezTo>
                  <a:cubicBezTo>
                    <a:pt x="153" y="1276"/>
                    <a:pt x="28" y="750"/>
                    <a:pt x="447" y="375"/>
                  </a:cubicBezTo>
                  <a:cubicBezTo>
                    <a:pt x="689" y="167"/>
                    <a:pt x="971" y="110"/>
                    <a:pt x="1214" y="110"/>
                  </a:cubicBezTo>
                  <a:cubicBezTo>
                    <a:pt x="1293" y="110"/>
                    <a:pt x="1369" y="117"/>
                    <a:pt x="1437" y="125"/>
                  </a:cubicBezTo>
                  <a:cubicBezTo>
                    <a:pt x="1294" y="45"/>
                    <a:pt x="1134" y="1"/>
                    <a:pt x="964"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55"/>
            <p:cNvSpPr/>
            <p:nvPr/>
          </p:nvSpPr>
          <p:spPr>
            <a:xfrm>
              <a:off x="4695725" y="1370900"/>
              <a:ext cx="26125" cy="6725"/>
            </a:xfrm>
            <a:custGeom>
              <a:avLst/>
              <a:gdLst/>
              <a:ahLst/>
              <a:cxnLst/>
              <a:rect l="l" t="t" r="r" b="b"/>
              <a:pathLst>
                <a:path w="1045" h="269" extrusionOk="0">
                  <a:moveTo>
                    <a:pt x="135" y="1"/>
                  </a:moveTo>
                  <a:cubicBezTo>
                    <a:pt x="63" y="1"/>
                    <a:pt x="1" y="63"/>
                    <a:pt x="1" y="134"/>
                  </a:cubicBezTo>
                  <a:cubicBezTo>
                    <a:pt x="1" y="206"/>
                    <a:pt x="63" y="268"/>
                    <a:pt x="135" y="268"/>
                  </a:cubicBezTo>
                  <a:lnTo>
                    <a:pt x="911" y="268"/>
                  </a:lnTo>
                  <a:cubicBezTo>
                    <a:pt x="982" y="268"/>
                    <a:pt x="1045" y="206"/>
                    <a:pt x="1045" y="134"/>
                  </a:cubicBezTo>
                  <a:cubicBezTo>
                    <a:pt x="1045" y="63"/>
                    <a:pt x="982" y="1"/>
                    <a:pt x="91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55"/>
            <p:cNvSpPr/>
            <p:nvPr/>
          </p:nvSpPr>
          <p:spPr>
            <a:xfrm>
              <a:off x="4947525" y="1370900"/>
              <a:ext cx="43300" cy="6725"/>
            </a:xfrm>
            <a:custGeom>
              <a:avLst/>
              <a:gdLst/>
              <a:ahLst/>
              <a:cxnLst/>
              <a:rect l="l" t="t" r="r" b="b"/>
              <a:pathLst>
                <a:path w="1732" h="269" extrusionOk="0">
                  <a:moveTo>
                    <a:pt x="135" y="1"/>
                  </a:moveTo>
                  <a:cubicBezTo>
                    <a:pt x="63" y="1"/>
                    <a:pt x="1" y="63"/>
                    <a:pt x="1" y="134"/>
                  </a:cubicBezTo>
                  <a:cubicBezTo>
                    <a:pt x="1" y="206"/>
                    <a:pt x="63" y="268"/>
                    <a:pt x="135" y="268"/>
                  </a:cubicBezTo>
                  <a:lnTo>
                    <a:pt x="1598" y="268"/>
                  </a:lnTo>
                  <a:cubicBezTo>
                    <a:pt x="1669" y="268"/>
                    <a:pt x="1731" y="206"/>
                    <a:pt x="1731" y="134"/>
                  </a:cubicBezTo>
                  <a:cubicBezTo>
                    <a:pt x="1731" y="63"/>
                    <a:pt x="1669" y="1"/>
                    <a:pt x="1598"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55"/>
            <p:cNvSpPr/>
            <p:nvPr/>
          </p:nvSpPr>
          <p:spPr>
            <a:xfrm>
              <a:off x="4905600" y="1370900"/>
              <a:ext cx="26125" cy="6725"/>
            </a:xfrm>
            <a:custGeom>
              <a:avLst/>
              <a:gdLst/>
              <a:ahLst/>
              <a:cxnLst/>
              <a:rect l="l" t="t" r="r" b="b"/>
              <a:pathLst>
                <a:path w="1045" h="269" extrusionOk="0">
                  <a:moveTo>
                    <a:pt x="134" y="1"/>
                  </a:moveTo>
                  <a:cubicBezTo>
                    <a:pt x="63" y="1"/>
                    <a:pt x="1" y="63"/>
                    <a:pt x="1" y="134"/>
                  </a:cubicBezTo>
                  <a:cubicBezTo>
                    <a:pt x="1" y="206"/>
                    <a:pt x="63" y="268"/>
                    <a:pt x="134" y="268"/>
                  </a:cubicBezTo>
                  <a:lnTo>
                    <a:pt x="911" y="268"/>
                  </a:lnTo>
                  <a:cubicBezTo>
                    <a:pt x="991" y="268"/>
                    <a:pt x="1044" y="206"/>
                    <a:pt x="1044" y="134"/>
                  </a:cubicBezTo>
                  <a:cubicBezTo>
                    <a:pt x="1044" y="63"/>
                    <a:pt x="991" y="1"/>
                    <a:pt x="91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ection header 5">
  <p:cSld name="CUSTOM_11_1_1_1_1">
    <p:spTree>
      <p:nvGrpSpPr>
        <p:cNvPr id="1" name="Shape 1514"/>
        <p:cNvGrpSpPr/>
        <p:nvPr/>
      </p:nvGrpSpPr>
      <p:grpSpPr>
        <a:xfrm>
          <a:off x="0" y="0"/>
          <a:ext cx="0" cy="0"/>
          <a:chOff x="0" y="0"/>
          <a:chExt cx="0" cy="0"/>
        </a:xfrm>
      </p:grpSpPr>
      <p:sp>
        <p:nvSpPr>
          <p:cNvPr id="1515" name="Google Shape;1515;p56"/>
          <p:cNvSpPr txBox="1">
            <a:spLocks noGrp="1"/>
          </p:cNvSpPr>
          <p:nvPr>
            <p:ph type="title"/>
          </p:nvPr>
        </p:nvSpPr>
        <p:spPr>
          <a:xfrm>
            <a:off x="5002200" y="2571600"/>
            <a:ext cx="3428700" cy="8418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3600"/>
              <a:buNone/>
              <a:defRPr sz="5700">
                <a:solidFill>
                  <a:schemeClr val="dk2"/>
                </a:solidFill>
              </a:defRPr>
            </a:lvl1pPr>
            <a:lvl2pPr lvl="1" algn="l" rtl="0">
              <a:lnSpc>
                <a:spcPct val="100000"/>
              </a:lnSpc>
              <a:spcBef>
                <a:spcPts val="0"/>
              </a:spcBef>
              <a:spcAft>
                <a:spcPts val="0"/>
              </a:spcAft>
              <a:buSzPts val="3600"/>
              <a:buNone/>
              <a:defRPr sz="3600"/>
            </a:lvl2pPr>
            <a:lvl3pPr lvl="2" algn="l" rtl="0">
              <a:lnSpc>
                <a:spcPct val="100000"/>
              </a:lnSpc>
              <a:spcBef>
                <a:spcPts val="0"/>
              </a:spcBef>
              <a:spcAft>
                <a:spcPts val="0"/>
              </a:spcAft>
              <a:buSzPts val="3600"/>
              <a:buNone/>
              <a:defRPr sz="3600"/>
            </a:lvl3pPr>
            <a:lvl4pPr lvl="3" algn="l" rtl="0">
              <a:lnSpc>
                <a:spcPct val="100000"/>
              </a:lnSpc>
              <a:spcBef>
                <a:spcPts val="0"/>
              </a:spcBef>
              <a:spcAft>
                <a:spcPts val="0"/>
              </a:spcAft>
              <a:buSzPts val="3600"/>
              <a:buNone/>
              <a:defRPr sz="3600"/>
            </a:lvl4pPr>
            <a:lvl5pPr lvl="4" algn="l" rtl="0">
              <a:lnSpc>
                <a:spcPct val="100000"/>
              </a:lnSpc>
              <a:spcBef>
                <a:spcPts val="0"/>
              </a:spcBef>
              <a:spcAft>
                <a:spcPts val="0"/>
              </a:spcAft>
              <a:buSzPts val="3600"/>
              <a:buNone/>
              <a:defRPr sz="3600"/>
            </a:lvl5pPr>
            <a:lvl6pPr lvl="5" algn="l" rtl="0">
              <a:lnSpc>
                <a:spcPct val="100000"/>
              </a:lnSpc>
              <a:spcBef>
                <a:spcPts val="0"/>
              </a:spcBef>
              <a:spcAft>
                <a:spcPts val="0"/>
              </a:spcAft>
              <a:buSzPts val="3600"/>
              <a:buNone/>
              <a:defRPr sz="3600"/>
            </a:lvl6pPr>
            <a:lvl7pPr lvl="6" algn="l" rtl="0">
              <a:lnSpc>
                <a:spcPct val="100000"/>
              </a:lnSpc>
              <a:spcBef>
                <a:spcPts val="0"/>
              </a:spcBef>
              <a:spcAft>
                <a:spcPts val="0"/>
              </a:spcAft>
              <a:buSzPts val="3600"/>
              <a:buNone/>
              <a:defRPr sz="3600"/>
            </a:lvl7pPr>
            <a:lvl8pPr lvl="7" algn="l" rtl="0">
              <a:lnSpc>
                <a:spcPct val="100000"/>
              </a:lnSpc>
              <a:spcBef>
                <a:spcPts val="0"/>
              </a:spcBef>
              <a:spcAft>
                <a:spcPts val="0"/>
              </a:spcAft>
              <a:buSzPts val="3600"/>
              <a:buNone/>
              <a:defRPr sz="3600"/>
            </a:lvl8pPr>
            <a:lvl9pPr lvl="8" algn="l" rtl="0">
              <a:lnSpc>
                <a:spcPct val="100000"/>
              </a:lnSpc>
              <a:spcBef>
                <a:spcPts val="0"/>
              </a:spcBef>
              <a:spcAft>
                <a:spcPts val="0"/>
              </a:spcAft>
              <a:buSzPts val="3600"/>
              <a:buNone/>
              <a:defRPr sz="3600"/>
            </a:lvl9pPr>
          </a:lstStyle>
          <a:p>
            <a:endParaRPr/>
          </a:p>
        </p:txBody>
      </p:sp>
      <p:sp>
        <p:nvSpPr>
          <p:cNvPr id="1516" name="Google Shape;1516;p56"/>
          <p:cNvSpPr txBox="1">
            <a:spLocks noGrp="1"/>
          </p:cNvSpPr>
          <p:nvPr>
            <p:ph type="title" idx="2"/>
          </p:nvPr>
        </p:nvSpPr>
        <p:spPr>
          <a:xfrm>
            <a:off x="7388400" y="1353950"/>
            <a:ext cx="9774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5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endParaRPr/>
          </a:p>
        </p:txBody>
      </p:sp>
      <p:sp>
        <p:nvSpPr>
          <p:cNvPr id="1517" name="Google Shape;1517;p56"/>
          <p:cNvSpPr txBox="1">
            <a:spLocks noGrp="1"/>
          </p:cNvSpPr>
          <p:nvPr>
            <p:ph type="subTitle" idx="1"/>
          </p:nvPr>
        </p:nvSpPr>
        <p:spPr>
          <a:xfrm>
            <a:off x="5002200" y="3599400"/>
            <a:ext cx="3428700" cy="4035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solidFill>
                  <a:schemeClr val="lt1"/>
                </a:solidFill>
              </a:defRPr>
            </a:lvl1pPr>
            <a:lvl2pPr lvl="1" algn="l" rtl="0">
              <a:lnSpc>
                <a:spcPct val="100000"/>
              </a:lnSpc>
              <a:spcBef>
                <a:spcPts val="0"/>
              </a:spcBef>
              <a:spcAft>
                <a:spcPts val="0"/>
              </a:spcAft>
              <a:buSzPts val="1400"/>
              <a:buNone/>
              <a:defRPr/>
            </a:lvl2pPr>
            <a:lvl3pPr lvl="2" algn="l" rtl="0">
              <a:lnSpc>
                <a:spcPct val="100000"/>
              </a:lnSpc>
              <a:spcBef>
                <a:spcPts val="1600"/>
              </a:spcBef>
              <a:spcAft>
                <a:spcPts val="0"/>
              </a:spcAft>
              <a:buSzPts val="1400"/>
              <a:buNone/>
              <a:defRPr/>
            </a:lvl3pPr>
            <a:lvl4pPr lvl="3" algn="l" rtl="0">
              <a:lnSpc>
                <a:spcPct val="100000"/>
              </a:lnSpc>
              <a:spcBef>
                <a:spcPts val="1600"/>
              </a:spcBef>
              <a:spcAft>
                <a:spcPts val="0"/>
              </a:spcAft>
              <a:buSzPts val="1400"/>
              <a:buNone/>
              <a:defRPr/>
            </a:lvl4pPr>
            <a:lvl5pPr lvl="4" algn="l" rtl="0">
              <a:lnSpc>
                <a:spcPct val="100000"/>
              </a:lnSpc>
              <a:spcBef>
                <a:spcPts val="1600"/>
              </a:spcBef>
              <a:spcAft>
                <a:spcPts val="0"/>
              </a:spcAft>
              <a:buSzPts val="1400"/>
              <a:buNone/>
              <a:defRPr/>
            </a:lvl5pPr>
            <a:lvl6pPr lvl="5" algn="l" rtl="0">
              <a:lnSpc>
                <a:spcPct val="100000"/>
              </a:lnSpc>
              <a:spcBef>
                <a:spcPts val="1600"/>
              </a:spcBef>
              <a:spcAft>
                <a:spcPts val="0"/>
              </a:spcAft>
              <a:buSzPts val="1400"/>
              <a:buNone/>
              <a:defRPr/>
            </a:lvl6pPr>
            <a:lvl7pPr lvl="6" algn="l" rtl="0">
              <a:lnSpc>
                <a:spcPct val="100000"/>
              </a:lnSpc>
              <a:spcBef>
                <a:spcPts val="1600"/>
              </a:spcBef>
              <a:spcAft>
                <a:spcPts val="0"/>
              </a:spcAft>
              <a:buSzPts val="1400"/>
              <a:buNone/>
              <a:defRPr/>
            </a:lvl7pPr>
            <a:lvl8pPr lvl="7" algn="l" rtl="0">
              <a:lnSpc>
                <a:spcPct val="100000"/>
              </a:lnSpc>
              <a:spcBef>
                <a:spcPts val="1600"/>
              </a:spcBef>
              <a:spcAft>
                <a:spcPts val="0"/>
              </a:spcAft>
              <a:buSzPts val="1400"/>
              <a:buNone/>
              <a:defRPr/>
            </a:lvl8pPr>
            <a:lvl9pPr lvl="8" algn="l"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546"/>
        <p:cNvGrpSpPr/>
        <p:nvPr/>
      </p:nvGrpSpPr>
      <p:grpSpPr>
        <a:xfrm>
          <a:off x="0" y="0"/>
          <a:ext cx="0" cy="0"/>
          <a:chOff x="0" y="0"/>
          <a:chExt cx="0" cy="0"/>
        </a:xfrm>
      </p:grpSpPr>
      <p:sp>
        <p:nvSpPr>
          <p:cNvPr id="1547" name="Google Shape;1547;p58"/>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1548" name="Google Shape;1548;p58"/>
          <p:cNvSpPr txBox="1">
            <a:spLocks noGrp="1"/>
          </p:cNvSpPr>
          <p:nvPr>
            <p:ph type="title" idx="2"/>
          </p:nvPr>
        </p:nvSpPr>
        <p:spPr>
          <a:xfrm>
            <a:off x="1595700" y="1320850"/>
            <a:ext cx="3288000" cy="356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549" name="Google Shape;1549;p58"/>
          <p:cNvSpPr txBox="1">
            <a:spLocks noGrp="1"/>
          </p:cNvSpPr>
          <p:nvPr>
            <p:ph type="subTitle" idx="1"/>
          </p:nvPr>
        </p:nvSpPr>
        <p:spPr>
          <a:xfrm>
            <a:off x="1595700" y="1677700"/>
            <a:ext cx="3288000" cy="436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50" name="Google Shape;1550;p58"/>
          <p:cNvSpPr txBox="1">
            <a:spLocks noGrp="1"/>
          </p:cNvSpPr>
          <p:nvPr>
            <p:ph type="title" idx="3"/>
          </p:nvPr>
        </p:nvSpPr>
        <p:spPr>
          <a:xfrm>
            <a:off x="1595700" y="2528151"/>
            <a:ext cx="3288000" cy="356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551" name="Google Shape;1551;p58"/>
          <p:cNvSpPr txBox="1">
            <a:spLocks noGrp="1"/>
          </p:cNvSpPr>
          <p:nvPr>
            <p:ph type="subTitle" idx="4"/>
          </p:nvPr>
        </p:nvSpPr>
        <p:spPr>
          <a:xfrm>
            <a:off x="1595700" y="2884725"/>
            <a:ext cx="3288000" cy="436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52" name="Google Shape;1552;p58"/>
          <p:cNvSpPr txBox="1">
            <a:spLocks noGrp="1"/>
          </p:cNvSpPr>
          <p:nvPr>
            <p:ph type="title" idx="5"/>
          </p:nvPr>
        </p:nvSpPr>
        <p:spPr>
          <a:xfrm>
            <a:off x="1595700" y="3734899"/>
            <a:ext cx="3288000" cy="356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553" name="Google Shape;1553;p58"/>
          <p:cNvSpPr txBox="1">
            <a:spLocks noGrp="1"/>
          </p:cNvSpPr>
          <p:nvPr>
            <p:ph type="subTitle" idx="6"/>
          </p:nvPr>
        </p:nvSpPr>
        <p:spPr>
          <a:xfrm>
            <a:off x="1595700" y="4091400"/>
            <a:ext cx="3288000" cy="436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ext 6">
  <p:cSld name="CUSTOM_18_1_1">
    <p:spTree>
      <p:nvGrpSpPr>
        <p:cNvPr id="1" name="Shape 1554"/>
        <p:cNvGrpSpPr/>
        <p:nvPr/>
      </p:nvGrpSpPr>
      <p:grpSpPr>
        <a:xfrm>
          <a:off x="0" y="0"/>
          <a:ext cx="0" cy="0"/>
          <a:chOff x="0" y="0"/>
          <a:chExt cx="0" cy="0"/>
        </a:xfrm>
      </p:grpSpPr>
      <p:grpSp>
        <p:nvGrpSpPr>
          <p:cNvPr id="1555" name="Google Shape;1555;p59"/>
          <p:cNvGrpSpPr/>
          <p:nvPr/>
        </p:nvGrpSpPr>
        <p:grpSpPr>
          <a:xfrm>
            <a:off x="8104768" y="3760682"/>
            <a:ext cx="783286" cy="1153968"/>
            <a:chOff x="2572075" y="1962150"/>
            <a:chExt cx="426000" cy="627600"/>
          </a:xfrm>
        </p:grpSpPr>
        <p:sp>
          <p:nvSpPr>
            <p:cNvPr id="1556" name="Google Shape;1556;p59"/>
            <p:cNvSpPr/>
            <p:nvPr/>
          </p:nvSpPr>
          <p:spPr>
            <a:xfrm>
              <a:off x="2572075" y="1962150"/>
              <a:ext cx="426000" cy="627600"/>
            </a:xfrm>
            <a:custGeom>
              <a:avLst/>
              <a:gdLst/>
              <a:ahLst/>
              <a:cxnLst/>
              <a:rect l="l" t="t" r="r" b="b"/>
              <a:pathLst>
                <a:path w="17040" h="25104" extrusionOk="0">
                  <a:moveTo>
                    <a:pt x="13115" y="0"/>
                  </a:moveTo>
                  <a:cubicBezTo>
                    <a:pt x="11991" y="0"/>
                    <a:pt x="10768" y="562"/>
                    <a:pt x="9662" y="1570"/>
                  </a:cubicBezTo>
                  <a:cubicBezTo>
                    <a:pt x="9618" y="1624"/>
                    <a:pt x="9573" y="1677"/>
                    <a:pt x="9537" y="1731"/>
                  </a:cubicBezTo>
                  <a:cubicBezTo>
                    <a:pt x="9475" y="1767"/>
                    <a:pt x="9421" y="1811"/>
                    <a:pt x="9368" y="1865"/>
                  </a:cubicBezTo>
                  <a:cubicBezTo>
                    <a:pt x="9073" y="2159"/>
                    <a:pt x="8788" y="2498"/>
                    <a:pt x="8502" y="2864"/>
                  </a:cubicBezTo>
                  <a:cubicBezTo>
                    <a:pt x="8458" y="2926"/>
                    <a:pt x="8422" y="2998"/>
                    <a:pt x="8395" y="3069"/>
                  </a:cubicBezTo>
                  <a:cubicBezTo>
                    <a:pt x="8333" y="3114"/>
                    <a:pt x="8279" y="3167"/>
                    <a:pt x="8235" y="3238"/>
                  </a:cubicBezTo>
                  <a:cubicBezTo>
                    <a:pt x="7789" y="3863"/>
                    <a:pt x="7378" y="4577"/>
                    <a:pt x="6995" y="5362"/>
                  </a:cubicBezTo>
                  <a:cubicBezTo>
                    <a:pt x="4524" y="10393"/>
                    <a:pt x="3819" y="16290"/>
                    <a:pt x="3721" y="17236"/>
                  </a:cubicBezTo>
                  <a:lnTo>
                    <a:pt x="2820" y="19270"/>
                  </a:lnTo>
                  <a:cubicBezTo>
                    <a:pt x="2766" y="19385"/>
                    <a:pt x="2748" y="19510"/>
                    <a:pt x="2757" y="19626"/>
                  </a:cubicBezTo>
                  <a:lnTo>
                    <a:pt x="2864" y="20929"/>
                  </a:lnTo>
                  <a:lnTo>
                    <a:pt x="2044" y="20929"/>
                  </a:lnTo>
                  <a:cubicBezTo>
                    <a:pt x="1633" y="20929"/>
                    <a:pt x="1303" y="21259"/>
                    <a:pt x="1303" y="21669"/>
                  </a:cubicBezTo>
                  <a:lnTo>
                    <a:pt x="1303" y="21910"/>
                  </a:lnTo>
                  <a:lnTo>
                    <a:pt x="741" y="21910"/>
                  </a:lnTo>
                  <a:cubicBezTo>
                    <a:pt x="331" y="21910"/>
                    <a:pt x="1" y="22240"/>
                    <a:pt x="1" y="22651"/>
                  </a:cubicBezTo>
                  <a:lnTo>
                    <a:pt x="1" y="24363"/>
                  </a:lnTo>
                  <a:cubicBezTo>
                    <a:pt x="1" y="24774"/>
                    <a:pt x="331" y="25104"/>
                    <a:pt x="741" y="25104"/>
                  </a:cubicBezTo>
                  <a:lnTo>
                    <a:pt x="11473" y="25104"/>
                  </a:lnTo>
                  <a:cubicBezTo>
                    <a:pt x="11884" y="25104"/>
                    <a:pt x="12214" y="24774"/>
                    <a:pt x="12214" y="24363"/>
                  </a:cubicBezTo>
                  <a:lnTo>
                    <a:pt x="12214" y="22651"/>
                  </a:lnTo>
                  <a:cubicBezTo>
                    <a:pt x="12214" y="22240"/>
                    <a:pt x="11884" y="21910"/>
                    <a:pt x="11473" y="21910"/>
                  </a:cubicBezTo>
                  <a:lnTo>
                    <a:pt x="10911" y="21910"/>
                  </a:lnTo>
                  <a:lnTo>
                    <a:pt x="10911" y="21669"/>
                  </a:lnTo>
                  <a:cubicBezTo>
                    <a:pt x="10911" y="21259"/>
                    <a:pt x="10581" y="20929"/>
                    <a:pt x="10171" y="20929"/>
                  </a:cubicBezTo>
                  <a:lnTo>
                    <a:pt x="4988" y="20929"/>
                  </a:lnTo>
                  <a:lnTo>
                    <a:pt x="5425" y="20402"/>
                  </a:lnTo>
                  <a:cubicBezTo>
                    <a:pt x="5514" y="20295"/>
                    <a:pt x="5567" y="20171"/>
                    <a:pt x="5585" y="20037"/>
                  </a:cubicBezTo>
                  <a:lnTo>
                    <a:pt x="5924" y="17860"/>
                  </a:lnTo>
                  <a:cubicBezTo>
                    <a:pt x="6263" y="17155"/>
                    <a:pt x="8592" y="12436"/>
                    <a:pt x="12339" y="8787"/>
                  </a:cubicBezTo>
                  <a:cubicBezTo>
                    <a:pt x="12499" y="8627"/>
                    <a:pt x="12660" y="8466"/>
                    <a:pt x="12847" y="8279"/>
                  </a:cubicBezTo>
                  <a:cubicBezTo>
                    <a:pt x="12909" y="8207"/>
                    <a:pt x="12963" y="8127"/>
                    <a:pt x="12999" y="8038"/>
                  </a:cubicBezTo>
                  <a:cubicBezTo>
                    <a:pt x="13088" y="7993"/>
                    <a:pt x="13159" y="7940"/>
                    <a:pt x="13231" y="7868"/>
                  </a:cubicBezTo>
                  <a:cubicBezTo>
                    <a:pt x="17040" y="3693"/>
                    <a:pt x="15621" y="1410"/>
                    <a:pt x="14836" y="625"/>
                  </a:cubicBezTo>
                  <a:cubicBezTo>
                    <a:pt x="14435" y="223"/>
                    <a:pt x="13828" y="0"/>
                    <a:pt x="13115" y="0"/>
                  </a:cubicBezTo>
                  <a:close/>
                </a:path>
              </a:pathLst>
            </a:custGeom>
            <a:solidFill>
              <a:schemeClr val="dk1"/>
            </a:solidFill>
            <a:ln>
              <a:noFill/>
            </a:ln>
            <a:effectLst>
              <a:outerShdw dist="28575" dir="264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59"/>
            <p:cNvSpPr/>
            <p:nvPr/>
          </p:nvSpPr>
          <p:spPr>
            <a:xfrm>
              <a:off x="2683150" y="1980775"/>
              <a:ext cx="286175" cy="422300"/>
            </a:xfrm>
            <a:custGeom>
              <a:avLst/>
              <a:gdLst/>
              <a:ahLst/>
              <a:cxnLst/>
              <a:rect l="l" t="t" r="r" b="b"/>
              <a:pathLst>
                <a:path w="11447" h="16892" extrusionOk="0">
                  <a:moveTo>
                    <a:pt x="8669" y="1"/>
                  </a:moveTo>
                  <a:cubicBezTo>
                    <a:pt x="7878" y="1"/>
                    <a:pt x="6831" y="360"/>
                    <a:pt x="5728" y="1378"/>
                  </a:cubicBezTo>
                  <a:lnTo>
                    <a:pt x="6076" y="2074"/>
                  </a:lnTo>
                  <a:lnTo>
                    <a:pt x="5451" y="1637"/>
                  </a:lnTo>
                  <a:cubicBezTo>
                    <a:pt x="5192" y="1905"/>
                    <a:pt x="4916" y="2217"/>
                    <a:pt x="4648" y="2574"/>
                  </a:cubicBezTo>
                  <a:lnTo>
                    <a:pt x="5523" y="3635"/>
                  </a:lnTo>
                  <a:lnTo>
                    <a:pt x="5523" y="3635"/>
                  </a:lnTo>
                  <a:lnTo>
                    <a:pt x="4398" y="2913"/>
                  </a:lnTo>
                  <a:cubicBezTo>
                    <a:pt x="3997" y="3484"/>
                    <a:pt x="3605" y="4153"/>
                    <a:pt x="3221" y="4938"/>
                  </a:cubicBezTo>
                  <a:cubicBezTo>
                    <a:pt x="616" y="10255"/>
                    <a:pt x="0" y="16687"/>
                    <a:pt x="0" y="16687"/>
                  </a:cubicBezTo>
                  <a:lnTo>
                    <a:pt x="768" y="16892"/>
                  </a:lnTo>
                  <a:cubicBezTo>
                    <a:pt x="768" y="16892"/>
                    <a:pt x="3176" y="11593"/>
                    <a:pt x="7378" y="7507"/>
                  </a:cubicBezTo>
                  <a:cubicBezTo>
                    <a:pt x="7548" y="7338"/>
                    <a:pt x="7708" y="7177"/>
                    <a:pt x="7869" y="7016"/>
                  </a:cubicBezTo>
                  <a:lnTo>
                    <a:pt x="6789" y="5759"/>
                  </a:lnTo>
                  <a:lnTo>
                    <a:pt x="8235" y="6624"/>
                  </a:lnTo>
                  <a:cubicBezTo>
                    <a:pt x="11446" y="3100"/>
                    <a:pt x="10661" y="1200"/>
                    <a:pt x="9867" y="406"/>
                  </a:cubicBezTo>
                  <a:cubicBezTo>
                    <a:pt x="9628" y="167"/>
                    <a:pt x="9208" y="1"/>
                    <a:pt x="866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59"/>
            <p:cNvSpPr/>
            <p:nvPr/>
          </p:nvSpPr>
          <p:spPr>
            <a:xfrm>
              <a:off x="2852875" y="1989125"/>
              <a:ext cx="116450" cy="157250"/>
            </a:xfrm>
            <a:custGeom>
              <a:avLst/>
              <a:gdLst/>
              <a:ahLst/>
              <a:cxnLst/>
              <a:rect l="l" t="t" r="r" b="b"/>
              <a:pathLst>
                <a:path w="4658" h="6290" extrusionOk="0">
                  <a:moveTo>
                    <a:pt x="2998" y="1"/>
                  </a:moveTo>
                  <a:lnTo>
                    <a:pt x="2998" y="1"/>
                  </a:lnTo>
                  <a:cubicBezTo>
                    <a:pt x="3622" y="1615"/>
                    <a:pt x="3149" y="3185"/>
                    <a:pt x="1374" y="5273"/>
                  </a:cubicBezTo>
                  <a:lnTo>
                    <a:pt x="1517" y="5621"/>
                  </a:lnTo>
                  <a:lnTo>
                    <a:pt x="0" y="5425"/>
                  </a:lnTo>
                  <a:lnTo>
                    <a:pt x="1446" y="6290"/>
                  </a:lnTo>
                  <a:cubicBezTo>
                    <a:pt x="4657" y="2766"/>
                    <a:pt x="3872" y="866"/>
                    <a:pt x="3078" y="72"/>
                  </a:cubicBezTo>
                  <a:cubicBezTo>
                    <a:pt x="3060" y="45"/>
                    <a:pt x="3033" y="27"/>
                    <a:pt x="2998"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59"/>
            <p:cNvSpPr/>
            <p:nvPr/>
          </p:nvSpPr>
          <p:spPr>
            <a:xfrm>
              <a:off x="2698750" y="2124725"/>
              <a:ext cx="181125" cy="278350"/>
            </a:xfrm>
            <a:custGeom>
              <a:avLst/>
              <a:gdLst/>
              <a:ahLst/>
              <a:cxnLst/>
              <a:rect l="l" t="t" r="r" b="b"/>
              <a:pathLst>
                <a:path w="7245" h="11134" extrusionOk="0">
                  <a:moveTo>
                    <a:pt x="6165" y="1"/>
                  </a:moveTo>
                  <a:lnTo>
                    <a:pt x="6522" y="1187"/>
                  </a:lnTo>
                  <a:cubicBezTo>
                    <a:pt x="6522" y="1187"/>
                    <a:pt x="5059" y="2525"/>
                    <a:pt x="4069" y="3890"/>
                  </a:cubicBezTo>
                  <a:lnTo>
                    <a:pt x="4113" y="4238"/>
                  </a:lnTo>
                  <a:lnTo>
                    <a:pt x="3596" y="4185"/>
                  </a:lnTo>
                  <a:cubicBezTo>
                    <a:pt x="3596" y="4185"/>
                    <a:pt x="973" y="8458"/>
                    <a:pt x="1" y="11098"/>
                  </a:cubicBezTo>
                  <a:lnTo>
                    <a:pt x="144" y="11134"/>
                  </a:lnTo>
                  <a:cubicBezTo>
                    <a:pt x="144" y="11134"/>
                    <a:pt x="2552" y="5835"/>
                    <a:pt x="6754" y="1749"/>
                  </a:cubicBezTo>
                  <a:cubicBezTo>
                    <a:pt x="6924" y="1580"/>
                    <a:pt x="7084" y="1419"/>
                    <a:pt x="7245" y="1258"/>
                  </a:cubicBezTo>
                  <a:lnTo>
                    <a:pt x="6165"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59"/>
            <p:cNvSpPr/>
            <p:nvPr/>
          </p:nvSpPr>
          <p:spPr>
            <a:xfrm>
              <a:off x="2590600" y="2528400"/>
              <a:ext cx="268325" cy="42850"/>
            </a:xfrm>
            <a:custGeom>
              <a:avLst/>
              <a:gdLst/>
              <a:ahLst/>
              <a:cxnLst/>
              <a:rect l="l" t="t" r="r" b="b"/>
              <a:pathLst>
                <a:path w="10733" h="1714" extrusionOk="0">
                  <a:moveTo>
                    <a:pt x="0" y="1"/>
                  </a:moveTo>
                  <a:lnTo>
                    <a:pt x="0" y="1713"/>
                  </a:lnTo>
                  <a:lnTo>
                    <a:pt x="10732" y="1713"/>
                  </a:lnTo>
                  <a:lnTo>
                    <a:pt x="1073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59"/>
            <p:cNvSpPr/>
            <p:nvPr/>
          </p:nvSpPr>
          <p:spPr>
            <a:xfrm>
              <a:off x="2590600" y="2552500"/>
              <a:ext cx="268325" cy="18750"/>
            </a:xfrm>
            <a:custGeom>
              <a:avLst/>
              <a:gdLst/>
              <a:ahLst/>
              <a:cxnLst/>
              <a:rect l="l" t="t" r="r" b="b"/>
              <a:pathLst>
                <a:path w="10733" h="750" extrusionOk="0">
                  <a:moveTo>
                    <a:pt x="0" y="0"/>
                  </a:moveTo>
                  <a:lnTo>
                    <a:pt x="0" y="749"/>
                  </a:lnTo>
                  <a:lnTo>
                    <a:pt x="10732" y="749"/>
                  </a:lnTo>
                  <a:lnTo>
                    <a:pt x="10732"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59"/>
            <p:cNvSpPr/>
            <p:nvPr/>
          </p:nvSpPr>
          <p:spPr>
            <a:xfrm>
              <a:off x="2623150" y="2503875"/>
              <a:ext cx="203200" cy="24550"/>
            </a:xfrm>
            <a:custGeom>
              <a:avLst/>
              <a:gdLst/>
              <a:ahLst/>
              <a:cxnLst/>
              <a:rect l="l" t="t" r="r" b="b"/>
              <a:pathLst>
                <a:path w="8128" h="982" extrusionOk="0">
                  <a:moveTo>
                    <a:pt x="1" y="0"/>
                  </a:moveTo>
                  <a:lnTo>
                    <a:pt x="1" y="982"/>
                  </a:lnTo>
                  <a:lnTo>
                    <a:pt x="8128" y="982"/>
                  </a:lnTo>
                  <a:lnTo>
                    <a:pt x="81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59"/>
            <p:cNvSpPr/>
            <p:nvPr/>
          </p:nvSpPr>
          <p:spPr>
            <a:xfrm>
              <a:off x="2623150" y="2517700"/>
              <a:ext cx="203200" cy="10725"/>
            </a:xfrm>
            <a:custGeom>
              <a:avLst/>
              <a:gdLst/>
              <a:ahLst/>
              <a:cxnLst/>
              <a:rect l="l" t="t" r="r" b="b"/>
              <a:pathLst>
                <a:path w="8128" h="429" extrusionOk="0">
                  <a:moveTo>
                    <a:pt x="1" y="0"/>
                  </a:moveTo>
                  <a:lnTo>
                    <a:pt x="1" y="429"/>
                  </a:lnTo>
                  <a:lnTo>
                    <a:pt x="8128" y="429"/>
                  </a:lnTo>
                  <a:lnTo>
                    <a:pt x="8128"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59"/>
            <p:cNvSpPr/>
            <p:nvPr/>
          </p:nvSpPr>
          <p:spPr>
            <a:xfrm>
              <a:off x="2677575" y="2079450"/>
              <a:ext cx="174875" cy="379625"/>
            </a:xfrm>
            <a:custGeom>
              <a:avLst/>
              <a:gdLst/>
              <a:ahLst/>
              <a:cxnLst/>
              <a:rect l="l" t="t" r="r" b="b"/>
              <a:pathLst>
                <a:path w="6995" h="15185" extrusionOk="0">
                  <a:moveTo>
                    <a:pt x="6994" y="1"/>
                  </a:moveTo>
                  <a:lnTo>
                    <a:pt x="6994" y="1"/>
                  </a:lnTo>
                  <a:cubicBezTo>
                    <a:pt x="6129" y="1107"/>
                    <a:pt x="5344" y="2275"/>
                    <a:pt x="4621" y="3480"/>
                  </a:cubicBezTo>
                  <a:cubicBezTo>
                    <a:pt x="3890" y="4684"/>
                    <a:pt x="3221" y="5924"/>
                    <a:pt x="2605" y="7191"/>
                  </a:cubicBezTo>
                  <a:cubicBezTo>
                    <a:pt x="1999" y="8458"/>
                    <a:pt x="1472" y="9760"/>
                    <a:pt x="1008" y="11089"/>
                  </a:cubicBezTo>
                  <a:cubicBezTo>
                    <a:pt x="562" y="12428"/>
                    <a:pt x="223" y="13792"/>
                    <a:pt x="0" y="15184"/>
                  </a:cubicBezTo>
                  <a:cubicBezTo>
                    <a:pt x="188" y="14506"/>
                    <a:pt x="330" y="13819"/>
                    <a:pt x="554" y="13159"/>
                  </a:cubicBezTo>
                  <a:lnTo>
                    <a:pt x="714" y="12651"/>
                  </a:lnTo>
                  <a:lnTo>
                    <a:pt x="785" y="12401"/>
                  </a:lnTo>
                  <a:lnTo>
                    <a:pt x="875" y="12160"/>
                  </a:lnTo>
                  <a:lnTo>
                    <a:pt x="1232" y="11170"/>
                  </a:lnTo>
                  <a:cubicBezTo>
                    <a:pt x="1731" y="9867"/>
                    <a:pt x="2275" y="8574"/>
                    <a:pt x="2882" y="7316"/>
                  </a:cubicBezTo>
                  <a:cubicBezTo>
                    <a:pt x="3497" y="6067"/>
                    <a:pt x="4149" y="4827"/>
                    <a:pt x="4836" y="3605"/>
                  </a:cubicBezTo>
                  <a:cubicBezTo>
                    <a:pt x="5175" y="2998"/>
                    <a:pt x="5531" y="2391"/>
                    <a:pt x="5888" y="1794"/>
                  </a:cubicBezTo>
                  <a:cubicBezTo>
                    <a:pt x="6245" y="1187"/>
                    <a:pt x="6620" y="598"/>
                    <a:pt x="699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59"/>
            <p:cNvSpPr/>
            <p:nvPr/>
          </p:nvSpPr>
          <p:spPr>
            <a:xfrm>
              <a:off x="2659500" y="2397925"/>
              <a:ext cx="42850" cy="98600"/>
            </a:xfrm>
            <a:custGeom>
              <a:avLst/>
              <a:gdLst/>
              <a:ahLst/>
              <a:cxnLst/>
              <a:rect l="l" t="t" r="r" b="b"/>
              <a:pathLst>
                <a:path w="1714" h="3944" extrusionOk="0">
                  <a:moveTo>
                    <a:pt x="946" y="1"/>
                  </a:moveTo>
                  <a:lnTo>
                    <a:pt x="1" y="2142"/>
                  </a:lnTo>
                  <a:lnTo>
                    <a:pt x="152" y="3944"/>
                  </a:lnTo>
                  <a:lnTo>
                    <a:pt x="1357" y="2490"/>
                  </a:lnTo>
                  <a:lnTo>
                    <a:pt x="1714" y="206"/>
                  </a:lnTo>
                  <a:lnTo>
                    <a:pt x="94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59"/>
            <p:cNvSpPr/>
            <p:nvPr/>
          </p:nvSpPr>
          <p:spPr>
            <a:xfrm>
              <a:off x="2667325" y="2450350"/>
              <a:ext cx="12050" cy="12275"/>
            </a:xfrm>
            <a:custGeom>
              <a:avLst/>
              <a:gdLst/>
              <a:ahLst/>
              <a:cxnLst/>
              <a:rect l="l" t="t" r="r" b="b"/>
              <a:pathLst>
                <a:path w="482" h="491" extrusionOk="0">
                  <a:moveTo>
                    <a:pt x="241" y="0"/>
                  </a:moveTo>
                  <a:cubicBezTo>
                    <a:pt x="107" y="0"/>
                    <a:pt x="0" y="116"/>
                    <a:pt x="0" y="241"/>
                  </a:cubicBezTo>
                  <a:cubicBezTo>
                    <a:pt x="0" y="375"/>
                    <a:pt x="107" y="491"/>
                    <a:pt x="241" y="491"/>
                  </a:cubicBezTo>
                  <a:cubicBezTo>
                    <a:pt x="375" y="491"/>
                    <a:pt x="482" y="375"/>
                    <a:pt x="482" y="241"/>
                  </a:cubicBezTo>
                  <a:cubicBezTo>
                    <a:pt x="482" y="116"/>
                    <a:pt x="375" y="0"/>
                    <a:pt x="2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59"/>
            <p:cNvSpPr/>
            <p:nvPr/>
          </p:nvSpPr>
          <p:spPr>
            <a:xfrm>
              <a:off x="2671550" y="2424650"/>
              <a:ext cx="13175" cy="32850"/>
            </a:xfrm>
            <a:custGeom>
              <a:avLst/>
              <a:gdLst/>
              <a:ahLst/>
              <a:cxnLst/>
              <a:rect l="l" t="t" r="r" b="b"/>
              <a:pathLst>
                <a:path w="527" h="1314" extrusionOk="0">
                  <a:moveTo>
                    <a:pt x="451" y="0"/>
                  </a:moveTo>
                  <a:cubicBezTo>
                    <a:pt x="415" y="0"/>
                    <a:pt x="383" y="19"/>
                    <a:pt x="375" y="56"/>
                  </a:cubicBezTo>
                  <a:lnTo>
                    <a:pt x="9" y="1216"/>
                  </a:lnTo>
                  <a:cubicBezTo>
                    <a:pt x="1" y="1251"/>
                    <a:pt x="27" y="1296"/>
                    <a:pt x="63" y="1305"/>
                  </a:cubicBezTo>
                  <a:cubicBezTo>
                    <a:pt x="72" y="1314"/>
                    <a:pt x="81" y="1314"/>
                    <a:pt x="81" y="1314"/>
                  </a:cubicBezTo>
                  <a:cubicBezTo>
                    <a:pt x="117" y="1314"/>
                    <a:pt x="143" y="1287"/>
                    <a:pt x="152" y="1260"/>
                  </a:cubicBezTo>
                  <a:lnTo>
                    <a:pt x="518" y="100"/>
                  </a:lnTo>
                  <a:cubicBezTo>
                    <a:pt x="527" y="56"/>
                    <a:pt x="509" y="20"/>
                    <a:pt x="473" y="2"/>
                  </a:cubicBezTo>
                  <a:cubicBezTo>
                    <a:pt x="466" y="1"/>
                    <a:pt x="458" y="0"/>
                    <a:pt x="45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59"/>
            <p:cNvSpPr/>
            <p:nvPr/>
          </p:nvSpPr>
          <p:spPr>
            <a:xfrm>
              <a:off x="2659500" y="2402175"/>
              <a:ext cx="42850" cy="94350"/>
            </a:xfrm>
            <a:custGeom>
              <a:avLst/>
              <a:gdLst/>
              <a:ahLst/>
              <a:cxnLst/>
              <a:rect l="l" t="t" r="r" b="b"/>
              <a:pathLst>
                <a:path w="1714" h="3774" extrusionOk="0">
                  <a:moveTo>
                    <a:pt x="1571" y="0"/>
                  </a:moveTo>
                  <a:lnTo>
                    <a:pt x="1169" y="2231"/>
                  </a:lnTo>
                  <a:lnTo>
                    <a:pt x="224" y="3292"/>
                  </a:lnTo>
                  <a:lnTo>
                    <a:pt x="1" y="1972"/>
                  </a:lnTo>
                  <a:lnTo>
                    <a:pt x="152" y="3774"/>
                  </a:lnTo>
                  <a:lnTo>
                    <a:pt x="1357" y="2320"/>
                  </a:lnTo>
                  <a:lnTo>
                    <a:pt x="1714" y="36"/>
                  </a:lnTo>
                  <a:lnTo>
                    <a:pt x="157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69" name="Google Shape;1569;p59"/>
          <p:cNvGrpSpPr/>
          <p:nvPr/>
        </p:nvGrpSpPr>
        <p:grpSpPr>
          <a:xfrm>
            <a:off x="165256" y="291966"/>
            <a:ext cx="833751" cy="1067568"/>
            <a:chOff x="637550" y="1683800"/>
            <a:chExt cx="382525" cy="489800"/>
          </a:xfrm>
        </p:grpSpPr>
        <p:sp>
          <p:nvSpPr>
            <p:cNvPr id="1570" name="Google Shape;1570;p59"/>
            <p:cNvSpPr/>
            <p:nvPr/>
          </p:nvSpPr>
          <p:spPr>
            <a:xfrm>
              <a:off x="637550" y="1683800"/>
              <a:ext cx="382525" cy="489800"/>
            </a:xfrm>
            <a:custGeom>
              <a:avLst/>
              <a:gdLst/>
              <a:ahLst/>
              <a:cxnLst/>
              <a:rect l="l" t="t" r="r" b="b"/>
              <a:pathLst>
                <a:path w="15301" h="19592" extrusionOk="0">
                  <a:moveTo>
                    <a:pt x="10304" y="1"/>
                  </a:moveTo>
                  <a:cubicBezTo>
                    <a:pt x="10108" y="1"/>
                    <a:pt x="9885" y="54"/>
                    <a:pt x="9617" y="161"/>
                  </a:cubicBezTo>
                  <a:cubicBezTo>
                    <a:pt x="9207" y="331"/>
                    <a:pt x="4604" y="1874"/>
                    <a:pt x="1589" y="2882"/>
                  </a:cubicBezTo>
                  <a:cubicBezTo>
                    <a:pt x="1508" y="2900"/>
                    <a:pt x="1428" y="2927"/>
                    <a:pt x="1348" y="2963"/>
                  </a:cubicBezTo>
                  <a:cubicBezTo>
                    <a:pt x="1134" y="3070"/>
                    <a:pt x="919" y="3239"/>
                    <a:pt x="696" y="3489"/>
                  </a:cubicBezTo>
                  <a:cubicBezTo>
                    <a:pt x="527" y="3676"/>
                    <a:pt x="1" y="4247"/>
                    <a:pt x="233" y="4863"/>
                  </a:cubicBezTo>
                  <a:cubicBezTo>
                    <a:pt x="313" y="5095"/>
                    <a:pt x="464" y="5246"/>
                    <a:pt x="634" y="5336"/>
                  </a:cubicBezTo>
                  <a:lnTo>
                    <a:pt x="4283" y="16148"/>
                  </a:lnTo>
                  <a:cubicBezTo>
                    <a:pt x="4292" y="16237"/>
                    <a:pt x="4318" y="16326"/>
                    <a:pt x="4363" y="16415"/>
                  </a:cubicBezTo>
                  <a:cubicBezTo>
                    <a:pt x="4497" y="16683"/>
                    <a:pt x="4773" y="16844"/>
                    <a:pt x="5103" y="16844"/>
                  </a:cubicBezTo>
                  <a:cubicBezTo>
                    <a:pt x="5184" y="16844"/>
                    <a:pt x="5300" y="16835"/>
                    <a:pt x="5478" y="16790"/>
                  </a:cubicBezTo>
                  <a:lnTo>
                    <a:pt x="6227" y="19083"/>
                  </a:lnTo>
                  <a:cubicBezTo>
                    <a:pt x="6317" y="19350"/>
                    <a:pt x="6558" y="19556"/>
                    <a:pt x="6834" y="19591"/>
                  </a:cubicBezTo>
                  <a:lnTo>
                    <a:pt x="6932" y="19591"/>
                  </a:lnTo>
                  <a:cubicBezTo>
                    <a:pt x="7182" y="19591"/>
                    <a:pt x="7423" y="19466"/>
                    <a:pt x="7557" y="19252"/>
                  </a:cubicBezTo>
                  <a:lnTo>
                    <a:pt x="7833" y="18833"/>
                  </a:lnTo>
                  <a:lnTo>
                    <a:pt x="8431" y="19154"/>
                  </a:lnTo>
                  <a:cubicBezTo>
                    <a:pt x="8538" y="19217"/>
                    <a:pt x="8663" y="19243"/>
                    <a:pt x="8779" y="19243"/>
                  </a:cubicBezTo>
                  <a:cubicBezTo>
                    <a:pt x="8948" y="19243"/>
                    <a:pt x="9118" y="19181"/>
                    <a:pt x="9261" y="19074"/>
                  </a:cubicBezTo>
                  <a:cubicBezTo>
                    <a:pt x="9493" y="18878"/>
                    <a:pt x="9582" y="18556"/>
                    <a:pt x="9484" y="18271"/>
                  </a:cubicBezTo>
                  <a:lnTo>
                    <a:pt x="8654" y="15684"/>
                  </a:lnTo>
                  <a:cubicBezTo>
                    <a:pt x="10991" y="14836"/>
                    <a:pt x="14114" y="13712"/>
                    <a:pt x="14479" y="13579"/>
                  </a:cubicBezTo>
                  <a:cubicBezTo>
                    <a:pt x="14649" y="13534"/>
                    <a:pt x="14952" y="13409"/>
                    <a:pt x="15122" y="13070"/>
                  </a:cubicBezTo>
                  <a:cubicBezTo>
                    <a:pt x="15202" y="12918"/>
                    <a:pt x="15300" y="12606"/>
                    <a:pt x="15113" y="12214"/>
                  </a:cubicBezTo>
                  <a:cubicBezTo>
                    <a:pt x="14926" y="11705"/>
                    <a:pt x="13070" y="5666"/>
                    <a:pt x="11857" y="1651"/>
                  </a:cubicBezTo>
                  <a:cubicBezTo>
                    <a:pt x="11767" y="1125"/>
                    <a:pt x="11509" y="839"/>
                    <a:pt x="11223" y="723"/>
                  </a:cubicBezTo>
                  <a:lnTo>
                    <a:pt x="11197" y="634"/>
                  </a:lnTo>
                  <a:cubicBezTo>
                    <a:pt x="11098" y="295"/>
                    <a:pt x="10786" y="1"/>
                    <a:pt x="10304" y="1"/>
                  </a:cubicBezTo>
                  <a:close/>
                </a:path>
              </a:pathLst>
            </a:custGeom>
            <a:solidFill>
              <a:schemeClr val="dk1"/>
            </a:solidFill>
            <a:ln>
              <a:noFill/>
            </a:ln>
            <a:effectLst>
              <a:outerShdw dist="28575" dir="246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59"/>
            <p:cNvSpPr/>
            <p:nvPr/>
          </p:nvSpPr>
          <p:spPr>
            <a:xfrm>
              <a:off x="682600" y="1702425"/>
              <a:ext cx="226625" cy="100050"/>
            </a:xfrm>
            <a:custGeom>
              <a:avLst/>
              <a:gdLst/>
              <a:ahLst/>
              <a:cxnLst/>
              <a:rect l="l" t="t" r="r" b="b"/>
              <a:pathLst>
                <a:path w="9065" h="4002" extrusionOk="0">
                  <a:moveTo>
                    <a:pt x="8506" y="0"/>
                  </a:moveTo>
                  <a:cubicBezTo>
                    <a:pt x="8419" y="0"/>
                    <a:pt x="8288" y="26"/>
                    <a:pt x="8092" y="103"/>
                  </a:cubicBezTo>
                  <a:cubicBezTo>
                    <a:pt x="7503" y="344"/>
                    <a:pt x="1" y="2851"/>
                    <a:pt x="1" y="2851"/>
                  </a:cubicBezTo>
                  <a:lnTo>
                    <a:pt x="384" y="4002"/>
                  </a:lnTo>
                  <a:lnTo>
                    <a:pt x="9064" y="1192"/>
                  </a:lnTo>
                  <a:lnTo>
                    <a:pt x="8886" y="656"/>
                  </a:lnTo>
                  <a:lnTo>
                    <a:pt x="8681" y="103"/>
                  </a:lnTo>
                  <a:cubicBezTo>
                    <a:pt x="8681" y="103"/>
                    <a:pt x="8681" y="0"/>
                    <a:pt x="850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59"/>
            <p:cNvSpPr/>
            <p:nvPr/>
          </p:nvSpPr>
          <p:spPr>
            <a:xfrm>
              <a:off x="781625" y="2042200"/>
              <a:ext cx="75400" cy="112875"/>
            </a:xfrm>
            <a:custGeom>
              <a:avLst/>
              <a:gdLst/>
              <a:ahLst/>
              <a:cxnLst/>
              <a:rect l="l" t="t" r="r" b="b"/>
              <a:pathLst>
                <a:path w="3016" h="4515" extrusionOk="0">
                  <a:moveTo>
                    <a:pt x="1669" y="1"/>
                  </a:moveTo>
                  <a:lnTo>
                    <a:pt x="1" y="938"/>
                  </a:lnTo>
                  <a:lnTo>
                    <a:pt x="1169" y="4515"/>
                  </a:lnTo>
                  <a:lnTo>
                    <a:pt x="1812" y="3516"/>
                  </a:lnTo>
                  <a:lnTo>
                    <a:pt x="3016" y="4167"/>
                  </a:lnTo>
                  <a:lnTo>
                    <a:pt x="166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59"/>
            <p:cNvSpPr/>
            <p:nvPr/>
          </p:nvSpPr>
          <p:spPr>
            <a:xfrm>
              <a:off x="880200" y="1708125"/>
              <a:ext cx="32600" cy="45525"/>
            </a:xfrm>
            <a:custGeom>
              <a:avLst/>
              <a:gdLst/>
              <a:ahLst/>
              <a:cxnLst/>
              <a:rect l="l" t="t" r="r" b="b"/>
              <a:pathLst>
                <a:path w="1304" h="1821" extrusionOk="0">
                  <a:moveTo>
                    <a:pt x="750" y="0"/>
                  </a:moveTo>
                  <a:lnTo>
                    <a:pt x="1" y="232"/>
                  </a:lnTo>
                  <a:lnTo>
                    <a:pt x="572" y="1820"/>
                  </a:lnTo>
                  <a:lnTo>
                    <a:pt x="1303" y="1552"/>
                  </a:lnTo>
                  <a:lnTo>
                    <a:pt x="7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59"/>
            <p:cNvSpPr/>
            <p:nvPr/>
          </p:nvSpPr>
          <p:spPr>
            <a:xfrm>
              <a:off x="667225" y="1708125"/>
              <a:ext cx="242000" cy="83725"/>
            </a:xfrm>
            <a:custGeom>
              <a:avLst/>
              <a:gdLst/>
              <a:ahLst/>
              <a:cxnLst/>
              <a:rect l="l" t="t" r="r" b="b"/>
              <a:pathLst>
                <a:path w="9680" h="3349" extrusionOk="0">
                  <a:moveTo>
                    <a:pt x="9269" y="0"/>
                  </a:moveTo>
                  <a:lnTo>
                    <a:pt x="848" y="2721"/>
                  </a:lnTo>
                  <a:cubicBezTo>
                    <a:pt x="848" y="2721"/>
                    <a:pt x="0" y="3105"/>
                    <a:pt x="268" y="3337"/>
                  </a:cubicBezTo>
                  <a:cubicBezTo>
                    <a:pt x="277" y="3345"/>
                    <a:pt x="298" y="3349"/>
                    <a:pt x="329" y="3349"/>
                  </a:cubicBezTo>
                  <a:cubicBezTo>
                    <a:pt x="1169" y="3349"/>
                    <a:pt x="9679" y="437"/>
                    <a:pt x="9679" y="437"/>
                  </a:cubicBezTo>
                  <a:lnTo>
                    <a:pt x="9679" y="437"/>
                  </a:lnTo>
                  <a:cubicBezTo>
                    <a:pt x="9679" y="437"/>
                    <a:pt x="9521" y="461"/>
                    <a:pt x="9358" y="461"/>
                  </a:cubicBezTo>
                  <a:cubicBezTo>
                    <a:pt x="9077" y="461"/>
                    <a:pt x="8783" y="390"/>
                    <a:pt x="926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59"/>
            <p:cNvSpPr/>
            <p:nvPr/>
          </p:nvSpPr>
          <p:spPr>
            <a:xfrm>
              <a:off x="653375" y="1718875"/>
              <a:ext cx="348850" cy="367425"/>
            </a:xfrm>
            <a:custGeom>
              <a:avLst/>
              <a:gdLst/>
              <a:ahLst/>
              <a:cxnLst/>
              <a:rect l="l" t="t" r="r" b="b"/>
              <a:pathLst>
                <a:path w="13954" h="14697" extrusionOk="0">
                  <a:moveTo>
                    <a:pt x="10272" y="0"/>
                  </a:moveTo>
                  <a:cubicBezTo>
                    <a:pt x="10260" y="0"/>
                    <a:pt x="10247" y="2"/>
                    <a:pt x="10233" y="7"/>
                  </a:cubicBezTo>
                  <a:cubicBezTo>
                    <a:pt x="10028" y="79"/>
                    <a:pt x="1696" y="2764"/>
                    <a:pt x="1080" y="2898"/>
                  </a:cubicBezTo>
                  <a:cubicBezTo>
                    <a:pt x="1021" y="2910"/>
                    <a:pt x="971" y="2915"/>
                    <a:pt x="930" y="2915"/>
                  </a:cubicBezTo>
                  <a:cubicBezTo>
                    <a:pt x="554" y="2915"/>
                    <a:pt x="967" y="2436"/>
                    <a:pt x="1402" y="2291"/>
                  </a:cubicBezTo>
                  <a:cubicBezTo>
                    <a:pt x="1402" y="2291"/>
                    <a:pt x="1352" y="2182"/>
                    <a:pt x="1216" y="2182"/>
                  </a:cubicBezTo>
                  <a:cubicBezTo>
                    <a:pt x="1169" y="2182"/>
                    <a:pt x="1113" y="2195"/>
                    <a:pt x="1045" y="2229"/>
                  </a:cubicBezTo>
                  <a:cubicBezTo>
                    <a:pt x="929" y="2282"/>
                    <a:pt x="786" y="2389"/>
                    <a:pt x="617" y="2585"/>
                  </a:cubicBezTo>
                  <a:cubicBezTo>
                    <a:pt x="1" y="3263"/>
                    <a:pt x="438" y="3317"/>
                    <a:pt x="438" y="3317"/>
                  </a:cubicBezTo>
                  <a:lnTo>
                    <a:pt x="617" y="3433"/>
                  </a:lnTo>
                  <a:lnTo>
                    <a:pt x="4399" y="14638"/>
                  </a:lnTo>
                  <a:cubicBezTo>
                    <a:pt x="4399" y="14638"/>
                    <a:pt x="4356" y="14696"/>
                    <a:pt x="4468" y="14696"/>
                  </a:cubicBezTo>
                  <a:cubicBezTo>
                    <a:pt x="4566" y="14696"/>
                    <a:pt x="4782" y="14652"/>
                    <a:pt x="5247" y="14486"/>
                  </a:cubicBezTo>
                  <a:cubicBezTo>
                    <a:pt x="6246" y="14138"/>
                    <a:pt x="13632" y="11471"/>
                    <a:pt x="13632" y="11471"/>
                  </a:cubicBezTo>
                  <a:cubicBezTo>
                    <a:pt x="13632" y="11471"/>
                    <a:pt x="13954" y="11408"/>
                    <a:pt x="13802" y="11114"/>
                  </a:cubicBezTo>
                  <a:cubicBezTo>
                    <a:pt x="13659" y="10820"/>
                    <a:pt x="10492" y="418"/>
                    <a:pt x="10492" y="418"/>
                  </a:cubicBezTo>
                  <a:cubicBezTo>
                    <a:pt x="10492" y="418"/>
                    <a:pt x="10438" y="0"/>
                    <a:pt x="1027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59"/>
            <p:cNvSpPr/>
            <p:nvPr/>
          </p:nvSpPr>
          <p:spPr>
            <a:xfrm>
              <a:off x="746600" y="1866900"/>
              <a:ext cx="36825" cy="39500"/>
            </a:xfrm>
            <a:custGeom>
              <a:avLst/>
              <a:gdLst/>
              <a:ahLst/>
              <a:cxnLst/>
              <a:rect l="l" t="t" r="r" b="b"/>
              <a:pathLst>
                <a:path w="1473" h="1580" extrusionOk="0">
                  <a:moveTo>
                    <a:pt x="233" y="1"/>
                  </a:moveTo>
                  <a:lnTo>
                    <a:pt x="1" y="72"/>
                  </a:lnTo>
                  <a:lnTo>
                    <a:pt x="465" y="1580"/>
                  </a:lnTo>
                  <a:lnTo>
                    <a:pt x="1473" y="1268"/>
                  </a:lnTo>
                  <a:lnTo>
                    <a:pt x="1419" y="1107"/>
                  </a:lnTo>
                  <a:lnTo>
                    <a:pt x="643" y="1339"/>
                  </a:lnTo>
                  <a:lnTo>
                    <a:pt x="2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59"/>
            <p:cNvSpPr/>
            <p:nvPr/>
          </p:nvSpPr>
          <p:spPr>
            <a:xfrm>
              <a:off x="800575" y="1848850"/>
              <a:ext cx="37725" cy="44400"/>
            </a:xfrm>
            <a:custGeom>
              <a:avLst/>
              <a:gdLst/>
              <a:ahLst/>
              <a:cxnLst/>
              <a:rect l="l" t="t" r="r" b="b"/>
              <a:pathLst>
                <a:path w="1509" h="1776" extrusionOk="0">
                  <a:moveTo>
                    <a:pt x="340" y="214"/>
                  </a:moveTo>
                  <a:cubicBezTo>
                    <a:pt x="393" y="295"/>
                    <a:pt x="447" y="375"/>
                    <a:pt x="518" y="455"/>
                  </a:cubicBezTo>
                  <a:lnTo>
                    <a:pt x="831" y="839"/>
                  </a:lnTo>
                  <a:lnTo>
                    <a:pt x="286" y="999"/>
                  </a:lnTo>
                  <a:lnTo>
                    <a:pt x="286" y="999"/>
                  </a:lnTo>
                  <a:lnTo>
                    <a:pt x="322" y="518"/>
                  </a:lnTo>
                  <a:cubicBezTo>
                    <a:pt x="331" y="411"/>
                    <a:pt x="331" y="313"/>
                    <a:pt x="331" y="214"/>
                  </a:cubicBezTo>
                  <a:close/>
                  <a:moveTo>
                    <a:pt x="429" y="0"/>
                  </a:moveTo>
                  <a:lnTo>
                    <a:pt x="144" y="81"/>
                  </a:lnTo>
                  <a:lnTo>
                    <a:pt x="1" y="1776"/>
                  </a:lnTo>
                  <a:lnTo>
                    <a:pt x="1" y="1776"/>
                  </a:lnTo>
                  <a:lnTo>
                    <a:pt x="242" y="1704"/>
                  </a:lnTo>
                  <a:lnTo>
                    <a:pt x="286" y="1169"/>
                  </a:lnTo>
                  <a:lnTo>
                    <a:pt x="920" y="973"/>
                  </a:lnTo>
                  <a:lnTo>
                    <a:pt x="1259" y="1383"/>
                  </a:lnTo>
                  <a:lnTo>
                    <a:pt x="1509" y="1312"/>
                  </a:lnTo>
                  <a:lnTo>
                    <a:pt x="42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59"/>
            <p:cNvSpPr/>
            <p:nvPr/>
          </p:nvSpPr>
          <p:spPr>
            <a:xfrm>
              <a:off x="840950" y="1822525"/>
              <a:ext cx="55125" cy="51100"/>
            </a:xfrm>
            <a:custGeom>
              <a:avLst/>
              <a:gdLst/>
              <a:ahLst/>
              <a:cxnLst/>
              <a:rect l="l" t="t" r="r" b="b"/>
              <a:pathLst>
                <a:path w="2205" h="2044" extrusionOk="0">
                  <a:moveTo>
                    <a:pt x="2204" y="1"/>
                  </a:moveTo>
                  <a:lnTo>
                    <a:pt x="1963" y="72"/>
                  </a:lnTo>
                  <a:lnTo>
                    <a:pt x="1963" y="902"/>
                  </a:lnTo>
                  <a:cubicBezTo>
                    <a:pt x="1963" y="1107"/>
                    <a:pt x="1963" y="1294"/>
                    <a:pt x="1981" y="1473"/>
                  </a:cubicBezTo>
                  <a:lnTo>
                    <a:pt x="1972" y="1473"/>
                  </a:lnTo>
                  <a:cubicBezTo>
                    <a:pt x="1901" y="1321"/>
                    <a:pt x="1794" y="1160"/>
                    <a:pt x="1687" y="1000"/>
                  </a:cubicBezTo>
                  <a:lnTo>
                    <a:pt x="1232" y="304"/>
                  </a:lnTo>
                  <a:lnTo>
                    <a:pt x="991" y="375"/>
                  </a:lnTo>
                  <a:lnTo>
                    <a:pt x="982" y="1205"/>
                  </a:lnTo>
                  <a:cubicBezTo>
                    <a:pt x="982" y="1419"/>
                    <a:pt x="982" y="1615"/>
                    <a:pt x="1000" y="1776"/>
                  </a:cubicBezTo>
                  <a:lnTo>
                    <a:pt x="991" y="1776"/>
                  </a:lnTo>
                  <a:cubicBezTo>
                    <a:pt x="911" y="1642"/>
                    <a:pt x="812" y="1473"/>
                    <a:pt x="696" y="1303"/>
                  </a:cubicBezTo>
                  <a:lnTo>
                    <a:pt x="250" y="607"/>
                  </a:lnTo>
                  <a:lnTo>
                    <a:pt x="1" y="679"/>
                  </a:lnTo>
                  <a:lnTo>
                    <a:pt x="928" y="2044"/>
                  </a:lnTo>
                  <a:lnTo>
                    <a:pt x="1169" y="1963"/>
                  </a:lnTo>
                  <a:lnTo>
                    <a:pt x="1178" y="1107"/>
                  </a:lnTo>
                  <a:cubicBezTo>
                    <a:pt x="1187" y="893"/>
                    <a:pt x="1187" y="732"/>
                    <a:pt x="1169" y="572"/>
                  </a:cubicBezTo>
                  <a:lnTo>
                    <a:pt x="1178" y="572"/>
                  </a:lnTo>
                  <a:cubicBezTo>
                    <a:pt x="1250" y="714"/>
                    <a:pt x="1330" y="848"/>
                    <a:pt x="1446" y="1027"/>
                  </a:cubicBezTo>
                  <a:lnTo>
                    <a:pt x="1919" y="1740"/>
                  </a:lnTo>
                  <a:lnTo>
                    <a:pt x="2159" y="1660"/>
                  </a:lnTo>
                  <a:lnTo>
                    <a:pt x="22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79" name="Google Shape;1579;p59"/>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1580" name="Google Shape;1580;p59"/>
          <p:cNvSpPr txBox="1">
            <a:spLocks noGrp="1"/>
          </p:cNvSpPr>
          <p:nvPr>
            <p:ph type="subTitle" idx="1"/>
          </p:nvPr>
        </p:nvSpPr>
        <p:spPr>
          <a:xfrm>
            <a:off x="720000" y="1442275"/>
            <a:ext cx="7704000" cy="3161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a:solidFill>
                  <a:schemeClr val="dk1"/>
                </a:solidFill>
              </a:defRPr>
            </a:lvl1pPr>
            <a:lvl2pPr lvl="1" algn="l" rtl="0">
              <a:lnSpc>
                <a:spcPct val="100000"/>
              </a:lnSpc>
              <a:spcBef>
                <a:spcPts val="0"/>
              </a:spcBef>
              <a:spcAft>
                <a:spcPts val="0"/>
              </a:spcAft>
              <a:buSzPts val="1400"/>
              <a:buNone/>
              <a:defRPr/>
            </a:lvl2pPr>
            <a:lvl3pPr lvl="2" algn="l" rtl="0">
              <a:lnSpc>
                <a:spcPct val="100000"/>
              </a:lnSpc>
              <a:spcBef>
                <a:spcPts val="1600"/>
              </a:spcBef>
              <a:spcAft>
                <a:spcPts val="0"/>
              </a:spcAft>
              <a:buSzPts val="1400"/>
              <a:buNone/>
              <a:defRPr/>
            </a:lvl3pPr>
            <a:lvl4pPr lvl="3" algn="l" rtl="0">
              <a:lnSpc>
                <a:spcPct val="100000"/>
              </a:lnSpc>
              <a:spcBef>
                <a:spcPts val="1600"/>
              </a:spcBef>
              <a:spcAft>
                <a:spcPts val="0"/>
              </a:spcAft>
              <a:buSzPts val="1400"/>
              <a:buNone/>
              <a:defRPr/>
            </a:lvl4pPr>
            <a:lvl5pPr lvl="4" algn="l" rtl="0">
              <a:lnSpc>
                <a:spcPct val="100000"/>
              </a:lnSpc>
              <a:spcBef>
                <a:spcPts val="1600"/>
              </a:spcBef>
              <a:spcAft>
                <a:spcPts val="0"/>
              </a:spcAft>
              <a:buSzPts val="1400"/>
              <a:buNone/>
              <a:defRPr/>
            </a:lvl5pPr>
            <a:lvl6pPr lvl="5" algn="l" rtl="0">
              <a:lnSpc>
                <a:spcPct val="100000"/>
              </a:lnSpc>
              <a:spcBef>
                <a:spcPts val="1600"/>
              </a:spcBef>
              <a:spcAft>
                <a:spcPts val="0"/>
              </a:spcAft>
              <a:buSzPts val="1400"/>
              <a:buNone/>
              <a:defRPr/>
            </a:lvl6pPr>
            <a:lvl7pPr lvl="6" algn="l" rtl="0">
              <a:lnSpc>
                <a:spcPct val="100000"/>
              </a:lnSpc>
              <a:spcBef>
                <a:spcPts val="1600"/>
              </a:spcBef>
              <a:spcAft>
                <a:spcPts val="0"/>
              </a:spcAft>
              <a:buSzPts val="1400"/>
              <a:buNone/>
              <a:defRPr/>
            </a:lvl7pPr>
            <a:lvl8pPr lvl="7" algn="l" rtl="0">
              <a:lnSpc>
                <a:spcPct val="100000"/>
              </a:lnSpc>
              <a:spcBef>
                <a:spcPts val="1600"/>
              </a:spcBef>
              <a:spcAft>
                <a:spcPts val="0"/>
              </a:spcAft>
              <a:buSzPts val="1400"/>
              <a:buNone/>
              <a:defRPr/>
            </a:lvl8pPr>
            <a:lvl9pPr lvl="8" algn="l"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581"/>
        <p:cNvGrpSpPr/>
        <p:nvPr/>
      </p:nvGrpSpPr>
      <p:grpSpPr>
        <a:xfrm>
          <a:off x="0" y="0"/>
          <a:ext cx="0" cy="0"/>
          <a:chOff x="0" y="0"/>
          <a:chExt cx="0" cy="0"/>
        </a:xfrm>
      </p:grpSpPr>
      <p:grpSp>
        <p:nvGrpSpPr>
          <p:cNvPr id="1582" name="Google Shape;1582;p60"/>
          <p:cNvGrpSpPr/>
          <p:nvPr/>
        </p:nvGrpSpPr>
        <p:grpSpPr>
          <a:xfrm rot="-1134481">
            <a:off x="258628" y="343709"/>
            <a:ext cx="909058" cy="789158"/>
            <a:chOff x="4834750" y="3152300"/>
            <a:chExt cx="584600" cy="507525"/>
          </a:xfrm>
        </p:grpSpPr>
        <p:sp>
          <p:nvSpPr>
            <p:cNvPr id="1583" name="Google Shape;1583;p60"/>
            <p:cNvSpPr/>
            <p:nvPr/>
          </p:nvSpPr>
          <p:spPr>
            <a:xfrm>
              <a:off x="4834750" y="3152300"/>
              <a:ext cx="584600" cy="507525"/>
            </a:xfrm>
            <a:custGeom>
              <a:avLst/>
              <a:gdLst/>
              <a:ahLst/>
              <a:cxnLst/>
              <a:rect l="l" t="t" r="r" b="b"/>
              <a:pathLst>
                <a:path w="23384" h="20301" extrusionOk="0">
                  <a:moveTo>
                    <a:pt x="7444" y="0"/>
                  </a:moveTo>
                  <a:cubicBezTo>
                    <a:pt x="6116" y="0"/>
                    <a:pt x="5038" y="1053"/>
                    <a:pt x="5038" y="2381"/>
                  </a:cubicBezTo>
                  <a:lnTo>
                    <a:pt x="5038" y="2832"/>
                  </a:lnTo>
                  <a:cubicBezTo>
                    <a:pt x="4712" y="2882"/>
                    <a:pt x="4461" y="3133"/>
                    <a:pt x="4386" y="3434"/>
                  </a:cubicBezTo>
                  <a:lnTo>
                    <a:pt x="2181" y="3434"/>
                  </a:lnTo>
                  <a:cubicBezTo>
                    <a:pt x="978" y="3434"/>
                    <a:pt x="0" y="4411"/>
                    <a:pt x="0" y="5614"/>
                  </a:cubicBezTo>
                  <a:lnTo>
                    <a:pt x="0" y="13609"/>
                  </a:lnTo>
                  <a:cubicBezTo>
                    <a:pt x="0" y="14261"/>
                    <a:pt x="301" y="14862"/>
                    <a:pt x="802" y="15288"/>
                  </a:cubicBezTo>
                  <a:lnTo>
                    <a:pt x="802" y="18346"/>
                  </a:lnTo>
                  <a:cubicBezTo>
                    <a:pt x="802" y="19424"/>
                    <a:pt x="1654" y="20301"/>
                    <a:pt x="2732" y="20301"/>
                  </a:cubicBezTo>
                  <a:lnTo>
                    <a:pt x="20802" y="20301"/>
                  </a:lnTo>
                  <a:cubicBezTo>
                    <a:pt x="21880" y="20301"/>
                    <a:pt x="22732" y="19424"/>
                    <a:pt x="22732" y="18346"/>
                  </a:cubicBezTo>
                  <a:lnTo>
                    <a:pt x="22732" y="15163"/>
                  </a:lnTo>
                  <a:cubicBezTo>
                    <a:pt x="23158" y="14762"/>
                    <a:pt x="23384" y="14211"/>
                    <a:pt x="23384" y="13609"/>
                  </a:cubicBezTo>
                  <a:lnTo>
                    <a:pt x="23384" y="5614"/>
                  </a:lnTo>
                  <a:cubicBezTo>
                    <a:pt x="23384" y="4411"/>
                    <a:pt x="22406" y="3434"/>
                    <a:pt x="21228" y="3434"/>
                  </a:cubicBezTo>
                  <a:lnTo>
                    <a:pt x="18998" y="3434"/>
                  </a:lnTo>
                  <a:cubicBezTo>
                    <a:pt x="18948" y="3133"/>
                    <a:pt x="18697" y="2882"/>
                    <a:pt x="18371" y="2832"/>
                  </a:cubicBezTo>
                  <a:lnTo>
                    <a:pt x="18371" y="2381"/>
                  </a:lnTo>
                  <a:cubicBezTo>
                    <a:pt x="18371" y="1053"/>
                    <a:pt x="17294" y="0"/>
                    <a:pt x="15965" y="0"/>
                  </a:cubicBezTo>
                  <a:close/>
                </a:path>
              </a:pathLst>
            </a:custGeom>
            <a:solidFill>
              <a:schemeClr val="dk1"/>
            </a:solidFill>
            <a:ln>
              <a:noFill/>
            </a:ln>
            <a:effectLst>
              <a:outerShdw dist="19050" dir="138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60"/>
            <p:cNvSpPr/>
            <p:nvPr/>
          </p:nvSpPr>
          <p:spPr>
            <a:xfrm>
              <a:off x="4980725" y="3171700"/>
              <a:ext cx="293900" cy="105300"/>
            </a:xfrm>
            <a:custGeom>
              <a:avLst/>
              <a:gdLst/>
              <a:ahLst/>
              <a:cxnLst/>
              <a:rect l="l" t="t" r="r" b="b"/>
              <a:pathLst>
                <a:path w="11756" h="4212" extrusionOk="0">
                  <a:moveTo>
                    <a:pt x="1605" y="1"/>
                  </a:moveTo>
                  <a:cubicBezTo>
                    <a:pt x="728" y="1"/>
                    <a:pt x="1" y="728"/>
                    <a:pt x="1" y="1605"/>
                  </a:cubicBezTo>
                  <a:lnTo>
                    <a:pt x="1" y="4212"/>
                  </a:lnTo>
                  <a:lnTo>
                    <a:pt x="1028" y="4212"/>
                  </a:lnTo>
                  <a:lnTo>
                    <a:pt x="1028" y="1605"/>
                  </a:lnTo>
                  <a:cubicBezTo>
                    <a:pt x="1028" y="1304"/>
                    <a:pt x="1304" y="1054"/>
                    <a:pt x="1605" y="1054"/>
                  </a:cubicBezTo>
                  <a:lnTo>
                    <a:pt x="10126" y="1054"/>
                  </a:lnTo>
                  <a:cubicBezTo>
                    <a:pt x="10452" y="1054"/>
                    <a:pt x="10703" y="1304"/>
                    <a:pt x="10703" y="1605"/>
                  </a:cubicBezTo>
                  <a:lnTo>
                    <a:pt x="10703" y="4212"/>
                  </a:lnTo>
                  <a:lnTo>
                    <a:pt x="11755" y="4212"/>
                  </a:lnTo>
                  <a:lnTo>
                    <a:pt x="11755" y="1605"/>
                  </a:lnTo>
                  <a:cubicBezTo>
                    <a:pt x="11755" y="728"/>
                    <a:pt x="11028" y="1"/>
                    <a:pt x="101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60"/>
            <p:cNvSpPr/>
            <p:nvPr/>
          </p:nvSpPr>
          <p:spPr>
            <a:xfrm>
              <a:off x="4963825" y="3242525"/>
              <a:ext cx="55150" cy="15675"/>
            </a:xfrm>
            <a:custGeom>
              <a:avLst/>
              <a:gdLst/>
              <a:ahLst/>
              <a:cxnLst/>
              <a:rect l="l" t="t" r="r" b="b"/>
              <a:pathLst>
                <a:path w="2206" h="627" extrusionOk="0">
                  <a:moveTo>
                    <a:pt x="0" y="0"/>
                  </a:moveTo>
                  <a:lnTo>
                    <a:pt x="0" y="627"/>
                  </a:lnTo>
                  <a:lnTo>
                    <a:pt x="2206" y="627"/>
                  </a:lnTo>
                  <a:lnTo>
                    <a:pt x="220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60"/>
            <p:cNvSpPr/>
            <p:nvPr/>
          </p:nvSpPr>
          <p:spPr>
            <a:xfrm>
              <a:off x="5235125" y="3242525"/>
              <a:ext cx="55775" cy="15675"/>
            </a:xfrm>
            <a:custGeom>
              <a:avLst/>
              <a:gdLst/>
              <a:ahLst/>
              <a:cxnLst/>
              <a:rect l="l" t="t" r="r" b="b"/>
              <a:pathLst>
                <a:path w="2231" h="627" extrusionOk="0">
                  <a:moveTo>
                    <a:pt x="0" y="0"/>
                  </a:moveTo>
                  <a:lnTo>
                    <a:pt x="0" y="627"/>
                  </a:lnTo>
                  <a:lnTo>
                    <a:pt x="2231" y="627"/>
                  </a:lnTo>
                  <a:lnTo>
                    <a:pt x="223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60"/>
            <p:cNvSpPr/>
            <p:nvPr/>
          </p:nvSpPr>
          <p:spPr>
            <a:xfrm>
              <a:off x="4874225" y="3414825"/>
              <a:ext cx="509425" cy="224950"/>
            </a:xfrm>
            <a:custGeom>
              <a:avLst/>
              <a:gdLst/>
              <a:ahLst/>
              <a:cxnLst/>
              <a:rect l="l" t="t" r="r" b="b"/>
              <a:pathLst>
                <a:path w="20377" h="8998" extrusionOk="0">
                  <a:moveTo>
                    <a:pt x="0" y="0"/>
                  </a:moveTo>
                  <a:lnTo>
                    <a:pt x="0" y="7845"/>
                  </a:lnTo>
                  <a:cubicBezTo>
                    <a:pt x="0" y="8497"/>
                    <a:pt x="501" y="8998"/>
                    <a:pt x="1153" y="8998"/>
                  </a:cubicBezTo>
                  <a:lnTo>
                    <a:pt x="19223" y="8998"/>
                  </a:lnTo>
                  <a:cubicBezTo>
                    <a:pt x="19850" y="8998"/>
                    <a:pt x="20376" y="8497"/>
                    <a:pt x="20376" y="7845"/>
                  </a:cubicBezTo>
                  <a:lnTo>
                    <a:pt x="203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60"/>
            <p:cNvSpPr/>
            <p:nvPr/>
          </p:nvSpPr>
          <p:spPr>
            <a:xfrm>
              <a:off x="4874225" y="3414825"/>
              <a:ext cx="509425" cy="134725"/>
            </a:xfrm>
            <a:custGeom>
              <a:avLst/>
              <a:gdLst/>
              <a:ahLst/>
              <a:cxnLst/>
              <a:rect l="l" t="t" r="r" b="b"/>
              <a:pathLst>
                <a:path w="20377" h="5389" extrusionOk="0">
                  <a:moveTo>
                    <a:pt x="0" y="0"/>
                  </a:moveTo>
                  <a:lnTo>
                    <a:pt x="0" y="5389"/>
                  </a:lnTo>
                  <a:lnTo>
                    <a:pt x="20376" y="5389"/>
                  </a:lnTo>
                  <a:lnTo>
                    <a:pt x="20376"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60"/>
            <p:cNvSpPr/>
            <p:nvPr/>
          </p:nvSpPr>
          <p:spPr>
            <a:xfrm>
              <a:off x="4854800" y="3258175"/>
              <a:ext cx="545125" cy="268825"/>
            </a:xfrm>
            <a:custGeom>
              <a:avLst/>
              <a:gdLst/>
              <a:ahLst/>
              <a:cxnLst/>
              <a:rect l="l" t="t" r="r" b="b"/>
              <a:pathLst>
                <a:path w="21805" h="10753" extrusionOk="0">
                  <a:moveTo>
                    <a:pt x="1379" y="1"/>
                  </a:moveTo>
                  <a:cubicBezTo>
                    <a:pt x="602" y="1"/>
                    <a:pt x="0" y="602"/>
                    <a:pt x="0" y="1379"/>
                  </a:cubicBezTo>
                  <a:lnTo>
                    <a:pt x="0" y="9374"/>
                  </a:lnTo>
                  <a:cubicBezTo>
                    <a:pt x="0" y="10151"/>
                    <a:pt x="602" y="10753"/>
                    <a:pt x="1379" y="10753"/>
                  </a:cubicBezTo>
                  <a:lnTo>
                    <a:pt x="20426" y="10753"/>
                  </a:lnTo>
                  <a:cubicBezTo>
                    <a:pt x="21178" y="10753"/>
                    <a:pt x="21805" y="10151"/>
                    <a:pt x="21805" y="9374"/>
                  </a:cubicBezTo>
                  <a:lnTo>
                    <a:pt x="21805" y="1379"/>
                  </a:lnTo>
                  <a:cubicBezTo>
                    <a:pt x="21805" y="602"/>
                    <a:pt x="21178" y="1"/>
                    <a:pt x="204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60"/>
            <p:cNvSpPr/>
            <p:nvPr/>
          </p:nvSpPr>
          <p:spPr>
            <a:xfrm>
              <a:off x="5097900" y="3482500"/>
              <a:ext cx="58925" cy="94625"/>
            </a:xfrm>
            <a:custGeom>
              <a:avLst/>
              <a:gdLst/>
              <a:ahLst/>
              <a:cxnLst/>
              <a:rect l="l" t="t" r="r" b="b"/>
              <a:pathLst>
                <a:path w="2357" h="3785" extrusionOk="0">
                  <a:moveTo>
                    <a:pt x="1" y="0"/>
                  </a:moveTo>
                  <a:lnTo>
                    <a:pt x="1" y="3785"/>
                  </a:lnTo>
                  <a:lnTo>
                    <a:pt x="2356" y="3785"/>
                  </a:lnTo>
                  <a:lnTo>
                    <a:pt x="235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1" name="Google Shape;1591;p60"/>
          <p:cNvGrpSpPr/>
          <p:nvPr/>
        </p:nvGrpSpPr>
        <p:grpSpPr>
          <a:xfrm rot="1996768" flipH="1">
            <a:off x="398608" y="4308025"/>
            <a:ext cx="628995" cy="332910"/>
            <a:chOff x="6679875" y="343900"/>
            <a:chExt cx="738750" cy="391000"/>
          </a:xfrm>
        </p:grpSpPr>
        <p:sp>
          <p:nvSpPr>
            <p:cNvPr id="1592" name="Google Shape;1592;p60"/>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60"/>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60"/>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60"/>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60"/>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60"/>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60"/>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60"/>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60"/>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60"/>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2" name="Google Shape;1602;p60"/>
          <p:cNvSpPr txBox="1">
            <a:spLocks noGrp="1"/>
          </p:cNvSpPr>
          <p:nvPr>
            <p:ph type="title"/>
          </p:nvPr>
        </p:nvSpPr>
        <p:spPr>
          <a:xfrm>
            <a:off x="1815800" y="1404450"/>
            <a:ext cx="1893900" cy="11907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1603" name="Google Shape;1603;p60"/>
          <p:cNvSpPr txBox="1">
            <a:spLocks noGrp="1"/>
          </p:cNvSpPr>
          <p:nvPr>
            <p:ph type="subTitle" idx="1"/>
          </p:nvPr>
        </p:nvSpPr>
        <p:spPr>
          <a:xfrm>
            <a:off x="713100" y="2595000"/>
            <a:ext cx="2996700" cy="11907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1604"/>
        <p:cNvGrpSpPr/>
        <p:nvPr/>
      </p:nvGrpSpPr>
      <p:grpSpPr>
        <a:xfrm>
          <a:off x="0" y="0"/>
          <a:ext cx="0" cy="0"/>
          <a:chOff x="0" y="0"/>
          <a:chExt cx="0" cy="0"/>
        </a:xfrm>
      </p:grpSpPr>
      <p:sp>
        <p:nvSpPr>
          <p:cNvPr id="1605" name="Google Shape;1605;p61"/>
          <p:cNvSpPr txBox="1">
            <a:spLocks noGrp="1"/>
          </p:cNvSpPr>
          <p:nvPr>
            <p:ph type="title"/>
          </p:nvPr>
        </p:nvSpPr>
        <p:spPr>
          <a:xfrm flipH="1">
            <a:off x="5434300" y="1404450"/>
            <a:ext cx="1893900" cy="1190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1606" name="Google Shape;1606;p61"/>
          <p:cNvSpPr txBox="1">
            <a:spLocks noGrp="1"/>
          </p:cNvSpPr>
          <p:nvPr>
            <p:ph type="subTitle" idx="1"/>
          </p:nvPr>
        </p:nvSpPr>
        <p:spPr>
          <a:xfrm flipH="1">
            <a:off x="5434200" y="2595000"/>
            <a:ext cx="2996700" cy="1190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607" name="Google Shape;1607;p61"/>
          <p:cNvGrpSpPr/>
          <p:nvPr/>
        </p:nvGrpSpPr>
        <p:grpSpPr>
          <a:xfrm rot="639104">
            <a:off x="7685100" y="399237"/>
            <a:ext cx="1230657" cy="1009018"/>
            <a:chOff x="8015336" y="-150551"/>
            <a:chExt cx="1495550" cy="1226204"/>
          </a:xfrm>
        </p:grpSpPr>
        <p:sp>
          <p:nvSpPr>
            <p:cNvPr id="1608" name="Google Shape;1608;p61"/>
            <p:cNvSpPr/>
            <p:nvPr/>
          </p:nvSpPr>
          <p:spPr>
            <a:xfrm rot="1346691">
              <a:off x="8117985" y="65691"/>
              <a:ext cx="1290252" cy="793720"/>
            </a:xfrm>
            <a:custGeom>
              <a:avLst/>
              <a:gdLst/>
              <a:ahLst/>
              <a:cxnLst/>
              <a:rect l="l" t="t" r="r" b="b"/>
              <a:pathLst>
                <a:path w="20453" h="12582" extrusionOk="0">
                  <a:moveTo>
                    <a:pt x="10226" y="0"/>
                  </a:moveTo>
                  <a:cubicBezTo>
                    <a:pt x="8397" y="0"/>
                    <a:pt x="5665" y="1529"/>
                    <a:pt x="3259" y="2958"/>
                  </a:cubicBezTo>
                  <a:cubicBezTo>
                    <a:pt x="2833" y="3208"/>
                    <a:pt x="2482" y="3434"/>
                    <a:pt x="2307" y="3509"/>
                  </a:cubicBezTo>
                  <a:cubicBezTo>
                    <a:pt x="1480" y="3935"/>
                    <a:pt x="201" y="4562"/>
                    <a:pt x="76" y="5990"/>
                  </a:cubicBezTo>
                  <a:cubicBezTo>
                    <a:pt x="1" y="6817"/>
                    <a:pt x="251" y="7670"/>
                    <a:pt x="828" y="8446"/>
                  </a:cubicBezTo>
                  <a:cubicBezTo>
                    <a:pt x="853" y="8497"/>
                    <a:pt x="903" y="8572"/>
                    <a:pt x="953" y="8622"/>
                  </a:cubicBezTo>
                  <a:lnTo>
                    <a:pt x="1003" y="8672"/>
                  </a:lnTo>
                  <a:cubicBezTo>
                    <a:pt x="1028" y="8697"/>
                    <a:pt x="1053" y="8722"/>
                    <a:pt x="1053" y="8772"/>
                  </a:cubicBezTo>
                  <a:cubicBezTo>
                    <a:pt x="1354" y="9098"/>
                    <a:pt x="1630" y="9374"/>
                    <a:pt x="1830" y="9524"/>
                  </a:cubicBezTo>
                  <a:cubicBezTo>
                    <a:pt x="1906" y="9599"/>
                    <a:pt x="1981" y="9650"/>
                    <a:pt x="2006" y="9675"/>
                  </a:cubicBezTo>
                  <a:cubicBezTo>
                    <a:pt x="2357" y="10326"/>
                    <a:pt x="3585" y="11329"/>
                    <a:pt x="8673" y="12406"/>
                  </a:cubicBezTo>
                  <a:cubicBezTo>
                    <a:pt x="9174" y="12507"/>
                    <a:pt x="9700" y="12582"/>
                    <a:pt x="10201" y="12582"/>
                  </a:cubicBezTo>
                  <a:cubicBezTo>
                    <a:pt x="10377" y="12582"/>
                    <a:pt x="10552" y="12557"/>
                    <a:pt x="10703" y="12557"/>
                  </a:cubicBezTo>
                  <a:cubicBezTo>
                    <a:pt x="11054" y="12532"/>
                    <a:pt x="11404" y="12482"/>
                    <a:pt x="11755" y="12406"/>
                  </a:cubicBezTo>
                  <a:cubicBezTo>
                    <a:pt x="16843" y="11329"/>
                    <a:pt x="18071" y="10326"/>
                    <a:pt x="18422" y="9675"/>
                  </a:cubicBezTo>
                  <a:cubicBezTo>
                    <a:pt x="18497" y="9624"/>
                    <a:pt x="18623" y="9524"/>
                    <a:pt x="18773" y="9399"/>
                  </a:cubicBezTo>
                  <a:cubicBezTo>
                    <a:pt x="18973" y="9198"/>
                    <a:pt x="19199" y="8973"/>
                    <a:pt x="19374" y="8747"/>
                  </a:cubicBezTo>
                  <a:cubicBezTo>
                    <a:pt x="19399" y="8722"/>
                    <a:pt x="19450" y="8672"/>
                    <a:pt x="19475" y="8622"/>
                  </a:cubicBezTo>
                  <a:lnTo>
                    <a:pt x="19525" y="8572"/>
                  </a:lnTo>
                  <a:cubicBezTo>
                    <a:pt x="19550" y="8522"/>
                    <a:pt x="19575" y="8497"/>
                    <a:pt x="19600" y="8446"/>
                  </a:cubicBezTo>
                  <a:cubicBezTo>
                    <a:pt x="20201" y="7644"/>
                    <a:pt x="20452" y="6817"/>
                    <a:pt x="20377" y="5990"/>
                  </a:cubicBezTo>
                  <a:cubicBezTo>
                    <a:pt x="20227" y="4562"/>
                    <a:pt x="18973" y="3935"/>
                    <a:pt x="18121" y="3509"/>
                  </a:cubicBezTo>
                  <a:cubicBezTo>
                    <a:pt x="17946" y="3434"/>
                    <a:pt x="17595" y="3208"/>
                    <a:pt x="17169" y="2958"/>
                  </a:cubicBezTo>
                  <a:cubicBezTo>
                    <a:pt x="15440" y="1930"/>
                    <a:pt x="12557" y="226"/>
                    <a:pt x="10602" y="25"/>
                  </a:cubicBezTo>
                  <a:cubicBezTo>
                    <a:pt x="10477" y="0"/>
                    <a:pt x="10352" y="0"/>
                    <a:pt x="10226" y="0"/>
                  </a:cubicBezTo>
                  <a:close/>
                </a:path>
              </a:pathLst>
            </a:custGeom>
            <a:solidFill>
              <a:schemeClr val="dk1"/>
            </a:solidFill>
            <a:ln>
              <a:noFill/>
            </a:ln>
            <a:effectLst>
              <a:outerShdw dist="28575" dir="282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61"/>
            <p:cNvSpPr/>
            <p:nvPr/>
          </p:nvSpPr>
          <p:spPr>
            <a:xfrm rot="1346691">
              <a:off x="8185289" y="613320"/>
              <a:ext cx="956602" cy="176130"/>
            </a:xfrm>
            <a:custGeom>
              <a:avLst/>
              <a:gdLst/>
              <a:ahLst/>
              <a:cxnLst/>
              <a:rect l="l" t="t" r="r" b="b"/>
              <a:pathLst>
                <a:path w="15164" h="2792" extrusionOk="0">
                  <a:moveTo>
                    <a:pt x="0" y="1"/>
                  </a:moveTo>
                  <a:cubicBezTo>
                    <a:pt x="0" y="1179"/>
                    <a:pt x="4010" y="2181"/>
                    <a:pt x="6216" y="2658"/>
                  </a:cubicBezTo>
                  <a:cubicBezTo>
                    <a:pt x="6663" y="2755"/>
                    <a:pt x="7140" y="2792"/>
                    <a:pt x="7612" y="2792"/>
                  </a:cubicBezTo>
                  <a:cubicBezTo>
                    <a:pt x="7749" y="2792"/>
                    <a:pt x="7885" y="2788"/>
                    <a:pt x="8021" y="2783"/>
                  </a:cubicBezTo>
                  <a:cubicBezTo>
                    <a:pt x="8346" y="2758"/>
                    <a:pt x="8647" y="2708"/>
                    <a:pt x="8973" y="2658"/>
                  </a:cubicBezTo>
                  <a:cubicBezTo>
                    <a:pt x="11153" y="2181"/>
                    <a:pt x="15163" y="1179"/>
                    <a:pt x="1516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61"/>
            <p:cNvSpPr/>
            <p:nvPr/>
          </p:nvSpPr>
          <p:spPr>
            <a:xfrm rot="1346691">
              <a:off x="8672144" y="709911"/>
              <a:ext cx="450670" cy="175562"/>
            </a:xfrm>
            <a:custGeom>
              <a:avLst/>
              <a:gdLst/>
              <a:ahLst/>
              <a:cxnLst/>
              <a:rect l="l" t="t" r="r" b="b"/>
              <a:pathLst>
                <a:path w="7144" h="2783" extrusionOk="0">
                  <a:moveTo>
                    <a:pt x="3083" y="1"/>
                  </a:moveTo>
                  <a:lnTo>
                    <a:pt x="2908" y="101"/>
                  </a:lnTo>
                  <a:cubicBezTo>
                    <a:pt x="2908" y="101"/>
                    <a:pt x="2382" y="1981"/>
                    <a:pt x="1" y="2783"/>
                  </a:cubicBezTo>
                  <a:cubicBezTo>
                    <a:pt x="326" y="2758"/>
                    <a:pt x="627" y="2708"/>
                    <a:pt x="953" y="2658"/>
                  </a:cubicBezTo>
                  <a:cubicBezTo>
                    <a:pt x="3133" y="2181"/>
                    <a:pt x="7143" y="1179"/>
                    <a:pt x="7143"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61"/>
            <p:cNvSpPr/>
            <p:nvPr/>
          </p:nvSpPr>
          <p:spPr>
            <a:xfrm rot="1346691">
              <a:off x="8199646" y="120868"/>
              <a:ext cx="1190643" cy="524983"/>
            </a:xfrm>
            <a:custGeom>
              <a:avLst/>
              <a:gdLst/>
              <a:ahLst/>
              <a:cxnLst/>
              <a:rect l="l" t="t" r="r" b="b"/>
              <a:pathLst>
                <a:path w="18874" h="8322" extrusionOk="0">
                  <a:moveTo>
                    <a:pt x="9449" y="0"/>
                  </a:moveTo>
                  <a:cubicBezTo>
                    <a:pt x="7244" y="0"/>
                    <a:pt x="2833" y="2958"/>
                    <a:pt x="1881" y="3434"/>
                  </a:cubicBezTo>
                  <a:cubicBezTo>
                    <a:pt x="953" y="3910"/>
                    <a:pt x="176" y="4361"/>
                    <a:pt x="76" y="5289"/>
                  </a:cubicBezTo>
                  <a:cubicBezTo>
                    <a:pt x="1" y="6040"/>
                    <a:pt x="302" y="6692"/>
                    <a:pt x="678" y="7218"/>
                  </a:cubicBezTo>
                  <a:cubicBezTo>
                    <a:pt x="753" y="7319"/>
                    <a:pt x="828" y="7394"/>
                    <a:pt x="903" y="7469"/>
                  </a:cubicBezTo>
                  <a:cubicBezTo>
                    <a:pt x="1329" y="7995"/>
                    <a:pt x="1755" y="8321"/>
                    <a:pt x="1755" y="8321"/>
                  </a:cubicBezTo>
                  <a:lnTo>
                    <a:pt x="17119" y="8321"/>
                  </a:lnTo>
                  <a:cubicBezTo>
                    <a:pt x="17119" y="8321"/>
                    <a:pt x="17570" y="7995"/>
                    <a:pt x="17996" y="7469"/>
                  </a:cubicBezTo>
                  <a:cubicBezTo>
                    <a:pt x="18046" y="7394"/>
                    <a:pt x="18121" y="7319"/>
                    <a:pt x="18196" y="7218"/>
                  </a:cubicBezTo>
                  <a:cubicBezTo>
                    <a:pt x="18572" y="6692"/>
                    <a:pt x="18873" y="6040"/>
                    <a:pt x="18798" y="5289"/>
                  </a:cubicBezTo>
                  <a:cubicBezTo>
                    <a:pt x="18723" y="4361"/>
                    <a:pt x="17921" y="3910"/>
                    <a:pt x="16993" y="3434"/>
                  </a:cubicBezTo>
                  <a:cubicBezTo>
                    <a:pt x="16091" y="2983"/>
                    <a:pt x="12006" y="251"/>
                    <a:pt x="9725" y="25"/>
                  </a:cubicBezTo>
                  <a:cubicBezTo>
                    <a:pt x="9625" y="0"/>
                    <a:pt x="9525" y="0"/>
                    <a:pt x="944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61"/>
            <p:cNvSpPr/>
            <p:nvPr/>
          </p:nvSpPr>
          <p:spPr>
            <a:xfrm rot="1346691">
              <a:off x="8155439" y="558937"/>
              <a:ext cx="1105227" cy="69644"/>
            </a:xfrm>
            <a:custGeom>
              <a:avLst/>
              <a:gdLst/>
              <a:ahLst/>
              <a:cxnLst/>
              <a:rect l="l" t="t" r="r" b="b"/>
              <a:pathLst>
                <a:path w="17520" h="1104" extrusionOk="0">
                  <a:moveTo>
                    <a:pt x="1" y="0"/>
                  </a:moveTo>
                  <a:cubicBezTo>
                    <a:pt x="76" y="101"/>
                    <a:pt x="151" y="176"/>
                    <a:pt x="226" y="276"/>
                  </a:cubicBezTo>
                  <a:cubicBezTo>
                    <a:pt x="652" y="777"/>
                    <a:pt x="1078" y="1103"/>
                    <a:pt x="1078" y="1103"/>
                  </a:cubicBezTo>
                  <a:lnTo>
                    <a:pt x="16442" y="1103"/>
                  </a:lnTo>
                  <a:cubicBezTo>
                    <a:pt x="16442" y="1103"/>
                    <a:pt x="16893" y="777"/>
                    <a:pt x="17319" y="276"/>
                  </a:cubicBezTo>
                  <a:cubicBezTo>
                    <a:pt x="17394" y="176"/>
                    <a:pt x="17444" y="101"/>
                    <a:pt x="1751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61"/>
            <p:cNvSpPr/>
            <p:nvPr/>
          </p:nvSpPr>
          <p:spPr>
            <a:xfrm rot="1346691">
              <a:off x="8789571" y="239485"/>
              <a:ext cx="577153" cy="523406"/>
            </a:xfrm>
            <a:custGeom>
              <a:avLst/>
              <a:gdLst/>
              <a:ahLst/>
              <a:cxnLst/>
              <a:rect l="l" t="t" r="r" b="b"/>
              <a:pathLst>
                <a:path w="9149" h="8297" extrusionOk="0">
                  <a:moveTo>
                    <a:pt x="0" y="0"/>
                  </a:moveTo>
                  <a:lnTo>
                    <a:pt x="0" y="0"/>
                  </a:lnTo>
                  <a:cubicBezTo>
                    <a:pt x="1103" y="802"/>
                    <a:pt x="3584" y="2757"/>
                    <a:pt x="4110" y="4136"/>
                  </a:cubicBezTo>
                  <a:cubicBezTo>
                    <a:pt x="4537" y="5238"/>
                    <a:pt x="3735" y="7068"/>
                    <a:pt x="3058" y="8296"/>
                  </a:cubicBezTo>
                  <a:lnTo>
                    <a:pt x="7394" y="8296"/>
                  </a:lnTo>
                  <a:cubicBezTo>
                    <a:pt x="7394" y="8296"/>
                    <a:pt x="7845" y="7970"/>
                    <a:pt x="8271" y="7444"/>
                  </a:cubicBezTo>
                  <a:cubicBezTo>
                    <a:pt x="8321" y="7369"/>
                    <a:pt x="8396" y="7294"/>
                    <a:pt x="8471" y="7193"/>
                  </a:cubicBezTo>
                  <a:cubicBezTo>
                    <a:pt x="8847" y="6667"/>
                    <a:pt x="9148" y="6015"/>
                    <a:pt x="9073" y="5264"/>
                  </a:cubicBezTo>
                  <a:cubicBezTo>
                    <a:pt x="8998" y="4336"/>
                    <a:pt x="8196" y="3885"/>
                    <a:pt x="7268" y="3409"/>
                  </a:cubicBezTo>
                  <a:cubicBezTo>
                    <a:pt x="6366" y="2958"/>
                    <a:pt x="2281" y="226"/>
                    <a:pt x="0"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61"/>
            <p:cNvSpPr/>
            <p:nvPr/>
          </p:nvSpPr>
          <p:spPr>
            <a:xfrm rot="1346691">
              <a:off x="8648474" y="268200"/>
              <a:ext cx="246721" cy="346330"/>
            </a:xfrm>
            <a:custGeom>
              <a:avLst/>
              <a:gdLst/>
              <a:ahLst/>
              <a:cxnLst/>
              <a:rect l="l" t="t" r="r" b="b"/>
              <a:pathLst>
                <a:path w="3911" h="5490" extrusionOk="0">
                  <a:moveTo>
                    <a:pt x="1955" y="0"/>
                  </a:moveTo>
                  <a:lnTo>
                    <a:pt x="1" y="627"/>
                  </a:lnTo>
                  <a:lnTo>
                    <a:pt x="1" y="2832"/>
                  </a:lnTo>
                  <a:cubicBezTo>
                    <a:pt x="1" y="3559"/>
                    <a:pt x="477" y="4211"/>
                    <a:pt x="978" y="4712"/>
                  </a:cubicBezTo>
                  <a:cubicBezTo>
                    <a:pt x="1454" y="5188"/>
                    <a:pt x="1955" y="5489"/>
                    <a:pt x="1955" y="5489"/>
                  </a:cubicBezTo>
                  <a:cubicBezTo>
                    <a:pt x="1955" y="5489"/>
                    <a:pt x="2432" y="5188"/>
                    <a:pt x="2933" y="4712"/>
                  </a:cubicBezTo>
                  <a:cubicBezTo>
                    <a:pt x="3409" y="4211"/>
                    <a:pt x="3910" y="3559"/>
                    <a:pt x="3910" y="2832"/>
                  </a:cubicBezTo>
                  <a:lnTo>
                    <a:pt x="3910" y="627"/>
                  </a:lnTo>
                  <a:lnTo>
                    <a:pt x="195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61"/>
            <p:cNvSpPr/>
            <p:nvPr/>
          </p:nvSpPr>
          <p:spPr>
            <a:xfrm rot="1346691">
              <a:off x="8669701" y="290159"/>
              <a:ext cx="204013" cy="298891"/>
            </a:xfrm>
            <a:custGeom>
              <a:avLst/>
              <a:gdLst/>
              <a:ahLst/>
              <a:cxnLst/>
              <a:rect l="l" t="t" r="r" b="b"/>
              <a:pathLst>
                <a:path w="3234" h="4738" extrusionOk="0">
                  <a:moveTo>
                    <a:pt x="1629" y="0"/>
                  </a:moveTo>
                  <a:lnTo>
                    <a:pt x="0" y="526"/>
                  </a:lnTo>
                  <a:lnTo>
                    <a:pt x="0" y="2481"/>
                  </a:lnTo>
                  <a:cubicBezTo>
                    <a:pt x="0" y="3108"/>
                    <a:pt x="477" y="3709"/>
                    <a:pt x="878" y="4110"/>
                  </a:cubicBezTo>
                  <a:cubicBezTo>
                    <a:pt x="1153" y="4386"/>
                    <a:pt x="1454" y="4612"/>
                    <a:pt x="1629" y="4737"/>
                  </a:cubicBezTo>
                  <a:cubicBezTo>
                    <a:pt x="1805" y="4612"/>
                    <a:pt x="2081" y="4386"/>
                    <a:pt x="2356" y="4110"/>
                  </a:cubicBezTo>
                  <a:cubicBezTo>
                    <a:pt x="2757" y="3709"/>
                    <a:pt x="3233" y="3108"/>
                    <a:pt x="3233" y="2481"/>
                  </a:cubicBezTo>
                  <a:lnTo>
                    <a:pt x="3233" y="526"/>
                  </a:lnTo>
                  <a:lnTo>
                    <a:pt x="162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61"/>
            <p:cNvSpPr/>
            <p:nvPr/>
          </p:nvSpPr>
          <p:spPr>
            <a:xfrm rot="1346691">
              <a:off x="8701097" y="331145"/>
              <a:ext cx="204013" cy="64913"/>
            </a:xfrm>
            <a:custGeom>
              <a:avLst/>
              <a:gdLst/>
              <a:ahLst/>
              <a:cxnLst/>
              <a:rect l="l" t="t" r="r" b="b"/>
              <a:pathLst>
                <a:path w="3234" h="1029" extrusionOk="0">
                  <a:moveTo>
                    <a:pt x="0" y="1"/>
                  </a:moveTo>
                  <a:lnTo>
                    <a:pt x="0" y="1028"/>
                  </a:lnTo>
                  <a:lnTo>
                    <a:pt x="3233" y="1028"/>
                  </a:lnTo>
                  <a:lnTo>
                    <a:pt x="32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61"/>
            <p:cNvSpPr/>
            <p:nvPr/>
          </p:nvSpPr>
          <p:spPr>
            <a:xfrm rot="1346691">
              <a:off x="8714778" y="416178"/>
              <a:ext cx="91787" cy="104404"/>
            </a:xfrm>
            <a:custGeom>
              <a:avLst/>
              <a:gdLst/>
              <a:ahLst/>
              <a:cxnLst/>
              <a:rect l="l" t="t" r="r" b="b"/>
              <a:pathLst>
                <a:path w="1455" h="1655" extrusionOk="0">
                  <a:moveTo>
                    <a:pt x="727" y="0"/>
                  </a:moveTo>
                  <a:lnTo>
                    <a:pt x="477" y="401"/>
                  </a:lnTo>
                  <a:lnTo>
                    <a:pt x="1" y="401"/>
                  </a:lnTo>
                  <a:lnTo>
                    <a:pt x="251" y="827"/>
                  </a:lnTo>
                  <a:lnTo>
                    <a:pt x="1" y="1253"/>
                  </a:lnTo>
                  <a:lnTo>
                    <a:pt x="477" y="1253"/>
                  </a:lnTo>
                  <a:lnTo>
                    <a:pt x="727" y="1654"/>
                  </a:lnTo>
                  <a:lnTo>
                    <a:pt x="953" y="1253"/>
                  </a:lnTo>
                  <a:lnTo>
                    <a:pt x="1454" y="1253"/>
                  </a:lnTo>
                  <a:lnTo>
                    <a:pt x="1204" y="827"/>
                  </a:lnTo>
                  <a:lnTo>
                    <a:pt x="1454" y="401"/>
                  </a:lnTo>
                  <a:lnTo>
                    <a:pt x="953" y="401"/>
                  </a:lnTo>
                  <a:lnTo>
                    <a:pt x="72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61"/>
            <p:cNvSpPr/>
            <p:nvPr/>
          </p:nvSpPr>
          <p:spPr>
            <a:xfrm rot="1346691">
              <a:off x="8743998" y="329781"/>
              <a:ext cx="19051" cy="30091"/>
            </a:xfrm>
            <a:custGeom>
              <a:avLst/>
              <a:gdLst/>
              <a:ahLst/>
              <a:cxnLst/>
              <a:rect l="l" t="t" r="r" b="b"/>
              <a:pathLst>
                <a:path w="302" h="477" extrusionOk="0">
                  <a:moveTo>
                    <a:pt x="126" y="50"/>
                  </a:moveTo>
                  <a:cubicBezTo>
                    <a:pt x="176" y="50"/>
                    <a:pt x="227" y="76"/>
                    <a:pt x="227" y="126"/>
                  </a:cubicBezTo>
                  <a:cubicBezTo>
                    <a:pt x="227" y="201"/>
                    <a:pt x="176" y="226"/>
                    <a:pt x="126" y="226"/>
                  </a:cubicBezTo>
                  <a:lnTo>
                    <a:pt x="76" y="226"/>
                  </a:lnTo>
                  <a:lnTo>
                    <a:pt x="76" y="50"/>
                  </a:lnTo>
                  <a:close/>
                  <a:moveTo>
                    <a:pt x="1" y="0"/>
                  </a:moveTo>
                  <a:lnTo>
                    <a:pt x="1" y="477"/>
                  </a:lnTo>
                  <a:lnTo>
                    <a:pt x="76" y="477"/>
                  </a:lnTo>
                  <a:lnTo>
                    <a:pt x="76" y="276"/>
                  </a:lnTo>
                  <a:lnTo>
                    <a:pt x="101" y="276"/>
                  </a:lnTo>
                  <a:cubicBezTo>
                    <a:pt x="176" y="276"/>
                    <a:pt x="227" y="251"/>
                    <a:pt x="252" y="226"/>
                  </a:cubicBezTo>
                  <a:cubicBezTo>
                    <a:pt x="277" y="201"/>
                    <a:pt x="302" y="176"/>
                    <a:pt x="302" y="126"/>
                  </a:cubicBezTo>
                  <a:cubicBezTo>
                    <a:pt x="302" y="76"/>
                    <a:pt x="277" y="50"/>
                    <a:pt x="252" y="25"/>
                  </a:cubicBezTo>
                  <a:cubicBezTo>
                    <a:pt x="227" y="0"/>
                    <a:pt x="176" y="0"/>
                    <a:pt x="12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61"/>
            <p:cNvSpPr/>
            <p:nvPr/>
          </p:nvSpPr>
          <p:spPr>
            <a:xfrm rot="1346691">
              <a:off x="8764163" y="339740"/>
              <a:ext cx="26937" cy="30091"/>
            </a:xfrm>
            <a:custGeom>
              <a:avLst/>
              <a:gdLst/>
              <a:ahLst/>
              <a:cxnLst/>
              <a:rect l="l" t="t" r="r" b="b"/>
              <a:pathLst>
                <a:path w="427" h="477" extrusionOk="0">
                  <a:moveTo>
                    <a:pt x="201" y="50"/>
                  </a:moveTo>
                  <a:cubicBezTo>
                    <a:pt x="302" y="50"/>
                    <a:pt x="352" y="126"/>
                    <a:pt x="352" y="226"/>
                  </a:cubicBezTo>
                  <a:cubicBezTo>
                    <a:pt x="352" y="326"/>
                    <a:pt x="302" y="426"/>
                    <a:pt x="201" y="426"/>
                  </a:cubicBezTo>
                  <a:cubicBezTo>
                    <a:pt x="126" y="426"/>
                    <a:pt x="51" y="326"/>
                    <a:pt x="51" y="226"/>
                  </a:cubicBezTo>
                  <a:cubicBezTo>
                    <a:pt x="51" y="126"/>
                    <a:pt x="101" y="50"/>
                    <a:pt x="201" y="50"/>
                  </a:cubicBezTo>
                  <a:close/>
                  <a:moveTo>
                    <a:pt x="201" y="0"/>
                  </a:moveTo>
                  <a:cubicBezTo>
                    <a:pt x="76" y="0"/>
                    <a:pt x="1" y="76"/>
                    <a:pt x="1" y="226"/>
                  </a:cubicBezTo>
                  <a:cubicBezTo>
                    <a:pt x="1" y="376"/>
                    <a:pt x="76" y="477"/>
                    <a:pt x="201" y="477"/>
                  </a:cubicBezTo>
                  <a:cubicBezTo>
                    <a:pt x="327" y="477"/>
                    <a:pt x="427" y="376"/>
                    <a:pt x="427" y="226"/>
                  </a:cubicBezTo>
                  <a:cubicBezTo>
                    <a:pt x="427" y="76"/>
                    <a:pt x="352" y="0"/>
                    <a:pt x="2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61"/>
            <p:cNvSpPr/>
            <p:nvPr/>
          </p:nvSpPr>
          <p:spPr>
            <a:xfrm rot="1346691">
              <a:off x="8793851" y="349710"/>
              <a:ext cx="15834" cy="30091"/>
            </a:xfrm>
            <a:custGeom>
              <a:avLst/>
              <a:gdLst/>
              <a:ahLst/>
              <a:cxnLst/>
              <a:rect l="l" t="t" r="r" b="b"/>
              <a:pathLst>
                <a:path w="251" h="477" extrusionOk="0">
                  <a:moveTo>
                    <a:pt x="0" y="0"/>
                  </a:moveTo>
                  <a:lnTo>
                    <a:pt x="0" y="477"/>
                  </a:lnTo>
                  <a:lnTo>
                    <a:pt x="251" y="477"/>
                  </a:lnTo>
                  <a:lnTo>
                    <a:pt x="251" y="401"/>
                  </a:lnTo>
                  <a:lnTo>
                    <a:pt x="50" y="401"/>
                  </a:lnTo>
                  <a:lnTo>
                    <a:pt x="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61"/>
            <p:cNvSpPr/>
            <p:nvPr/>
          </p:nvSpPr>
          <p:spPr>
            <a:xfrm rot="1346721">
              <a:off x="8813275" y="355141"/>
              <a:ext cx="3280" cy="30091"/>
            </a:xfrm>
            <a:custGeom>
              <a:avLst/>
              <a:gdLst/>
              <a:ahLst/>
              <a:cxnLst/>
              <a:rect l="l" t="t" r="r" b="b"/>
              <a:pathLst>
                <a:path w="52" h="477" extrusionOk="0">
                  <a:moveTo>
                    <a:pt x="1" y="0"/>
                  </a:moveTo>
                  <a:lnTo>
                    <a:pt x="1" y="477"/>
                  </a:lnTo>
                  <a:lnTo>
                    <a:pt x="51" y="477"/>
                  </a:lnTo>
                  <a:lnTo>
                    <a:pt x="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61"/>
            <p:cNvSpPr/>
            <p:nvPr/>
          </p:nvSpPr>
          <p:spPr>
            <a:xfrm rot="1346743">
              <a:off x="8821362" y="362390"/>
              <a:ext cx="22205" cy="30091"/>
            </a:xfrm>
            <a:custGeom>
              <a:avLst/>
              <a:gdLst/>
              <a:ahLst/>
              <a:cxnLst/>
              <a:rect l="l" t="t" r="r" b="b"/>
              <a:pathLst>
                <a:path w="352" h="477" extrusionOk="0">
                  <a:moveTo>
                    <a:pt x="226" y="0"/>
                  </a:moveTo>
                  <a:cubicBezTo>
                    <a:pt x="101" y="0"/>
                    <a:pt x="0" y="76"/>
                    <a:pt x="0" y="226"/>
                  </a:cubicBezTo>
                  <a:cubicBezTo>
                    <a:pt x="0" y="376"/>
                    <a:pt x="101" y="477"/>
                    <a:pt x="226" y="477"/>
                  </a:cubicBezTo>
                  <a:cubicBezTo>
                    <a:pt x="276" y="477"/>
                    <a:pt x="326" y="451"/>
                    <a:pt x="351" y="451"/>
                  </a:cubicBezTo>
                  <a:lnTo>
                    <a:pt x="326" y="401"/>
                  </a:lnTo>
                  <a:cubicBezTo>
                    <a:pt x="301" y="401"/>
                    <a:pt x="276" y="426"/>
                    <a:pt x="226" y="426"/>
                  </a:cubicBezTo>
                  <a:cubicBezTo>
                    <a:pt x="126" y="426"/>
                    <a:pt x="50" y="351"/>
                    <a:pt x="50" y="226"/>
                  </a:cubicBezTo>
                  <a:cubicBezTo>
                    <a:pt x="50" y="101"/>
                    <a:pt x="126" y="50"/>
                    <a:pt x="226" y="50"/>
                  </a:cubicBezTo>
                  <a:lnTo>
                    <a:pt x="326" y="50"/>
                  </a:lnTo>
                  <a:lnTo>
                    <a:pt x="3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61"/>
            <p:cNvSpPr/>
            <p:nvPr/>
          </p:nvSpPr>
          <p:spPr>
            <a:xfrm rot="1346691">
              <a:off x="8846440" y="371433"/>
              <a:ext cx="15834" cy="30091"/>
            </a:xfrm>
            <a:custGeom>
              <a:avLst/>
              <a:gdLst/>
              <a:ahLst/>
              <a:cxnLst/>
              <a:rect l="l" t="t" r="r" b="b"/>
              <a:pathLst>
                <a:path w="251" h="477" extrusionOk="0">
                  <a:moveTo>
                    <a:pt x="0" y="0"/>
                  </a:moveTo>
                  <a:lnTo>
                    <a:pt x="0" y="477"/>
                  </a:lnTo>
                  <a:lnTo>
                    <a:pt x="251" y="477"/>
                  </a:lnTo>
                  <a:lnTo>
                    <a:pt x="251" y="401"/>
                  </a:lnTo>
                  <a:lnTo>
                    <a:pt x="50" y="401"/>
                  </a:lnTo>
                  <a:lnTo>
                    <a:pt x="50" y="251"/>
                  </a:lnTo>
                  <a:lnTo>
                    <a:pt x="226" y="251"/>
                  </a:lnTo>
                  <a:lnTo>
                    <a:pt x="226" y="201"/>
                  </a:lnTo>
                  <a:lnTo>
                    <a:pt x="50" y="201"/>
                  </a:lnTo>
                  <a:lnTo>
                    <a:pt x="50" y="50"/>
                  </a:lnTo>
                  <a:lnTo>
                    <a:pt x="251" y="50"/>
                  </a:lnTo>
                  <a:lnTo>
                    <a:pt x="2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61"/>
            <p:cNvSpPr/>
            <p:nvPr/>
          </p:nvSpPr>
          <p:spPr>
            <a:xfrm rot="1346691">
              <a:off x="8767126" y="291740"/>
              <a:ext cx="123392" cy="346330"/>
            </a:xfrm>
            <a:custGeom>
              <a:avLst/>
              <a:gdLst/>
              <a:ahLst/>
              <a:cxnLst/>
              <a:rect l="l" t="t" r="r" b="b"/>
              <a:pathLst>
                <a:path w="1956" h="5490" extrusionOk="0">
                  <a:moveTo>
                    <a:pt x="0" y="0"/>
                  </a:moveTo>
                  <a:lnTo>
                    <a:pt x="0" y="5489"/>
                  </a:lnTo>
                  <a:cubicBezTo>
                    <a:pt x="0" y="5489"/>
                    <a:pt x="477" y="5188"/>
                    <a:pt x="978" y="4712"/>
                  </a:cubicBezTo>
                  <a:cubicBezTo>
                    <a:pt x="1454" y="4211"/>
                    <a:pt x="1955" y="3559"/>
                    <a:pt x="1955" y="2832"/>
                  </a:cubicBezTo>
                  <a:lnTo>
                    <a:pt x="1955" y="627"/>
                  </a:lnTo>
                  <a:lnTo>
                    <a:pt x="0"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61"/>
            <p:cNvSpPr/>
            <p:nvPr/>
          </p:nvSpPr>
          <p:spPr>
            <a:xfrm rot="1346691">
              <a:off x="8743998" y="329781"/>
              <a:ext cx="19051" cy="30091"/>
            </a:xfrm>
            <a:custGeom>
              <a:avLst/>
              <a:gdLst/>
              <a:ahLst/>
              <a:cxnLst/>
              <a:rect l="l" t="t" r="r" b="b"/>
              <a:pathLst>
                <a:path w="302" h="477" extrusionOk="0">
                  <a:moveTo>
                    <a:pt x="126" y="50"/>
                  </a:moveTo>
                  <a:cubicBezTo>
                    <a:pt x="176" y="50"/>
                    <a:pt x="227" y="76"/>
                    <a:pt x="227" y="126"/>
                  </a:cubicBezTo>
                  <a:cubicBezTo>
                    <a:pt x="227" y="201"/>
                    <a:pt x="176" y="226"/>
                    <a:pt x="126" y="226"/>
                  </a:cubicBezTo>
                  <a:lnTo>
                    <a:pt x="76" y="226"/>
                  </a:lnTo>
                  <a:lnTo>
                    <a:pt x="76" y="50"/>
                  </a:lnTo>
                  <a:close/>
                  <a:moveTo>
                    <a:pt x="1" y="0"/>
                  </a:moveTo>
                  <a:lnTo>
                    <a:pt x="1" y="477"/>
                  </a:lnTo>
                  <a:lnTo>
                    <a:pt x="76" y="477"/>
                  </a:lnTo>
                  <a:lnTo>
                    <a:pt x="76" y="276"/>
                  </a:lnTo>
                  <a:lnTo>
                    <a:pt x="101" y="276"/>
                  </a:lnTo>
                  <a:cubicBezTo>
                    <a:pt x="176" y="276"/>
                    <a:pt x="227" y="251"/>
                    <a:pt x="252" y="226"/>
                  </a:cubicBezTo>
                  <a:cubicBezTo>
                    <a:pt x="277" y="201"/>
                    <a:pt x="302" y="176"/>
                    <a:pt x="302" y="126"/>
                  </a:cubicBezTo>
                  <a:cubicBezTo>
                    <a:pt x="302" y="76"/>
                    <a:pt x="277" y="50"/>
                    <a:pt x="252" y="25"/>
                  </a:cubicBezTo>
                  <a:cubicBezTo>
                    <a:pt x="227" y="0"/>
                    <a:pt x="176" y="0"/>
                    <a:pt x="1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61"/>
            <p:cNvSpPr/>
            <p:nvPr/>
          </p:nvSpPr>
          <p:spPr>
            <a:xfrm rot="1346691">
              <a:off x="8764163" y="339740"/>
              <a:ext cx="26937" cy="30091"/>
            </a:xfrm>
            <a:custGeom>
              <a:avLst/>
              <a:gdLst/>
              <a:ahLst/>
              <a:cxnLst/>
              <a:rect l="l" t="t" r="r" b="b"/>
              <a:pathLst>
                <a:path w="427" h="477" extrusionOk="0">
                  <a:moveTo>
                    <a:pt x="201" y="50"/>
                  </a:moveTo>
                  <a:cubicBezTo>
                    <a:pt x="302" y="50"/>
                    <a:pt x="352" y="126"/>
                    <a:pt x="352" y="226"/>
                  </a:cubicBezTo>
                  <a:cubicBezTo>
                    <a:pt x="352" y="326"/>
                    <a:pt x="302" y="426"/>
                    <a:pt x="201" y="426"/>
                  </a:cubicBezTo>
                  <a:cubicBezTo>
                    <a:pt x="126" y="426"/>
                    <a:pt x="51" y="326"/>
                    <a:pt x="51" y="226"/>
                  </a:cubicBezTo>
                  <a:cubicBezTo>
                    <a:pt x="51" y="126"/>
                    <a:pt x="101" y="50"/>
                    <a:pt x="201" y="50"/>
                  </a:cubicBezTo>
                  <a:close/>
                  <a:moveTo>
                    <a:pt x="201" y="0"/>
                  </a:moveTo>
                  <a:cubicBezTo>
                    <a:pt x="76" y="0"/>
                    <a:pt x="1" y="76"/>
                    <a:pt x="1" y="226"/>
                  </a:cubicBezTo>
                  <a:cubicBezTo>
                    <a:pt x="1" y="376"/>
                    <a:pt x="76" y="477"/>
                    <a:pt x="201" y="477"/>
                  </a:cubicBezTo>
                  <a:cubicBezTo>
                    <a:pt x="327" y="477"/>
                    <a:pt x="427" y="376"/>
                    <a:pt x="427" y="226"/>
                  </a:cubicBezTo>
                  <a:cubicBezTo>
                    <a:pt x="427" y="76"/>
                    <a:pt x="352" y="0"/>
                    <a:pt x="2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61"/>
            <p:cNvSpPr/>
            <p:nvPr/>
          </p:nvSpPr>
          <p:spPr>
            <a:xfrm rot="1346691">
              <a:off x="8793851" y="349710"/>
              <a:ext cx="15834" cy="30091"/>
            </a:xfrm>
            <a:custGeom>
              <a:avLst/>
              <a:gdLst/>
              <a:ahLst/>
              <a:cxnLst/>
              <a:rect l="l" t="t" r="r" b="b"/>
              <a:pathLst>
                <a:path w="251" h="477" extrusionOk="0">
                  <a:moveTo>
                    <a:pt x="0" y="0"/>
                  </a:moveTo>
                  <a:lnTo>
                    <a:pt x="0" y="477"/>
                  </a:lnTo>
                  <a:lnTo>
                    <a:pt x="251" y="477"/>
                  </a:lnTo>
                  <a:lnTo>
                    <a:pt x="251" y="401"/>
                  </a:lnTo>
                  <a:lnTo>
                    <a:pt x="50" y="401"/>
                  </a:lnTo>
                  <a:lnTo>
                    <a:pt x="5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61"/>
            <p:cNvSpPr/>
            <p:nvPr/>
          </p:nvSpPr>
          <p:spPr>
            <a:xfrm rot="1346721">
              <a:off x="8813275" y="355141"/>
              <a:ext cx="3280" cy="30091"/>
            </a:xfrm>
            <a:custGeom>
              <a:avLst/>
              <a:gdLst/>
              <a:ahLst/>
              <a:cxnLst/>
              <a:rect l="l" t="t" r="r" b="b"/>
              <a:pathLst>
                <a:path w="52" h="477" extrusionOk="0">
                  <a:moveTo>
                    <a:pt x="1" y="0"/>
                  </a:moveTo>
                  <a:lnTo>
                    <a:pt x="1" y="477"/>
                  </a:lnTo>
                  <a:lnTo>
                    <a:pt x="51" y="477"/>
                  </a:lnTo>
                  <a:lnTo>
                    <a:pt x="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61"/>
            <p:cNvSpPr/>
            <p:nvPr/>
          </p:nvSpPr>
          <p:spPr>
            <a:xfrm rot="1346743">
              <a:off x="8821362" y="362390"/>
              <a:ext cx="22205" cy="30091"/>
            </a:xfrm>
            <a:custGeom>
              <a:avLst/>
              <a:gdLst/>
              <a:ahLst/>
              <a:cxnLst/>
              <a:rect l="l" t="t" r="r" b="b"/>
              <a:pathLst>
                <a:path w="352" h="477" extrusionOk="0">
                  <a:moveTo>
                    <a:pt x="226" y="0"/>
                  </a:moveTo>
                  <a:cubicBezTo>
                    <a:pt x="101" y="0"/>
                    <a:pt x="0" y="76"/>
                    <a:pt x="0" y="226"/>
                  </a:cubicBezTo>
                  <a:cubicBezTo>
                    <a:pt x="0" y="376"/>
                    <a:pt x="101" y="477"/>
                    <a:pt x="226" y="477"/>
                  </a:cubicBezTo>
                  <a:cubicBezTo>
                    <a:pt x="276" y="477"/>
                    <a:pt x="326" y="451"/>
                    <a:pt x="351" y="451"/>
                  </a:cubicBezTo>
                  <a:lnTo>
                    <a:pt x="326" y="401"/>
                  </a:lnTo>
                  <a:cubicBezTo>
                    <a:pt x="301" y="401"/>
                    <a:pt x="276" y="426"/>
                    <a:pt x="226" y="426"/>
                  </a:cubicBezTo>
                  <a:cubicBezTo>
                    <a:pt x="126" y="426"/>
                    <a:pt x="50" y="351"/>
                    <a:pt x="50" y="226"/>
                  </a:cubicBezTo>
                  <a:cubicBezTo>
                    <a:pt x="50" y="101"/>
                    <a:pt x="126" y="50"/>
                    <a:pt x="226" y="50"/>
                  </a:cubicBezTo>
                  <a:lnTo>
                    <a:pt x="326" y="50"/>
                  </a:lnTo>
                  <a:lnTo>
                    <a:pt x="3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61"/>
            <p:cNvSpPr/>
            <p:nvPr/>
          </p:nvSpPr>
          <p:spPr>
            <a:xfrm rot="1346691">
              <a:off x="8846440" y="371433"/>
              <a:ext cx="15834" cy="30091"/>
            </a:xfrm>
            <a:custGeom>
              <a:avLst/>
              <a:gdLst/>
              <a:ahLst/>
              <a:cxnLst/>
              <a:rect l="l" t="t" r="r" b="b"/>
              <a:pathLst>
                <a:path w="251" h="477" extrusionOk="0">
                  <a:moveTo>
                    <a:pt x="0" y="0"/>
                  </a:moveTo>
                  <a:lnTo>
                    <a:pt x="0" y="477"/>
                  </a:lnTo>
                  <a:lnTo>
                    <a:pt x="251" y="477"/>
                  </a:lnTo>
                  <a:lnTo>
                    <a:pt x="251" y="401"/>
                  </a:lnTo>
                  <a:lnTo>
                    <a:pt x="50" y="401"/>
                  </a:lnTo>
                  <a:lnTo>
                    <a:pt x="50" y="251"/>
                  </a:lnTo>
                  <a:lnTo>
                    <a:pt x="226" y="251"/>
                  </a:lnTo>
                  <a:lnTo>
                    <a:pt x="226" y="201"/>
                  </a:lnTo>
                  <a:lnTo>
                    <a:pt x="50" y="201"/>
                  </a:lnTo>
                  <a:lnTo>
                    <a:pt x="50" y="50"/>
                  </a:lnTo>
                  <a:lnTo>
                    <a:pt x="251" y="50"/>
                  </a:lnTo>
                  <a:lnTo>
                    <a:pt x="2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1" name="Google Shape;1631;p61"/>
          <p:cNvGrpSpPr/>
          <p:nvPr/>
        </p:nvGrpSpPr>
        <p:grpSpPr>
          <a:xfrm rot="-2181369" flipH="1">
            <a:off x="8084756" y="4370378"/>
            <a:ext cx="629455" cy="333153"/>
            <a:chOff x="6679875" y="343900"/>
            <a:chExt cx="738750" cy="391000"/>
          </a:xfrm>
        </p:grpSpPr>
        <p:sp>
          <p:nvSpPr>
            <p:cNvPr id="1632" name="Google Shape;1632;p61"/>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61"/>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61"/>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61"/>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61"/>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61"/>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61"/>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61"/>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61"/>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61"/>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two columns 1">
  <p:cSld name="CUSTOM_13">
    <p:spTree>
      <p:nvGrpSpPr>
        <p:cNvPr id="1" name="Shape 1642"/>
        <p:cNvGrpSpPr/>
        <p:nvPr/>
      </p:nvGrpSpPr>
      <p:grpSpPr>
        <a:xfrm>
          <a:off x="0" y="0"/>
          <a:ext cx="0" cy="0"/>
          <a:chOff x="0" y="0"/>
          <a:chExt cx="0" cy="0"/>
        </a:xfrm>
      </p:grpSpPr>
      <p:grpSp>
        <p:nvGrpSpPr>
          <p:cNvPr id="1643" name="Google Shape;1643;p62"/>
          <p:cNvGrpSpPr/>
          <p:nvPr/>
        </p:nvGrpSpPr>
        <p:grpSpPr>
          <a:xfrm rot="-2699726">
            <a:off x="164917" y="505300"/>
            <a:ext cx="1213121" cy="968825"/>
            <a:chOff x="1539600" y="3392275"/>
            <a:chExt cx="684875" cy="547000"/>
          </a:xfrm>
        </p:grpSpPr>
        <p:sp>
          <p:nvSpPr>
            <p:cNvPr id="1644" name="Google Shape;1644;p62"/>
            <p:cNvSpPr/>
            <p:nvPr/>
          </p:nvSpPr>
          <p:spPr>
            <a:xfrm>
              <a:off x="1539600" y="3392275"/>
              <a:ext cx="684875" cy="547000"/>
            </a:xfrm>
            <a:custGeom>
              <a:avLst/>
              <a:gdLst/>
              <a:ahLst/>
              <a:cxnLst/>
              <a:rect l="l" t="t" r="r" b="b"/>
              <a:pathLst>
                <a:path w="27395" h="21880" extrusionOk="0">
                  <a:moveTo>
                    <a:pt x="5941" y="7594"/>
                  </a:moveTo>
                  <a:cubicBezTo>
                    <a:pt x="6643" y="7594"/>
                    <a:pt x="7294" y="7870"/>
                    <a:pt x="7796" y="8321"/>
                  </a:cubicBezTo>
                  <a:lnTo>
                    <a:pt x="8247" y="8772"/>
                  </a:lnTo>
                  <a:cubicBezTo>
                    <a:pt x="9249" y="9825"/>
                    <a:pt x="9224" y="11529"/>
                    <a:pt x="8197" y="12557"/>
                  </a:cubicBezTo>
                  <a:cubicBezTo>
                    <a:pt x="7695" y="13058"/>
                    <a:pt x="7019" y="13334"/>
                    <a:pt x="6292" y="13334"/>
                  </a:cubicBezTo>
                  <a:cubicBezTo>
                    <a:pt x="5565" y="13334"/>
                    <a:pt x="4888" y="13058"/>
                    <a:pt x="4387" y="12557"/>
                  </a:cubicBezTo>
                  <a:cubicBezTo>
                    <a:pt x="4312" y="12481"/>
                    <a:pt x="4262" y="12431"/>
                    <a:pt x="4186" y="12381"/>
                  </a:cubicBezTo>
                  <a:cubicBezTo>
                    <a:pt x="4136" y="12331"/>
                    <a:pt x="4086" y="12256"/>
                    <a:pt x="4036" y="12206"/>
                  </a:cubicBezTo>
                  <a:cubicBezTo>
                    <a:pt x="2983" y="11153"/>
                    <a:pt x="2983" y="9424"/>
                    <a:pt x="4036" y="8371"/>
                  </a:cubicBezTo>
                  <a:cubicBezTo>
                    <a:pt x="4537" y="7870"/>
                    <a:pt x="5214" y="7594"/>
                    <a:pt x="5941" y="7594"/>
                  </a:cubicBezTo>
                  <a:close/>
                  <a:moveTo>
                    <a:pt x="21480" y="13233"/>
                  </a:moveTo>
                  <a:cubicBezTo>
                    <a:pt x="22933" y="13258"/>
                    <a:pt x="24136" y="14486"/>
                    <a:pt x="24136" y="15940"/>
                  </a:cubicBezTo>
                  <a:cubicBezTo>
                    <a:pt x="24136" y="17419"/>
                    <a:pt x="22908" y="18647"/>
                    <a:pt x="21430" y="18647"/>
                  </a:cubicBezTo>
                  <a:lnTo>
                    <a:pt x="20953" y="18647"/>
                  </a:lnTo>
                  <a:cubicBezTo>
                    <a:pt x="19450" y="18647"/>
                    <a:pt x="18247" y="17419"/>
                    <a:pt x="18247" y="15940"/>
                  </a:cubicBezTo>
                  <a:cubicBezTo>
                    <a:pt x="18247" y="14486"/>
                    <a:pt x="19425" y="13283"/>
                    <a:pt x="20878" y="13233"/>
                  </a:cubicBezTo>
                  <a:close/>
                  <a:moveTo>
                    <a:pt x="17946" y="0"/>
                  </a:moveTo>
                  <a:cubicBezTo>
                    <a:pt x="17796" y="0"/>
                    <a:pt x="17645" y="0"/>
                    <a:pt x="17495" y="25"/>
                  </a:cubicBezTo>
                  <a:cubicBezTo>
                    <a:pt x="17294" y="75"/>
                    <a:pt x="17069" y="150"/>
                    <a:pt x="16893" y="251"/>
                  </a:cubicBezTo>
                  <a:cubicBezTo>
                    <a:pt x="16643" y="176"/>
                    <a:pt x="16392" y="125"/>
                    <a:pt x="16141" y="125"/>
                  </a:cubicBezTo>
                  <a:cubicBezTo>
                    <a:pt x="15991" y="125"/>
                    <a:pt x="15841" y="150"/>
                    <a:pt x="15715" y="176"/>
                  </a:cubicBezTo>
                  <a:cubicBezTo>
                    <a:pt x="15264" y="251"/>
                    <a:pt x="14838" y="476"/>
                    <a:pt x="14512" y="777"/>
                  </a:cubicBezTo>
                  <a:cubicBezTo>
                    <a:pt x="14412" y="777"/>
                    <a:pt x="14312" y="802"/>
                    <a:pt x="14212" y="827"/>
                  </a:cubicBezTo>
                  <a:cubicBezTo>
                    <a:pt x="13760" y="902"/>
                    <a:pt x="13359" y="1128"/>
                    <a:pt x="13034" y="1429"/>
                  </a:cubicBezTo>
                  <a:lnTo>
                    <a:pt x="12908" y="1429"/>
                  </a:lnTo>
                  <a:cubicBezTo>
                    <a:pt x="12758" y="1429"/>
                    <a:pt x="12608" y="1429"/>
                    <a:pt x="12457" y="1479"/>
                  </a:cubicBezTo>
                  <a:cubicBezTo>
                    <a:pt x="11730" y="1604"/>
                    <a:pt x="11129" y="2080"/>
                    <a:pt x="10803" y="2732"/>
                  </a:cubicBezTo>
                  <a:cubicBezTo>
                    <a:pt x="10728" y="2757"/>
                    <a:pt x="10678" y="2782"/>
                    <a:pt x="10628" y="2807"/>
                  </a:cubicBezTo>
                  <a:cubicBezTo>
                    <a:pt x="10277" y="2481"/>
                    <a:pt x="9826" y="2306"/>
                    <a:pt x="9349" y="2306"/>
                  </a:cubicBezTo>
                  <a:cubicBezTo>
                    <a:pt x="8873" y="2306"/>
                    <a:pt x="8397" y="2506"/>
                    <a:pt x="8071" y="2832"/>
                  </a:cubicBezTo>
                  <a:lnTo>
                    <a:pt x="6542" y="4361"/>
                  </a:lnTo>
                  <a:cubicBezTo>
                    <a:pt x="6342" y="4361"/>
                    <a:pt x="6141" y="4336"/>
                    <a:pt x="5941" y="4336"/>
                  </a:cubicBezTo>
                  <a:cubicBezTo>
                    <a:pt x="4362" y="4336"/>
                    <a:pt x="2858" y="4963"/>
                    <a:pt x="1730" y="6090"/>
                  </a:cubicBezTo>
                  <a:cubicBezTo>
                    <a:pt x="602" y="7193"/>
                    <a:pt x="1" y="8697"/>
                    <a:pt x="1" y="10301"/>
                  </a:cubicBezTo>
                  <a:cubicBezTo>
                    <a:pt x="1" y="11880"/>
                    <a:pt x="602" y="13384"/>
                    <a:pt x="1730" y="14511"/>
                  </a:cubicBezTo>
                  <a:cubicBezTo>
                    <a:pt x="1780" y="14562"/>
                    <a:pt x="1856" y="14612"/>
                    <a:pt x="1906" y="14662"/>
                  </a:cubicBezTo>
                  <a:cubicBezTo>
                    <a:pt x="1956" y="14737"/>
                    <a:pt x="2006" y="14787"/>
                    <a:pt x="2081" y="14837"/>
                  </a:cubicBezTo>
                  <a:cubicBezTo>
                    <a:pt x="3209" y="15965"/>
                    <a:pt x="4688" y="16592"/>
                    <a:pt x="6292" y="16592"/>
                  </a:cubicBezTo>
                  <a:cubicBezTo>
                    <a:pt x="7871" y="16592"/>
                    <a:pt x="9374" y="15965"/>
                    <a:pt x="10502" y="14837"/>
                  </a:cubicBezTo>
                  <a:cubicBezTo>
                    <a:pt x="11755" y="13584"/>
                    <a:pt x="12382" y="11855"/>
                    <a:pt x="12207" y="10100"/>
                  </a:cubicBezTo>
                  <a:lnTo>
                    <a:pt x="13760" y="8547"/>
                  </a:lnTo>
                  <a:cubicBezTo>
                    <a:pt x="14111" y="8196"/>
                    <a:pt x="14312" y="7745"/>
                    <a:pt x="14312" y="7243"/>
                  </a:cubicBezTo>
                  <a:cubicBezTo>
                    <a:pt x="14312" y="6792"/>
                    <a:pt x="14136" y="6341"/>
                    <a:pt x="13836" y="6015"/>
                  </a:cubicBezTo>
                  <a:cubicBezTo>
                    <a:pt x="13836" y="5990"/>
                    <a:pt x="13836" y="5990"/>
                    <a:pt x="13836" y="5990"/>
                  </a:cubicBezTo>
                  <a:cubicBezTo>
                    <a:pt x="14111" y="5865"/>
                    <a:pt x="14337" y="5714"/>
                    <a:pt x="14537" y="5514"/>
                  </a:cubicBezTo>
                  <a:lnTo>
                    <a:pt x="14663" y="5514"/>
                  </a:lnTo>
                  <a:cubicBezTo>
                    <a:pt x="14813" y="5514"/>
                    <a:pt x="14963" y="5514"/>
                    <a:pt x="15114" y="5489"/>
                  </a:cubicBezTo>
                  <a:cubicBezTo>
                    <a:pt x="15565" y="5389"/>
                    <a:pt x="15966" y="5188"/>
                    <a:pt x="16292" y="4862"/>
                  </a:cubicBezTo>
                  <a:cubicBezTo>
                    <a:pt x="16392" y="4862"/>
                    <a:pt x="16492" y="4862"/>
                    <a:pt x="16593" y="4837"/>
                  </a:cubicBezTo>
                  <a:cubicBezTo>
                    <a:pt x="16818" y="4787"/>
                    <a:pt x="17019" y="4712"/>
                    <a:pt x="17219" y="4612"/>
                  </a:cubicBezTo>
                  <a:cubicBezTo>
                    <a:pt x="17269" y="4637"/>
                    <a:pt x="17344" y="4662"/>
                    <a:pt x="17395" y="4662"/>
                  </a:cubicBezTo>
                  <a:cubicBezTo>
                    <a:pt x="17570" y="4937"/>
                    <a:pt x="17796" y="5138"/>
                    <a:pt x="18071" y="5313"/>
                  </a:cubicBezTo>
                  <a:cubicBezTo>
                    <a:pt x="18146" y="5589"/>
                    <a:pt x="18247" y="5865"/>
                    <a:pt x="18422" y="6090"/>
                  </a:cubicBezTo>
                  <a:cubicBezTo>
                    <a:pt x="18397" y="6316"/>
                    <a:pt x="18422" y="6541"/>
                    <a:pt x="18447" y="6742"/>
                  </a:cubicBezTo>
                  <a:cubicBezTo>
                    <a:pt x="18497" y="6968"/>
                    <a:pt x="18573" y="7168"/>
                    <a:pt x="18673" y="7369"/>
                  </a:cubicBezTo>
                  <a:cubicBezTo>
                    <a:pt x="17821" y="7519"/>
                    <a:pt x="17169" y="8271"/>
                    <a:pt x="17169" y="9173"/>
                  </a:cubicBezTo>
                  <a:lnTo>
                    <a:pt x="17169" y="11328"/>
                  </a:lnTo>
                  <a:cubicBezTo>
                    <a:pt x="15791" y="12456"/>
                    <a:pt x="14989" y="14136"/>
                    <a:pt x="14989" y="15940"/>
                  </a:cubicBezTo>
                  <a:cubicBezTo>
                    <a:pt x="14989" y="19223"/>
                    <a:pt x="17670" y="21880"/>
                    <a:pt x="20953" y="21880"/>
                  </a:cubicBezTo>
                  <a:lnTo>
                    <a:pt x="21430" y="21880"/>
                  </a:lnTo>
                  <a:cubicBezTo>
                    <a:pt x="24713" y="21880"/>
                    <a:pt x="27395" y="19223"/>
                    <a:pt x="27395" y="15940"/>
                  </a:cubicBezTo>
                  <a:cubicBezTo>
                    <a:pt x="27395" y="14161"/>
                    <a:pt x="26593" y="12481"/>
                    <a:pt x="25239" y="11354"/>
                  </a:cubicBezTo>
                  <a:lnTo>
                    <a:pt x="25239" y="9173"/>
                  </a:lnTo>
                  <a:cubicBezTo>
                    <a:pt x="25239" y="8196"/>
                    <a:pt x="24462" y="7394"/>
                    <a:pt x="23485" y="7343"/>
                  </a:cubicBezTo>
                  <a:cubicBezTo>
                    <a:pt x="23410" y="7093"/>
                    <a:pt x="23284" y="6867"/>
                    <a:pt x="23134" y="6667"/>
                  </a:cubicBezTo>
                  <a:cubicBezTo>
                    <a:pt x="23184" y="6391"/>
                    <a:pt x="23184" y="6140"/>
                    <a:pt x="23134" y="5865"/>
                  </a:cubicBezTo>
                  <a:cubicBezTo>
                    <a:pt x="23059" y="5514"/>
                    <a:pt x="22933" y="5213"/>
                    <a:pt x="22733" y="4937"/>
                  </a:cubicBezTo>
                  <a:cubicBezTo>
                    <a:pt x="22733" y="4712"/>
                    <a:pt x="22733" y="4486"/>
                    <a:pt x="22683" y="4286"/>
                  </a:cubicBezTo>
                  <a:cubicBezTo>
                    <a:pt x="22557" y="3634"/>
                    <a:pt x="22182" y="3083"/>
                    <a:pt x="21630" y="2732"/>
                  </a:cubicBezTo>
                  <a:cubicBezTo>
                    <a:pt x="21430" y="1880"/>
                    <a:pt x="20753" y="1228"/>
                    <a:pt x="19901" y="1028"/>
                  </a:cubicBezTo>
                  <a:cubicBezTo>
                    <a:pt x="19475" y="376"/>
                    <a:pt x="18748" y="0"/>
                    <a:pt x="17946" y="0"/>
                  </a:cubicBezTo>
                  <a:close/>
                </a:path>
              </a:pathLst>
            </a:custGeom>
            <a:solidFill>
              <a:srgbClr val="FFFFFF"/>
            </a:solidFill>
            <a:ln>
              <a:noFill/>
            </a:ln>
            <a:effectLst>
              <a:outerShdw dist="28575" dir="372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62"/>
            <p:cNvSpPr/>
            <p:nvPr/>
          </p:nvSpPr>
          <p:spPr>
            <a:xfrm>
              <a:off x="1980100" y="3435500"/>
              <a:ext cx="86475" cy="79575"/>
            </a:xfrm>
            <a:custGeom>
              <a:avLst/>
              <a:gdLst/>
              <a:ahLst/>
              <a:cxnLst/>
              <a:rect l="l" t="t" r="r" b="b"/>
              <a:pathLst>
                <a:path w="3459" h="3183" extrusionOk="0">
                  <a:moveTo>
                    <a:pt x="1715" y="511"/>
                  </a:moveTo>
                  <a:cubicBezTo>
                    <a:pt x="2220" y="511"/>
                    <a:pt x="2670" y="865"/>
                    <a:pt x="2782" y="1379"/>
                  </a:cubicBezTo>
                  <a:cubicBezTo>
                    <a:pt x="2882" y="1980"/>
                    <a:pt x="2506" y="2532"/>
                    <a:pt x="1930" y="2657"/>
                  </a:cubicBezTo>
                  <a:cubicBezTo>
                    <a:pt x="1867" y="2668"/>
                    <a:pt x="1805" y="2673"/>
                    <a:pt x="1743" y="2673"/>
                  </a:cubicBezTo>
                  <a:cubicBezTo>
                    <a:pt x="1234" y="2673"/>
                    <a:pt x="766" y="2319"/>
                    <a:pt x="677" y="1805"/>
                  </a:cubicBezTo>
                  <a:cubicBezTo>
                    <a:pt x="552" y="1203"/>
                    <a:pt x="927" y="652"/>
                    <a:pt x="1529" y="527"/>
                  </a:cubicBezTo>
                  <a:cubicBezTo>
                    <a:pt x="1592" y="516"/>
                    <a:pt x="1654" y="511"/>
                    <a:pt x="1715" y="511"/>
                  </a:cubicBezTo>
                  <a:close/>
                  <a:moveTo>
                    <a:pt x="1709" y="1"/>
                  </a:moveTo>
                  <a:cubicBezTo>
                    <a:pt x="1617" y="1"/>
                    <a:pt x="1523" y="9"/>
                    <a:pt x="1429" y="25"/>
                  </a:cubicBezTo>
                  <a:cubicBezTo>
                    <a:pt x="577" y="201"/>
                    <a:pt x="0" y="1028"/>
                    <a:pt x="150" y="1880"/>
                  </a:cubicBezTo>
                  <a:cubicBezTo>
                    <a:pt x="307" y="2660"/>
                    <a:pt x="978" y="3183"/>
                    <a:pt x="1742" y="3183"/>
                  </a:cubicBezTo>
                  <a:cubicBezTo>
                    <a:pt x="1837" y="3183"/>
                    <a:pt x="1933" y="3175"/>
                    <a:pt x="2030" y="3158"/>
                  </a:cubicBezTo>
                  <a:cubicBezTo>
                    <a:pt x="2882" y="2983"/>
                    <a:pt x="3459" y="2156"/>
                    <a:pt x="3283" y="1304"/>
                  </a:cubicBezTo>
                  <a:cubicBezTo>
                    <a:pt x="3127" y="523"/>
                    <a:pt x="2456" y="1"/>
                    <a:pt x="170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62"/>
            <p:cNvSpPr/>
            <p:nvPr/>
          </p:nvSpPr>
          <p:spPr>
            <a:xfrm>
              <a:off x="2005775" y="3470600"/>
              <a:ext cx="85875" cy="79575"/>
            </a:xfrm>
            <a:custGeom>
              <a:avLst/>
              <a:gdLst/>
              <a:ahLst/>
              <a:cxnLst/>
              <a:rect l="l" t="t" r="r" b="b"/>
              <a:pathLst>
                <a:path w="3435" h="3183" extrusionOk="0">
                  <a:moveTo>
                    <a:pt x="1698" y="510"/>
                  </a:moveTo>
                  <a:cubicBezTo>
                    <a:pt x="2220" y="510"/>
                    <a:pt x="2668" y="865"/>
                    <a:pt x="2758" y="1378"/>
                  </a:cubicBezTo>
                  <a:cubicBezTo>
                    <a:pt x="2883" y="1980"/>
                    <a:pt x="2507" y="2531"/>
                    <a:pt x="1905" y="2657"/>
                  </a:cubicBezTo>
                  <a:cubicBezTo>
                    <a:pt x="1843" y="2667"/>
                    <a:pt x="1781" y="2673"/>
                    <a:pt x="1719" y="2673"/>
                  </a:cubicBezTo>
                  <a:cubicBezTo>
                    <a:pt x="1215" y="2673"/>
                    <a:pt x="764" y="2316"/>
                    <a:pt x="652" y="1779"/>
                  </a:cubicBezTo>
                  <a:cubicBezTo>
                    <a:pt x="552" y="1203"/>
                    <a:pt x="928" y="652"/>
                    <a:pt x="1504" y="526"/>
                  </a:cubicBezTo>
                  <a:cubicBezTo>
                    <a:pt x="1570" y="515"/>
                    <a:pt x="1635" y="510"/>
                    <a:pt x="1698" y="510"/>
                  </a:cubicBezTo>
                  <a:close/>
                  <a:moveTo>
                    <a:pt x="1693" y="0"/>
                  </a:moveTo>
                  <a:cubicBezTo>
                    <a:pt x="1598" y="0"/>
                    <a:pt x="1501" y="8"/>
                    <a:pt x="1404" y="25"/>
                  </a:cubicBezTo>
                  <a:cubicBezTo>
                    <a:pt x="552" y="200"/>
                    <a:pt x="1" y="1028"/>
                    <a:pt x="151" y="1880"/>
                  </a:cubicBezTo>
                  <a:cubicBezTo>
                    <a:pt x="307" y="2660"/>
                    <a:pt x="979" y="3183"/>
                    <a:pt x="1725" y="3183"/>
                  </a:cubicBezTo>
                  <a:cubicBezTo>
                    <a:pt x="1818" y="3183"/>
                    <a:pt x="1912" y="3174"/>
                    <a:pt x="2006" y="3158"/>
                  </a:cubicBezTo>
                  <a:cubicBezTo>
                    <a:pt x="2883" y="2982"/>
                    <a:pt x="3434" y="2155"/>
                    <a:pt x="3284" y="1278"/>
                  </a:cubicBezTo>
                  <a:cubicBezTo>
                    <a:pt x="3128" y="520"/>
                    <a:pt x="2456" y="0"/>
                    <a:pt x="169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62"/>
            <p:cNvSpPr/>
            <p:nvPr/>
          </p:nvSpPr>
          <p:spPr>
            <a:xfrm>
              <a:off x="2016425" y="3510075"/>
              <a:ext cx="85875" cy="79575"/>
            </a:xfrm>
            <a:custGeom>
              <a:avLst/>
              <a:gdLst/>
              <a:ahLst/>
              <a:cxnLst/>
              <a:rect l="l" t="t" r="r" b="b"/>
              <a:pathLst>
                <a:path w="3435" h="3183" extrusionOk="0">
                  <a:moveTo>
                    <a:pt x="1698" y="510"/>
                  </a:moveTo>
                  <a:cubicBezTo>
                    <a:pt x="2221" y="510"/>
                    <a:pt x="2671" y="867"/>
                    <a:pt x="2783" y="1403"/>
                  </a:cubicBezTo>
                  <a:cubicBezTo>
                    <a:pt x="2883" y="1980"/>
                    <a:pt x="2507" y="2531"/>
                    <a:pt x="1931" y="2657"/>
                  </a:cubicBezTo>
                  <a:cubicBezTo>
                    <a:pt x="1865" y="2667"/>
                    <a:pt x="1800" y="2673"/>
                    <a:pt x="1737" y="2673"/>
                  </a:cubicBezTo>
                  <a:cubicBezTo>
                    <a:pt x="1214" y="2673"/>
                    <a:pt x="764" y="2318"/>
                    <a:pt x="652" y="1804"/>
                  </a:cubicBezTo>
                  <a:cubicBezTo>
                    <a:pt x="552" y="1203"/>
                    <a:pt x="928" y="652"/>
                    <a:pt x="1505" y="526"/>
                  </a:cubicBezTo>
                  <a:cubicBezTo>
                    <a:pt x="1570" y="515"/>
                    <a:pt x="1634" y="510"/>
                    <a:pt x="1698" y="510"/>
                  </a:cubicBezTo>
                  <a:close/>
                  <a:moveTo>
                    <a:pt x="1710" y="0"/>
                  </a:moveTo>
                  <a:cubicBezTo>
                    <a:pt x="1617" y="0"/>
                    <a:pt x="1523" y="8"/>
                    <a:pt x="1429" y="25"/>
                  </a:cubicBezTo>
                  <a:cubicBezTo>
                    <a:pt x="552" y="200"/>
                    <a:pt x="1" y="1027"/>
                    <a:pt x="151" y="1905"/>
                  </a:cubicBezTo>
                  <a:cubicBezTo>
                    <a:pt x="307" y="2663"/>
                    <a:pt x="979" y="3183"/>
                    <a:pt x="1725" y="3183"/>
                  </a:cubicBezTo>
                  <a:cubicBezTo>
                    <a:pt x="1818" y="3183"/>
                    <a:pt x="1912" y="3174"/>
                    <a:pt x="2006" y="3158"/>
                  </a:cubicBezTo>
                  <a:cubicBezTo>
                    <a:pt x="2883" y="2982"/>
                    <a:pt x="3434" y="2155"/>
                    <a:pt x="3284" y="1303"/>
                  </a:cubicBezTo>
                  <a:cubicBezTo>
                    <a:pt x="3128" y="523"/>
                    <a:pt x="2456" y="0"/>
                    <a:pt x="171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62"/>
            <p:cNvSpPr/>
            <p:nvPr/>
          </p:nvSpPr>
          <p:spPr>
            <a:xfrm>
              <a:off x="1819050" y="3447425"/>
              <a:ext cx="86500" cy="79575"/>
            </a:xfrm>
            <a:custGeom>
              <a:avLst/>
              <a:gdLst/>
              <a:ahLst/>
              <a:cxnLst/>
              <a:rect l="l" t="t" r="r" b="b"/>
              <a:pathLst>
                <a:path w="3460" h="3183" extrusionOk="0">
                  <a:moveTo>
                    <a:pt x="1717" y="510"/>
                  </a:moveTo>
                  <a:cubicBezTo>
                    <a:pt x="2226" y="510"/>
                    <a:pt x="2694" y="867"/>
                    <a:pt x="2783" y="1403"/>
                  </a:cubicBezTo>
                  <a:cubicBezTo>
                    <a:pt x="2883" y="1980"/>
                    <a:pt x="2507" y="2531"/>
                    <a:pt x="1931" y="2656"/>
                  </a:cubicBezTo>
                  <a:cubicBezTo>
                    <a:pt x="1868" y="2667"/>
                    <a:pt x="1806" y="2672"/>
                    <a:pt x="1743" y="2672"/>
                  </a:cubicBezTo>
                  <a:cubicBezTo>
                    <a:pt x="1235" y="2672"/>
                    <a:pt x="767" y="2318"/>
                    <a:pt x="678" y="1804"/>
                  </a:cubicBezTo>
                  <a:cubicBezTo>
                    <a:pt x="552" y="1203"/>
                    <a:pt x="953" y="651"/>
                    <a:pt x="1530" y="526"/>
                  </a:cubicBezTo>
                  <a:cubicBezTo>
                    <a:pt x="1592" y="515"/>
                    <a:pt x="1655" y="510"/>
                    <a:pt x="1717" y="510"/>
                  </a:cubicBezTo>
                  <a:close/>
                  <a:moveTo>
                    <a:pt x="1711" y="0"/>
                  </a:moveTo>
                  <a:cubicBezTo>
                    <a:pt x="1618" y="0"/>
                    <a:pt x="1524" y="8"/>
                    <a:pt x="1430" y="25"/>
                  </a:cubicBezTo>
                  <a:cubicBezTo>
                    <a:pt x="577" y="200"/>
                    <a:pt x="1" y="1027"/>
                    <a:pt x="176" y="1879"/>
                  </a:cubicBezTo>
                  <a:cubicBezTo>
                    <a:pt x="310" y="2660"/>
                    <a:pt x="979" y="3182"/>
                    <a:pt x="1743" y="3182"/>
                  </a:cubicBezTo>
                  <a:cubicBezTo>
                    <a:pt x="1838" y="3182"/>
                    <a:pt x="1934" y="3174"/>
                    <a:pt x="2031" y="3158"/>
                  </a:cubicBezTo>
                  <a:cubicBezTo>
                    <a:pt x="2883" y="2982"/>
                    <a:pt x="3460" y="2155"/>
                    <a:pt x="3284" y="1303"/>
                  </a:cubicBezTo>
                  <a:cubicBezTo>
                    <a:pt x="3150" y="523"/>
                    <a:pt x="2461" y="0"/>
                    <a:pt x="17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62"/>
            <p:cNvSpPr/>
            <p:nvPr/>
          </p:nvSpPr>
          <p:spPr>
            <a:xfrm>
              <a:off x="1862925" y="3431125"/>
              <a:ext cx="86500" cy="79750"/>
            </a:xfrm>
            <a:custGeom>
              <a:avLst/>
              <a:gdLst/>
              <a:ahLst/>
              <a:cxnLst/>
              <a:rect l="l" t="t" r="r" b="b"/>
              <a:pathLst>
                <a:path w="3460" h="3190" extrusionOk="0">
                  <a:moveTo>
                    <a:pt x="1752" y="527"/>
                  </a:moveTo>
                  <a:cubicBezTo>
                    <a:pt x="2247" y="527"/>
                    <a:pt x="2695" y="880"/>
                    <a:pt x="2782" y="1404"/>
                  </a:cubicBezTo>
                  <a:cubicBezTo>
                    <a:pt x="2883" y="1980"/>
                    <a:pt x="2507" y="2531"/>
                    <a:pt x="1930" y="2657"/>
                  </a:cubicBezTo>
                  <a:cubicBezTo>
                    <a:pt x="1868" y="2668"/>
                    <a:pt x="1805" y="2673"/>
                    <a:pt x="1743" y="2673"/>
                  </a:cubicBezTo>
                  <a:cubicBezTo>
                    <a:pt x="1234" y="2673"/>
                    <a:pt x="766" y="2318"/>
                    <a:pt x="677" y="1805"/>
                  </a:cubicBezTo>
                  <a:cubicBezTo>
                    <a:pt x="552" y="1228"/>
                    <a:pt x="953" y="652"/>
                    <a:pt x="1529" y="551"/>
                  </a:cubicBezTo>
                  <a:cubicBezTo>
                    <a:pt x="1604" y="535"/>
                    <a:pt x="1679" y="527"/>
                    <a:pt x="1752" y="527"/>
                  </a:cubicBezTo>
                  <a:close/>
                  <a:moveTo>
                    <a:pt x="1710" y="0"/>
                  </a:moveTo>
                  <a:cubicBezTo>
                    <a:pt x="1617" y="0"/>
                    <a:pt x="1523" y="8"/>
                    <a:pt x="1429" y="25"/>
                  </a:cubicBezTo>
                  <a:cubicBezTo>
                    <a:pt x="577" y="200"/>
                    <a:pt x="0" y="1028"/>
                    <a:pt x="176" y="1905"/>
                  </a:cubicBezTo>
                  <a:cubicBezTo>
                    <a:pt x="308" y="2654"/>
                    <a:pt x="963" y="3189"/>
                    <a:pt x="1715" y="3189"/>
                  </a:cubicBezTo>
                  <a:cubicBezTo>
                    <a:pt x="1818" y="3189"/>
                    <a:pt x="1924" y="3179"/>
                    <a:pt x="2030" y="3158"/>
                  </a:cubicBezTo>
                  <a:cubicBezTo>
                    <a:pt x="2883" y="2982"/>
                    <a:pt x="3459" y="2155"/>
                    <a:pt x="3284" y="1303"/>
                  </a:cubicBezTo>
                  <a:cubicBezTo>
                    <a:pt x="3150" y="523"/>
                    <a:pt x="2461" y="0"/>
                    <a:pt x="171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62"/>
            <p:cNvSpPr/>
            <p:nvPr/>
          </p:nvSpPr>
          <p:spPr>
            <a:xfrm>
              <a:off x="1900525" y="3415275"/>
              <a:ext cx="85850" cy="79300"/>
            </a:xfrm>
            <a:custGeom>
              <a:avLst/>
              <a:gdLst/>
              <a:ahLst/>
              <a:cxnLst/>
              <a:rect l="l" t="t" r="r" b="b"/>
              <a:pathLst>
                <a:path w="3434" h="3172" extrusionOk="0">
                  <a:moveTo>
                    <a:pt x="1734" y="510"/>
                  </a:moveTo>
                  <a:cubicBezTo>
                    <a:pt x="2241" y="510"/>
                    <a:pt x="2673" y="862"/>
                    <a:pt x="2782" y="1386"/>
                  </a:cubicBezTo>
                  <a:cubicBezTo>
                    <a:pt x="2882" y="1962"/>
                    <a:pt x="2506" y="2514"/>
                    <a:pt x="1905" y="2639"/>
                  </a:cubicBezTo>
                  <a:cubicBezTo>
                    <a:pt x="1842" y="2650"/>
                    <a:pt x="1780" y="2655"/>
                    <a:pt x="1718" y="2655"/>
                  </a:cubicBezTo>
                  <a:cubicBezTo>
                    <a:pt x="1214" y="2655"/>
                    <a:pt x="763" y="2301"/>
                    <a:pt x="652" y="1787"/>
                  </a:cubicBezTo>
                  <a:cubicBezTo>
                    <a:pt x="552" y="1210"/>
                    <a:pt x="927" y="634"/>
                    <a:pt x="1504" y="534"/>
                  </a:cubicBezTo>
                  <a:cubicBezTo>
                    <a:pt x="1582" y="517"/>
                    <a:pt x="1659" y="510"/>
                    <a:pt x="1734" y="510"/>
                  </a:cubicBezTo>
                  <a:close/>
                  <a:moveTo>
                    <a:pt x="1737" y="1"/>
                  </a:moveTo>
                  <a:cubicBezTo>
                    <a:pt x="1635" y="1"/>
                    <a:pt x="1532" y="11"/>
                    <a:pt x="1429" y="32"/>
                  </a:cubicBezTo>
                  <a:cubicBezTo>
                    <a:pt x="552" y="183"/>
                    <a:pt x="0" y="1010"/>
                    <a:pt x="151" y="1887"/>
                  </a:cubicBezTo>
                  <a:cubicBezTo>
                    <a:pt x="305" y="2636"/>
                    <a:pt x="962" y="3172"/>
                    <a:pt x="1697" y="3172"/>
                  </a:cubicBezTo>
                  <a:cubicBezTo>
                    <a:pt x="1799" y="3172"/>
                    <a:pt x="1902" y="3162"/>
                    <a:pt x="2005" y="3140"/>
                  </a:cubicBezTo>
                  <a:cubicBezTo>
                    <a:pt x="2882" y="2965"/>
                    <a:pt x="3434" y="2138"/>
                    <a:pt x="3283" y="1286"/>
                  </a:cubicBezTo>
                  <a:cubicBezTo>
                    <a:pt x="3129" y="537"/>
                    <a:pt x="2472" y="1"/>
                    <a:pt x="173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62"/>
            <p:cNvSpPr/>
            <p:nvPr/>
          </p:nvSpPr>
          <p:spPr>
            <a:xfrm>
              <a:off x="1945000" y="3411700"/>
              <a:ext cx="86500" cy="79575"/>
            </a:xfrm>
            <a:custGeom>
              <a:avLst/>
              <a:gdLst/>
              <a:ahLst/>
              <a:cxnLst/>
              <a:rect l="l" t="t" r="r" b="b"/>
              <a:pathLst>
                <a:path w="3460" h="3183" extrusionOk="0">
                  <a:moveTo>
                    <a:pt x="1717" y="510"/>
                  </a:moveTo>
                  <a:cubicBezTo>
                    <a:pt x="2226" y="510"/>
                    <a:pt x="2693" y="865"/>
                    <a:pt x="2783" y="1379"/>
                  </a:cubicBezTo>
                  <a:cubicBezTo>
                    <a:pt x="2908" y="1980"/>
                    <a:pt x="2532" y="2531"/>
                    <a:pt x="1930" y="2657"/>
                  </a:cubicBezTo>
                  <a:cubicBezTo>
                    <a:pt x="1868" y="2668"/>
                    <a:pt x="1806" y="2673"/>
                    <a:pt x="1744" y="2673"/>
                  </a:cubicBezTo>
                  <a:cubicBezTo>
                    <a:pt x="1240" y="2673"/>
                    <a:pt x="789" y="2316"/>
                    <a:pt x="677" y="1780"/>
                  </a:cubicBezTo>
                  <a:cubicBezTo>
                    <a:pt x="577" y="1203"/>
                    <a:pt x="953" y="652"/>
                    <a:pt x="1529" y="526"/>
                  </a:cubicBezTo>
                  <a:cubicBezTo>
                    <a:pt x="1592" y="515"/>
                    <a:pt x="1655" y="510"/>
                    <a:pt x="1717" y="510"/>
                  </a:cubicBezTo>
                  <a:close/>
                  <a:moveTo>
                    <a:pt x="1718" y="0"/>
                  </a:moveTo>
                  <a:cubicBezTo>
                    <a:pt x="1623" y="0"/>
                    <a:pt x="1526" y="8"/>
                    <a:pt x="1429" y="25"/>
                  </a:cubicBezTo>
                  <a:cubicBezTo>
                    <a:pt x="577" y="201"/>
                    <a:pt x="1" y="1028"/>
                    <a:pt x="176" y="1880"/>
                  </a:cubicBezTo>
                  <a:cubicBezTo>
                    <a:pt x="332" y="2660"/>
                    <a:pt x="1004" y="3183"/>
                    <a:pt x="1750" y="3183"/>
                  </a:cubicBezTo>
                  <a:cubicBezTo>
                    <a:pt x="1843" y="3183"/>
                    <a:pt x="1937" y="3175"/>
                    <a:pt x="2031" y="3158"/>
                  </a:cubicBezTo>
                  <a:cubicBezTo>
                    <a:pt x="2883" y="2983"/>
                    <a:pt x="3459" y="2155"/>
                    <a:pt x="3284" y="1278"/>
                  </a:cubicBezTo>
                  <a:cubicBezTo>
                    <a:pt x="3150" y="520"/>
                    <a:pt x="2481" y="0"/>
                    <a:pt x="171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62"/>
            <p:cNvSpPr/>
            <p:nvPr/>
          </p:nvSpPr>
          <p:spPr>
            <a:xfrm>
              <a:off x="2054025" y="3661075"/>
              <a:ext cx="150400" cy="258775"/>
            </a:xfrm>
            <a:custGeom>
              <a:avLst/>
              <a:gdLst/>
              <a:ahLst/>
              <a:cxnLst/>
              <a:rect l="l" t="t" r="r" b="b"/>
              <a:pathLst>
                <a:path w="6016" h="10351" extrusionOk="0">
                  <a:moveTo>
                    <a:pt x="853" y="0"/>
                  </a:moveTo>
                  <a:cubicBezTo>
                    <a:pt x="376" y="0"/>
                    <a:pt x="1" y="376"/>
                    <a:pt x="1" y="852"/>
                  </a:cubicBezTo>
                  <a:cubicBezTo>
                    <a:pt x="1" y="1303"/>
                    <a:pt x="376" y="1704"/>
                    <a:pt x="853" y="1704"/>
                  </a:cubicBezTo>
                  <a:cubicBezTo>
                    <a:pt x="2783" y="1704"/>
                    <a:pt x="4336" y="3258"/>
                    <a:pt x="4336" y="5188"/>
                  </a:cubicBezTo>
                  <a:cubicBezTo>
                    <a:pt x="4336" y="7093"/>
                    <a:pt x="2783" y="8672"/>
                    <a:pt x="853" y="8672"/>
                  </a:cubicBezTo>
                  <a:cubicBezTo>
                    <a:pt x="376" y="8672"/>
                    <a:pt x="1" y="9048"/>
                    <a:pt x="1" y="9524"/>
                  </a:cubicBezTo>
                  <a:cubicBezTo>
                    <a:pt x="1" y="9975"/>
                    <a:pt x="376" y="10351"/>
                    <a:pt x="853" y="10351"/>
                  </a:cubicBezTo>
                  <a:cubicBezTo>
                    <a:pt x="3710" y="10351"/>
                    <a:pt x="6016" y="8045"/>
                    <a:pt x="6016" y="5188"/>
                  </a:cubicBezTo>
                  <a:cubicBezTo>
                    <a:pt x="6016" y="2331"/>
                    <a:pt x="3710" y="0"/>
                    <a:pt x="8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62"/>
            <p:cNvSpPr/>
            <p:nvPr/>
          </p:nvSpPr>
          <p:spPr>
            <a:xfrm>
              <a:off x="1933725" y="3661075"/>
              <a:ext cx="150400" cy="258775"/>
            </a:xfrm>
            <a:custGeom>
              <a:avLst/>
              <a:gdLst/>
              <a:ahLst/>
              <a:cxnLst/>
              <a:rect l="l" t="t" r="r" b="b"/>
              <a:pathLst>
                <a:path w="6016" h="10351" extrusionOk="0">
                  <a:moveTo>
                    <a:pt x="5188" y="0"/>
                  </a:moveTo>
                  <a:cubicBezTo>
                    <a:pt x="2331" y="0"/>
                    <a:pt x="0" y="2331"/>
                    <a:pt x="0" y="5188"/>
                  </a:cubicBezTo>
                  <a:cubicBezTo>
                    <a:pt x="0" y="8045"/>
                    <a:pt x="2331" y="10351"/>
                    <a:pt x="5188" y="10351"/>
                  </a:cubicBezTo>
                  <a:cubicBezTo>
                    <a:pt x="5640" y="10351"/>
                    <a:pt x="6016" y="9975"/>
                    <a:pt x="6016" y="9524"/>
                  </a:cubicBezTo>
                  <a:cubicBezTo>
                    <a:pt x="6016" y="9048"/>
                    <a:pt x="5640" y="8672"/>
                    <a:pt x="5188" y="8672"/>
                  </a:cubicBezTo>
                  <a:cubicBezTo>
                    <a:pt x="3259" y="8672"/>
                    <a:pt x="1680" y="7093"/>
                    <a:pt x="1680" y="5188"/>
                  </a:cubicBezTo>
                  <a:cubicBezTo>
                    <a:pt x="1680" y="3258"/>
                    <a:pt x="3259" y="1704"/>
                    <a:pt x="5188" y="1704"/>
                  </a:cubicBezTo>
                  <a:cubicBezTo>
                    <a:pt x="5640" y="1704"/>
                    <a:pt x="6016" y="1303"/>
                    <a:pt x="6016" y="852"/>
                  </a:cubicBezTo>
                  <a:cubicBezTo>
                    <a:pt x="6016" y="376"/>
                    <a:pt x="5640" y="0"/>
                    <a:pt x="518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62"/>
            <p:cNvSpPr/>
            <p:nvPr/>
          </p:nvSpPr>
          <p:spPr>
            <a:xfrm>
              <a:off x="1988225" y="3554550"/>
              <a:ext cx="162950" cy="149150"/>
            </a:xfrm>
            <a:custGeom>
              <a:avLst/>
              <a:gdLst/>
              <a:ahLst/>
              <a:cxnLst/>
              <a:rect l="l" t="t" r="r" b="b"/>
              <a:pathLst>
                <a:path w="6518" h="5966" extrusionOk="0">
                  <a:moveTo>
                    <a:pt x="3284" y="627"/>
                  </a:moveTo>
                  <a:cubicBezTo>
                    <a:pt x="3836" y="627"/>
                    <a:pt x="4262" y="1078"/>
                    <a:pt x="4262" y="1604"/>
                  </a:cubicBezTo>
                  <a:cubicBezTo>
                    <a:pt x="4262" y="1629"/>
                    <a:pt x="4262" y="1629"/>
                    <a:pt x="4262" y="1629"/>
                  </a:cubicBezTo>
                  <a:lnTo>
                    <a:pt x="2282" y="1629"/>
                  </a:lnTo>
                  <a:cubicBezTo>
                    <a:pt x="2282" y="1629"/>
                    <a:pt x="2282" y="1629"/>
                    <a:pt x="2282" y="1604"/>
                  </a:cubicBezTo>
                  <a:cubicBezTo>
                    <a:pt x="2282" y="1078"/>
                    <a:pt x="2733" y="627"/>
                    <a:pt x="3284" y="627"/>
                  </a:cubicBezTo>
                  <a:close/>
                  <a:moveTo>
                    <a:pt x="3284" y="0"/>
                  </a:moveTo>
                  <a:cubicBezTo>
                    <a:pt x="2382" y="0"/>
                    <a:pt x="1655" y="727"/>
                    <a:pt x="1655" y="1604"/>
                  </a:cubicBezTo>
                  <a:lnTo>
                    <a:pt x="1655" y="1629"/>
                  </a:lnTo>
                  <a:lnTo>
                    <a:pt x="1054" y="1629"/>
                  </a:lnTo>
                  <a:cubicBezTo>
                    <a:pt x="477" y="1629"/>
                    <a:pt x="1" y="2106"/>
                    <a:pt x="1" y="2682"/>
                  </a:cubicBezTo>
                  <a:lnTo>
                    <a:pt x="1" y="4913"/>
                  </a:lnTo>
                  <a:cubicBezTo>
                    <a:pt x="1" y="5489"/>
                    <a:pt x="477" y="5965"/>
                    <a:pt x="1054" y="5965"/>
                  </a:cubicBezTo>
                  <a:lnTo>
                    <a:pt x="5465" y="5965"/>
                  </a:lnTo>
                  <a:cubicBezTo>
                    <a:pt x="6041" y="5965"/>
                    <a:pt x="6517" y="5489"/>
                    <a:pt x="6517" y="4913"/>
                  </a:cubicBezTo>
                  <a:lnTo>
                    <a:pt x="6517" y="2682"/>
                  </a:lnTo>
                  <a:cubicBezTo>
                    <a:pt x="6517" y="2106"/>
                    <a:pt x="6041" y="1629"/>
                    <a:pt x="5465" y="1629"/>
                  </a:cubicBezTo>
                  <a:lnTo>
                    <a:pt x="4888" y="1629"/>
                  </a:lnTo>
                  <a:lnTo>
                    <a:pt x="4888" y="1604"/>
                  </a:lnTo>
                  <a:cubicBezTo>
                    <a:pt x="4888" y="727"/>
                    <a:pt x="4161" y="0"/>
                    <a:pt x="328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62"/>
            <p:cNvSpPr/>
            <p:nvPr/>
          </p:nvSpPr>
          <p:spPr>
            <a:xfrm>
              <a:off x="2049025" y="3887875"/>
              <a:ext cx="25700" cy="25725"/>
            </a:xfrm>
            <a:custGeom>
              <a:avLst/>
              <a:gdLst/>
              <a:ahLst/>
              <a:cxnLst/>
              <a:rect l="l" t="t" r="r" b="b"/>
              <a:pathLst>
                <a:path w="1028" h="1029" extrusionOk="0">
                  <a:moveTo>
                    <a:pt x="501" y="1"/>
                  </a:moveTo>
                  <a:cubicBezTo>
                    <a:pt x="226" y="1"/>
                    <a:pt x="0" y="226"/>
                    <a:pt x="0" y="502"/>
                  </a:cubicBezTo>
                  <a:cubicBezTo>
                    <a:pt x="0" y="778"/>
                    <a:pt x="226" y="1028"/>
                    <a:pt x="501" y="1028"/>
                  </a:cubicBezTo>
                  <a:cubicBezTo>
                    <a:pt x="802" y="1028"/>
                    <a:pt x="1028" y="778"/>
                    <a:pt x="1028" y="502"/>
                  </a:cubicBezTo>
                  <a:cubicBezTo>
                    <a:pt x="1028" y="226"/>
                    <a:pt x="802" y="1"/>
                    <a:pt x="5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62"/>
            <p:cNvSpPr/>
            <p:nvPr/>
          </p:nvSpPr>
          <p:spPr>
            <a:xfrm>
              <a:off x="2006400" y="3614075"/>
              <a:ext cx="33250" cy="62675"/>
            </a:xfrm>
            <a:custGeom>
              <a:avLst/>
              <a:gdLst/>
              <a:ahLst/>
              <a:cxnLst/>
              <a:rect l="l" t="t" r="r" b="b"/>
              <a:pathLst>
                <a:path w="1330" h="2507" extrusionOk="0">
                  <a:moveTo>
                    <a:pt x="677" y="0"/>
                  </a:moveTo>
                  <a:cubicBezTo>
                    <a:pt x="302" y="0"/>
                    <a:pt x="1" y="301"/>
                    <a:pt x="1" y="677"/>
                  </a:cubicBezTo>
                  <a:cubicBezTo>
                    <a:pt x="1" y="928"/>
                    <a:pt x="151" y="1153"/>
                    <a:pt x="352" y="1253"/>
                  </a:cubicBezTo>
                  <a:lnTo>
                    <a:pt x="176" y="2507"/>
                  </a:lnTo>
                  <a:lnTo>
                    <a:pt x="1104" y="2507"/>
                  </a:lnTo>
                  <a:lnTo>
                    <a:pt x="928" y="1304"/>
                  </a:lnTo>
                  <a:cubicBezTo>
                    <a:pt x="1154" y="1203"/>
                    <a:pt x="1329" y="953"/>
                    <a:pt x="1329" y="677"/>
                  </a:cubicBezTo>
                  <a:cubicBezTo>
                    <a:pt x="1329" y="301"/>
                    <a:pt x="1053" y="0"/>
                    <a:pt x="6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62"/>
            <p:cNvSpPr/>
            <p:nvPr/>
          </p:nvSpPr>
          <p:spPr>
            <a:xfrm>
              <a:off x="1597250" y="3560350"/>
              <a:ext cx="241250" cy="227150"/>
            </a:xfrm>
            <a:custGeom>
              <a:avLst/>
              <a:gdLst/>
              <a:ahLst/>
              <a:cxnLst/>
              <a:rect l="l" t="t" r="r" b="b"/>
              <a:pathLst>
                <a:path w="9650" h="9086" extrusionOk="0">
                  <a:moveTo>
                    <a:pt x="7043" y="0"/>
                  </a:moveTo>
                  <a:cubicBezTo>
                    <a:pt x="6824" y="0"/>
                    <a:pt x="6605" y="82"/>
                    <a:pt x="6442" y="245"/>
                  </a:cubicBezTo>
                  <a:cubicBezTo>
                    <a:pt x="6116" y="570"/>
                    <a:pt x="6116" y="1122"/>
                    <a:pt x="6442" y="1448"/>
                  </a:cubicBezTo>
                  <a:cubicBezTo>
                    <a:pt x="7820" y="2801"/>
                    <a:pt x="7820" y="5006"/>
                    <a:pt x="6442" y="6385"/>
                  </a:cubicBezTo>
                  <a:cubicBezTo>
                    <a:pt x="5765" y="7062"/>
                    <a:pt x="4875" y="7400"/>
                    <a:pt x="3983" y="7400"/>
                  </a:cubicBezTo>
                  <a:cubicBezTo>
                    <a:pt x="3090" y="7400"/>
                    <a:pt x="2194" y="7062"/>
                    <a:pt x="1505" y="6385"/>
                  </a:cubicBezTo>
                  <a:cubicBezTo>
                    <a:pt x="1342" y="6222"/>
                    <a:pt x="1129" y="6141"/>
                    <a:pt x="916" y="6141"/>
                  </a:cubicBezTo>
                  <a:cubicBezTo>
                    <a:pt x="703" y="6141"/>
                    <a:pt x="489" y="6222"/>
                    <a:pt x="327" y="6385"/>
                  </a:cubicBezTo>
                  <a:cubicBezTo>
                    <a:pt x="1" y="6711"/>
                    <a:pt x="1" y="7237"/>
                    <a:pt x="327" y="7563"/>
                  </a:cubicBezTo>
                  <a:cubicBezTo>
                    <a:pt x="1329" y="8578"/>
                    <a:pt x="2651" y="9085"/>
                    <a:pt x="3976" y="9085"/>
                  </a:cubicBezTo>
                  <a:cubicBezTo>
                    <a:pt x="5302" y="9085"/>
                    <a:pt x="6630" y="8578"/>
                    <a:pt x="7645" y="7563"/>
                  </a:cubicBezTo>
                  <a:cubicBezTo>
                    <a:pt x="9650" y="5558"/>
                    <a:pt x="9650" y="2275"/>
                    <a:pt x="7645" y="245"/>
                  </a:cubicBezTo>
                  <a:cubicBezTo>
                    <a:pt x="7482" y="82"/>
                    <a:pt x="7263" y="0"/>
                    <a:pt x="704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62"/>
            <p:cNvSpPr/>
            <p:nvPr/>
          </p:nvSpPr>
          <p:spPr>
            <a:xfrm>
              <a:off x="1546500" y="3520250"/>
              <a:ext cx="241250" cy="227150"/>
            </a:xfrm>
            <a:custGeom>
              <a:avLst/>
              <a:gdLst/>
              <a:ahLst/>
              <a:cxnLst/>
              <a:rect l="l" t="t" r="r" b="b"/>
              <a:pathLst>
                <a:path w="9650" h="9086" extrusionOk="0">
                  <a:moveTo>
                    <a:pt x="5674" y="0"/>
                  </a:moveTo>
                  <a:cubicBezTo>
                    <a:pt x="4349" y="0"/>
                    <a:pt x="3021" y="508"/>
                    <a:pt x="2006" y="1523"/>
                  </a:cubicBezTo>
                  <a:cubicBezTo>
                    <a:pt x="1" y="3528"/>
                    <a:pt x="1" y="6811"/>
                    <a:pt x="2006" y="8841"/>
                  </a:cubicBezTo>
                  <a:cubicBezTo>
                    <a:pt x="2169" y="9004"/>
                    <a:pt x="2388" y="9085"/>
                    <a:pt x="2607" y="9085"/>
                  </a:cubicBezTo>
                  <a:cubicBezTo>
                    <a:pt x="2826" y="9085"/>
                    <a:pt x="3046" y="9004"/>
                    <a:pt x="3209" y="8841"/>
                  </a:cubicBezTo>
                  <a:cubicBezTo>
                    <a:pt x="3535" y="8515"/>
                    <a:pt x="3535" y="7964"/>
                    <a:pt x="3209" y="7638"/>
                  </a:cubicBezTo>
                  <a:cubicBezTo>
                    <a:pt x="1855" y="6285"/>
                    <a:pt x="1855" y="4079"/>
                    <a:pt x="3209" y="2701"/>
                  </a:cubicBezTo>
                  <a:cubicBezTo>
                    <a:pt x="3885" y="2024"/>
                    <a:pt x="4775" y="1686"/>
                    <a:pt x="5668" y="1686"/>
                  </a:cubicBezTo>
                  <a:cubicBezTo>
                    <a:pt x="6561" y="1686"/>
                    <a:pt x="7457" y="2024"/>
                    <a:pt x="8146" y="2701"/>
                  </a:cubicBezTo>
                  <a:cubicBezTo>
                    <a:pt x="8309" y="2864"/>
                    <a:pt x="8522" y="2945"/>
                    <a:pt x="8735" y="2945"/>
                  </a:cubicBezTo>
                  <a:cubicBezTo>
                    <a:pt x="8948" y="2945"/>
                    <a:pt x="9161" y="2864"/>
                    <a:pt x="9324" y="2701"/>
                  </a:cubicBezTo>
                  <a:cubicBezTo>
                    <a:pt x="9650" y="2375"/>
                    <a:pt x="9650" y="1849"/>
                    <a:pt x="9324" y="1523"/>
                  </a:cubicBezTo>
                  <a:cubicBezTo>
                    <a:pt x="8322" y="508"/>
                    <a:pt x="6999" y="0"/>
                    <a:pt x="56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62"/>
            <p:cNvSpPr/>
            <p:nvPr/>
          </p:nvSpPr>
          <p:spPr>
            <a:xfrm>
              <a:off x="1705025" y="3469500"/>
              <a:ext cx="174850" cy="169650"/>
            </a:xfrm>
            <a:custGeom>
              <a:avLst/>
              <a:gdLst/>
              <a:ahLst/>
              <a:cxnLst/>
              <a:rect l="l" t="t" r="r" b="b"/>
              <a:pathLst>
                <a:path w="6994" h="6786" extrusionOk="0">
                  <a:moveTo>
                    <a:pt x="5054" y="865"/>
                  </a:moveTo>
                  <a:cubicBezTo>
                    <a:pt x="5308" y="865"/>
                    <a:pt x="5564" y="959"/>
                    <a:pt x="5765" y="1147"/>
                  </a:cubicBezTo>
                  <a:cubicBezTo>
                    <a:pt x="6141" y="1548"/>
                    <a:pt x="6141" y="2174"/>
                    <a:pt x="5765" y="2575"/>
                  </a:cubicBezTo>
                  <a:lnTo>
                    <a:pt x="4336" y="1172"/>
                  </a:lnTo>
                  <a:cubicBezTo>
                    <a:pt x="4336" y="1172"/>
                    <a:pt x="4336" y="1172"/>
                    <a:pt x="4361" y="1147"/>
                  </a:cubicBezTo>
                  <a:cubicBezTo>
                    <a:pt x="4549" y="959"/>
                    <a:pt x="4800" y="865"/>
                    <a:pt x="5054" y="865"/>
                  </a:cubicBezTo>
                  <a:close/>
                  <a:moveTo>
                    <a:pt x="2745" y="0"/>
                  </a:moveTo>
                  <a:cubicBezTo>
                    <a:pt x="2476" y="0"/>
                    <a:pt x="2206" y="107"/>
                    <a:pt x="2006" y="320"/>
                  </a:cubicBezTo>
                  <a:lnTo>
                    <a:pt x="427" y="1874"/>
                  </a:lnTo>
                  <a:cubicBezTo>
                    <a:pt x="1" y="2300"/>
                    <a:pt x="1" y="2951"/>
                    <a:pt x="427" y="3377"/>
                  </a:cubicBezTo>
                  <a:lnTo>
                    <a:pt x="3534" y="6485"/>
                  </a:lnTo>
                  <a:cubicBezTo>
                    <a:pt x="3735" y="6686"/>
                    <a:pt x="4004" y="6786"/>
                    <a:pt x="4274" y="6786"/>
                  </a:cubicBezTo>
                  <a:cubicBezTo>
                    <a:pt x="4543" y="6786"/>
                    <a:pt x="4813" y="6686"/>
                    <a:pt x="5013" y="6485"/>
                  </a:cubicBezTo>
                  <a:lnTo>
                    <a:pt x="6592" y="4906"/>
                  </a:lnTo>
                  <a:cubicBezTo>
                    <a:pt x="6993" y="4480"/>
                    <a:pt x="6993" y="3828"/>
                    <a:pt x="6592" y="3402"/>
                  </a:cubicBezTo>
                  <a:lnTo>
                    <a:pt x="6191" y="3001"/>
                  </a:lnTo>
                  <a:cubicBezTo>
                    <a:pt x="6818" y="2375"/>
                    <a:pt x="6818" y="1347"/>
                    <a:pt x="6191" y="721"/>
                  </a:cubicBezTo>
                  <a:cubicBezTo>
                    <a:pt x="5878" y="407"/>
                    <a:pt x="5464" y="251"/>
                    <a:pt x="5051" y="251"/>
                  </a:cubicBezTo>
                  <a:cubicBezTo>
                    <a:pt x="4637" y="251"/>
                    <a:pt x="4224" y="407"/>
                    <a:pt x="3910" y="721"/>
                  </a:cubicBezTo>
                  <a:lnTo>
                    <a:pt x="3484" y="320"/>
                  </a:lnTo>
                  <a:cubicBezTo>
                    <a:pt x="3284" y="107"/>
                    <a:pt x="3014" y="0"/>
                    <a:pt x="274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62"/>
            <p:cNvSpPr/>
            <p:nvPr/>
          </p:nvSpPr>
          <p:spPr>
            <a:xfrm>
              <a:off x="1595375" y="3713700"/>
              <a:ext cx="28225" cy="25075"/>
            </a:xfrm>
            <a:custGeom>
              <a:avLst/>
              <a:gdLst/>
              <a:ahLst/>
              <a:cxnLst/>
              <a:rect l="l" t="t" r="r" b="b"/>
              <a:pathLst>
                <a:path w="1129" h="1003" extrusionOk="0">
                  <a:moveTo>
                    <a:pt x="564" y="0"/>
                  </a:moveTo>
                  <a:cubicBezTo>
                    <a:pt x="433" y="0"/>
                    <a:pt x="301" y="50"/>
                    <a:pt x="201" y="151"/>
                  </a:cubicBezTo>
                  <a:cubicBezTo>
                    <a:pt x="1" y="351"/>
                    <a:pt x="1" y="652"/>
                    <a:pt x="201" y="852"/>
                  </a:cubicBezTo>
                  <a:cubicBezTo>
                    <a:pt x="301" y="953"/>
                    <a:pt x="433" y="1003"/>
                    <a:pt x="564" y="1003"/>
                  </a:cubicBezTo>
                  <a:cubicBezTo>
                    <a:pt x="696" y="1003"/>
                    <a:pt x="828" y="953"/>
                    <a:pt x="928" y="852"/>
                  </a:cubicBezTo>
                  <a:cubicBezTo>
                    <a:pt x="1128" y="652"/>
                    <a:pt x="1128" y="351"/>
                    <a:pt x="928" y="151"/>
                  </a:cubicBezTo>
                  <a:cubicBezTo>
                    <a:pt x="828" y="50"/>
                    <a:pt x="696" y="0"/>
                    <a:pt x="5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62"/>
            <p:cNvSpPr/>
            <p:nvPr/>
          </p:nvSpPr>
          <p:spPr>
            <a:xfrm>
              <a:off x="1731975" y="3491725"/>
              <a:ext cx="58925" cy="56575"/>
            </a:xfrm>
            <a:custGeom>
              <a:avLst/>
              <a:gdLst/>
              <a:ahLst/>
              <a:cxnLst/>
              <a:rect l="l" t="t" r="r" b="b"/>
              <a:pathLst>
                <a:path w="2357" h="2263" extrusionOk="0">
                  <a:moveTo>
                    <a:pt x="1642" y="1"/>
                  </a:moveTo>
                  <a:cubicBezTo>
                    <a:pt x="1473" y="1"/>
                    <a:pt x="1304" y="70"/>
                    <a:pt x="1178" y="208"/>
                  </a:cubicBezTo>
                  <a:cubicBezTo>
                    <a:pt x="978" y="383"/>
                    <a:pt x="928" y="634"/>
                    <a:pt x="1003" y="859"/>
                  </a:cubicBezTo>
                  <a:lnTo>
                    <a:pt x="0" y="1611"/>
                  </a:lnTo>
                  <a:lnTo>
                    <a:pt x="627" y="2263"/>
                  </a:lnTo>
                  <a:lnTo>
                    <a:pt x="1379" y="1285"/>
                  </a:lnTo>
                  <a:cubicBezTo>
                    <a:pt x="1454" y="1319"/>
                    <a:pt x="1537" y="1335"/>
                    <a:pt x="1623" y="1335"/>
                  </a:cubicBezTo>
                  <a:cubicBezTo>
                    <a:pt x="1794" y="1335"/>
                    <a:pt x="1972" y="1269"/>
                    <a:pt x="2106" y="1135"/>
                  </a:cubicBezTo>
                  <a:cubicBezTo>
                    <a:pt x="2356" y="884"/>
                    <a:pt x="2356" y="458"/>
                    <a:pt x="2106" y="208"/>
                  </a:cubicBezTo>
                  <a:cubicBezTo>
                    <a:pt x="1980" y="70"/>
                    <a:pt x="1811" y="1"/>
                    <a:pt x="164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62" name="Google Shape;1662;p62"/>
          <p:cNvGrpSpPr/>
          <p:nvPr/>
        </p:nvGrpSpPr>
        <p:grpSpPr>
          <a:xfrm rot="1576041" flipH="1">
            <a:off x="398351" y="2492230"/>
            <a:ext cx="629480" cy="333166"/>
            <a:chOff x="6679875" y="343900"/>
            <a:chExt cx="738750" cy="391000"/>
          </a:xfrm>
        </p:grpSpPr>
        <p:sp>
          <p:nvSpPr>
            <p:cNvPr id="1663" name="Google Shape;1663;p62"/>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62"/>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62"/>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62"/>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62"/>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62"/>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62"/>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62"/>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62"/>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62"/>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3" name="Google Shape;1673;p62"/>
          <p:cNvGrpSpPr/>
          <p:nvPr/>
        </p:nvGrpSpPr>
        <p:grpSpPr>
          <a:xfrm rot="4342192">
            <a:off x="7982902" y="3765936"/>
            <a:ext cx="992176" cy="1117376"/>
            <a:chOff x="770100" y="539393"/>
            <a:chExt cx="1175211" cy="1323657"/>
          </a:xfrm>
        </p:grpSpPr>
        <p:sp>
          <p:nvSpPr>
            <p:cNvPr id="1674" name="Google Shape;1674;p62"/>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chemeClr val="accent2"/>
            </a:solidFill>
            <a:ln>
              <a:noFill/>
            </a:ln>
            <a:effectLst>
              <a:outerShdw dist="28575" dir="2220000" algn="bl" rotWithShape="0">
                <a:schemeClr val="dk2">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62"/>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chemeClr val="accent2"/>
            </a:solidFill>
            <a:ln>
              <a:noFill/>
            </a:ln>
            <a:effectLst>
              <a:outerShdw dist="28575" dir="2220000" algn="bl" rotWithShape="0">
                <a:schemeClr val="dk2">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62"/>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62"/>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62"/>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p62"/>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p62"/>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62"/>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62"/>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62"/>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62"/>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62"/>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62"/>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87" name="Google Shape;1687;p62"/>
          <p:cNvGrpSpPr/>
          <p:nvPr/>
        </p:nvGrpSpPr>
        <p:grpSpPr>
          <a:xfrm rot="-609197" flipH="1">
            <a:off x="8143225" y="2545814"/>
            <a:ext cx="629447" cy="333149"/>
            <a:chOff x="6679875" y="343900"/>
            <a:chExt cx="738750" cy="391000"/>
          </a:xfrm>
        </p:grpSpPr>
        <p:sp>
          <p:nvSpPr>
            <p:cNvPr id="1688" name="Google Shape;1688;p62"/>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62"/>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62"/>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62"/>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62"/>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62"/>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62"/>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62"/>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62"/>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62"/>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98" name="Google Shape;1698;p62"/>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1699" name="Google Shape;1699;p62"/>
          <p:cNvSpPr txBox="1">
            <a:spLocks noGrp="1"/>
          </p:cNvSpPr>
          <p:nvPr>
            <p:ph type="title" idx="2"/>
          </p:nvPr>
        </p:nvSpPr>
        <p:spPr>
          <a:xfrm>
            <a:off x="1981738" y="3649776"/>
            <a:ext cx="2086800" cy="356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700" name="Google Shape;1700;p62"/>
          <p:cNvSpPr txBox="1">
            <a:spLocks noGrp="1"/>
          </p:cNvSpPr>
          <p:nvPr>
            <p:ph type="subTitle" idx="1"/>
          </p:nvPr>
        </p:nvSpPr>
        <p:spPr>
          <a:xfrm>
            <a:off x="1981750" y="4006625"/>
            <a:ext cx="2086800" cy="438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1" name="Google Shape;1701;p62"/>
          <p:cNvSpPr txBox="1">
            <a:spLocks noGrp="1"/>
          </p:cNvSpPr>
          <p:nvPr>
            <p:ph type="title" idx="3"/>
          </p:nvPr>
        </p:nvSpPr>
        <p:spPr>
          <a:xfrm>
            <a:off x="5075463" y="3649751"/>
            <a:ext cx="2086800" cy="356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702" name="Google Shape;1702;p62"/>
          <p:cNvSpPr txBox="1">
            <a:spLocks noGrp="1"/>
          </p:cNvSpPr>
          <p:nvPr>
            <p:ph type="subTitle" idx="4"/>
          </p:nvPr>
        </p:nvSpPr>
        <p:spPr>
          <a:xfrm>
            <a:off x="5075450" y="4006625"/>
            <a:ext cx="2086800" cy="438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three columns 3">
  <p:cSld name="CUSTOM_6_1_1_1">
    <p:spTree>
      <p:nvGrpSpPr>
        <p:cNvPr id="1" name="Shape 1703"/>
        <p:cNvGrpSpPr/>
        <p:nvPr/>
      </p:nvGrpSpPr>
      <p:grpSpPr>
        <a:xfrm>
          <a:off x="0" y="0"/>
          <a:ext cx="0" cy="0"/>
          <a:chOff x="0" y="0"/>
          <a:chExt cx="0" cy="0"/>
        </a:xfrm>
      </p:grpSpPr>
      <p:grpSp>
        <p:nvGrpSpPr>
          <p:cNvPr id="1704" name="Google Shape;1704;p63"/>
          <p:cNvGrpSpPr/>
          <p:nvPr/>
        </p:nvGrpSpPr>
        <p:grpSpPr>
          <a:xfrm rot="1037309" flipH="1">
            <a:off x="7867247" y="188699"/>
            <a:ext cx="1127313" cy="1147367"/>
            <a:chOff x="6155601" y="855275"/>
            <a:chExt cx="1801173" cy="1833216"/>
          </a:xfrm>
        </p:grpSpPr>
        <p:sp>
          <p:nvSpPr>
            <p:cNvPr id="1705" name="Google Shape;1705;p63"/>
            <p:cNvSpPr/>
            <p:nvPr/>
          </p:nvSpPr>
          <p:spPr>
            <a:xfrm rot="1996545">
              <a:off x="6427928" y="1087815"/>
              <a:ext cx="1256519" cy="1368136"/>
            </a:xfrm>
            <a:custGeom>
              <a:avLst/>
              <a:gdLst/>
              <a:ahLst/>
              <a:cxnLst/>
              <a:rect l="l" t="t" r="r" b="b"/>
              <a:pathLst>
                <a:path w="16059" h="17486" extrusionOk="0">
                  <a:moveTo>
                    <a:pt x="11340" y="2802"/>
                  </a:moveTo>
                  <a:cubicBezTo>
                    <a:pt x="12169" y="2802"/>
                    <a:pt x="12874" y="3364"/>
                    <a:pt x="13061" y="4158"/>
                  </a:cubicBezTo>
                  <a:cubicBezTo>
                    <a:pt x="13026" y="4381"/>
                    <a:pt x="13035" y="4577"/>
                    <a:pt x="13061" y="4729"/>
                  </a:cubicBezTo>
                  <a:cubicBezTo>
                    <a:pt x="13061" y="4836"/>
                    <a:pt x="13008" y="5282"/>
                    <a:pt x="12722" y="5683"/>
                  </a:cubicBezTo>
                  <a:cubicBezTo>
                    <a:pt x="12428" y="6049"/>
                    <a:pt x="12009" y="6281"/>
                    <a:pt x="11545" y="6334"/>
                  </a:cubicBezTo>
                  <a:lnTo>
                    <a:pt x="11500" y="6334"/>
                  </a:lnTo>
                  <a:cubicBezTo>
                    <a:pt x="11491" y="6334"/>
                    <a:pt x="11438" y="6343"/>
                    <a:pt x="11429" y="6343"/>
                  </a:cubicBezTo>
                  <a:cubicBezTo>
                    <a:pt x="11126" y="6343"/>
                    <a:pt x="10804" y="6263"/>
                    <a:pt x="10465" y="6111"/>
                  </a:cubicBezTo>
                  <a:cubicBezTo>
                    <a:pt x="10126" y="5924"/>
                    <a:pt x="9859" y="5621"/>
                    <a:pt x="9707" y="5255"/>
                  </a:cubicBezTo>
                  <a:lnTo>
                    <a:pt x="9707" y="3890"/>
                  </a:lnTo>
                  <a:cubicBezTo>
                    <a:pt x="9984" y="3239"/>
                    <a:pt x="10626" y="2802"/>
                    <a:pt x="11340" y="2802"/>
                  </a:cubicBezTo>
                  <a:close/>
                  <a:moveTo>
                    <a:pt x="5336" y="11241"/>
                  </a:moveTo>
                  <a:cubicBezTo>
                    <a:pt x="5996" y="11518"/>
                    <a:pt x="6433" y="12160"/>
                    <a:pt x="6433" y="12874"/>
                  </a:cubicBezTo>
                  <a:cubicBezTo>
                    <a:pt x="6433" y="13703"/>
                    <a:pt x="5871" y="14408"/>
                    <a:pt x="5077" y="14595"/>
                  </a:cubicBezTo>
                  <a:cubicBezTo>
                    <a:pt x="4988" y="14586"/>
                    <a:pt x="4890" y="14577"/>
                    <a:pt x="4801" y="14577"/>
                  </a:cubicBezTo>
                  <a:cubicBezTo>
                    <a:pt x="4702" y="14577"/>
                    <a:pt x="4604" y="14586"/>
                    <a:pt x="4506" y="14595"/>
                  </a:cubicBezTo>
                  <a:cubicBezTo>
                    <a:pt x="4354" y="14595"/>
                    <a:pt x="3908" y="14533"/>
                    <a:pt x="3507" y="14221"/>
                  </a:cubicBezTo>
                  <a:cubicBezTo>
                    <a:pt x="3114" y="13882"/>
                    <a:pt x="2882" y="13400"/>
                    <a:pt x="2882" y="12874"/>
                  </a:cubicBezTo>
                  <a:cubicBezTo>
                    <a:pt x="2882" y="12722"/>
                    <a:pt x="2909" y="12570"/>
                    <a:pt x="2954" y="12410"/>
                  </a:cubicBezTo>
                  <a:cubicBezTo>
                    <a:pt x="2990" y="12303"/>
                    <a:pt x="3034" y="12187"/>
                    <a:pt x="3088" y="12062"/>
                  </a:cubicBezTo>
                  <a:cubicBezTo>
                    <a:pt x="3284" y="11696"/>
                    <a:pt x="3605" y="11402"/>
                    <a:pt x="3980" y="11241"/>
                  </a:cubicBezTo>
                  <a:close/>
                  <a:moveTo>
                    <a:pt x="11340" y="1"/>
                  </a:moveTo>
                  <a:cubicBezTo>
                    <a:pt x="9957" y="1"/>
                    <a:pt x="8663" y="625"/>
                    <a:pt x="7789" y="1687"/>
                  </a:cubicBezTo>
                  <a:lnTo>
                    <a:pt x="7200" y="1687"/>
                  </a:lnTo>
                  <a:cubicBezTo>
                    <a:pt x="6620" y="1687"/>
                    <a:pt x="6157" y="2150"/>
                    <a:pt x="6157" y="2730"/>
                  </a:cubicBezTo>
                  <a:lnTo>
                    <a:pt x="6157" y="2918"/>
                  </a:lnTo>
                  <a:cubicBezTo>
                    <a:pt x="6094" y="2980"/>
                    <a:pt x="6032" y="3043"/>
                    <a:pt x="5987" y="3105"/>
                  </a:cubicBezTo>
                  <a:cubicBezTo>
                    <a:pt x="5826" y="3043"/>
                    <a:pt x="5648" y="3007"/>
                    <a:pt x="5470" y="3007"/>
                  </a:cubicBezTo>
                  <a:lnTo>
                    <a:pt x="4809" y="3007"/>
                  </a:lnTo>
                  <a:cubicBezTo>
                    <a:pt x="4033" y="3007"/>
                    <a:pt x="3400" y="3640"/>
                    <a:pt x="3400" y="4425"/>
                  </a:cubicBezTo>
                  <a:lnTo>
                    <a:pt x="3400" y="4506"/>
                  </a:lnTo>
                  <a:cubicBezTo>
                    <a:pt x="3400" y="4916"/>
                    <a:pt x="3569" y="5291"/>
                    <a:pt x="3864" y="5549"/>
                  </a:cubicBezTo>
                  <a:lnTo>
                    <a:pt x="3864" y="5585"/>
                  </a:lnTo>
                  <a:cubicBezTo>
                    <a:pt x="3587" y="5853"/>
                    <a:pt x="3427" y="6218"/>
                    <a:pt x="3427" y="6602"/>
                  </a:cubicBezTo>
                  <a:lnTo>
                    <a:pt x="3427" y="7262"/>
                  </a:lnTo>
                  <a:cubicBezTo>
                    <a:pt x="3427" y="7316"/>
                    <a:pt x="3427" y="7369"/>
                    <a:pt x="3436" y="7414"/>
                  </a:cubicBezTo>
                  <a:cubicBezTo>
                    <a:pt x="3302" y="7476"/>
                    <a:pt x="3177" y="7557"/>
                    <a:pt x="3070" y="7664"/>
                  </a:cubicBezTo>
                  <a:cubicBezTo>
                    <a:pt x="3070" y="7664"/>
                    <a:pt x="3061" y="7673"/>
                    <a:pt x="3034" y="7690"/>
                  </a:cubicBezTo>
                  <a:lnTo>
                    <a:pt x="2936" y="7690"/>
                  </a:lnTo>
                  <a:cubicBezTo>
                    <a:pt x="2356" y="7690"/>
                    <a:pt x="1892" y="8163"/>
                    <a:pt x="1892" y="8734"/>
                  </a:cubicBezTo>
                  <a:lnTo>
                    <a:pt x="1892" y="9234"/>
                  </a:lnTo>
                  <a:cubicBezTo>
                    <a:pt x="1669" y="9403"/>
                    <a:pt x="1473" y="9582"/>
                    <a:pt x="1286" y="9787"/>
                  </a:cubicBezTo>
                  <a:cubicBezTo>
                    <a:pt x="1063" y="10010"/>
                    <a:pt x="875" y="10251"/>
                    <a:pt x="733" y="10483"/>
                  </a:cubicBezTo>
                  <a:cubicBezTo>
                    <a:pt x="581" y="10741"/>
                    <a:pt x="447" y="11045"/>
                    <a:pt x="331" y="11384"/>
                  </a:cubicBezTo>
                  <a:cubicBezTo>
                    <a:pt x="233" y="11678"/>
                    <a:pt x="162" y="11981"/>
                    <a:pt x="117" y="12294"/>
                  </a:cubicBezTo>
                  <a:cubicBezTo>
                    <a:pt x="37" y="12865"/>
                    <a:pt x="1" y="13703"/>
                    <a:pt x="304" y="14479"/>
                  </a:cubicBezTo>
                  <a:cubicBezTo>
                    <a:pt x="447" y="14836"/>
                    <a:pt x="679" y="15220"/>
                    <a:pt x="982" y="15594"/>
                  </a:cubicBezTo>
                  <a:cubicBezTo>
                    <a:pt x="1205" y="15898"/>
                    <a:pt x="1464" y="16174"/>
                    <a:pt x="1758" y="16415"/>
                  </a:cubicBezTo>
                  <a:cubicBezTo>
                    <a:pt x="2026" y="16647"/>
                    <a:pt x="2419" y="16959"/>
                    <a:pt x="2802" y="17111"/>
                  </a:cubicBezTo>
                  <a:cubicBezTo>
                    <a:pt x="3266" y="17298"/>
                    <a:pt x="3989" y="17486"/>
                    <a:pt x="4577" y="17486"/>
                  </a:cubicBezTo>
                  <a:cubicBezTo>
                    <a:pt x="4729" y="17486"/>
                    <a:pt x="4872" y="17468"/>
                    <a:pt x="4997" y="17441"/>
                  </a:cubicBezTo>
                  <a:cubicBezTo>
                    <a:pt x="7379" y="17272"/>
                    <a:pt x="9234" y="15273"/>
                    <a:pt x="9234" y="12874"/>
                  </a:cubicBezTo>
                  <a:cubicBezTo>
                    <a:pt x="9234" y="11491"/>
                    <a:pt x="8610" y="10197"/>
                    <a:pt x="7548" y="9332"/>
                  </a:cubicBezTo>
                  <a:lnTo>
                    <a:pt x="7548" y="8734"/>
                  </a:lnTo>
                  <a:cubicBezTo>
                    <a:pt x="7548" y="8163"/>
                    <a:pt x="7084" y="7690"/>
                    <a:pt x="6504" y="7690"/>
                  </a:cubicBezTo>
                  <a:lnTo>
                    <a:pt x="6344" y="7690"/>
                  </a:lnTo>
                  <a:cubicBezTo>
                    <a:pt x="6326" y="7673"/>
                    <a:pt x="6299" y="7655"/>
                    <a:pt x="6281" y="7637"/>
                  </a:cubicBezTo>
                  <a:cubicBezTo>
                    <a:pt x="6317" y="7512"/>
                    <a:pt x="6335" y="7387"/>
                    <a:pt x="6335" y="7262"/>
                  </a:cubicBezTo>
                  <a:lnTo>
                    <a:pt x="6335" y="6879"/>
                  </a:lnTo>
                  <a:cubicBezTo>
                    <a:pt x="6522" y="7155"/>
                    <a:pt x="6835" y="7342"/>
                    <a:pt x="7200" y="7342"/>
                  </a:cubicBezTo>
                  <a:lnTo>
                    <a:pt x="7700" y="7342"/>
                  </a:lnTo>
                  <a:cubicBezTo>
                    <a:pt x="7700" y="7351"/>
                    <a:pt x="7709" y="7351"/>
                    <a:pt x="7709" y="7360"/>
                  </a:cubicBezTo>
                  <a:cubicBezTo>
                    <a:pt x="8057" y="7833"/>
                    <a:pt x="8485" y="8226"/>
                    <a:pt x="8958" y="8511"/>
                  </a:cubicBezTo>
                  <a:cubicBezTo>
                    <a:pt x="9502" y="8823"/>
                    <a:pt x="10367" y="9198"/>
                    <a:pt x="11420" y="9198"/>
                  </a:cubicBezTo>
                  <a:cubicBezTo>
                    <a:pt x="11928" y="9198"/>
                    <a:pt x="12437" y="9109"/>
                    <a:pt x="12919" y="8930"/>
                  </a:cubicBezTo>
                  <a:cubicBezTo>
                    <a:pt x="14159" y="8475"/>
                    <a:pt x="15211" y="7307"/>
                    <a:pt x="15577" y="6433"/>
                  </a:cubicBezTo>
                  <a:cubicBezTo>
                    <a:pt x="15845" y="5781"/>
                    <a:pt x="16059" y="4880"/>
                    <a:pt x="15907" y="4220"/>
                  </a:cubicBezTo>
                  <a:cubicBezTo>
                    <a:pt x="15720" y="1847"/>
                    <a:pt x="13730" y="1"/>
                    <a:pt x="11340" y="1"/>
                  </a:cubicBezTo>
                  <a:close/>
                </a:path>
              </a:pathLst>
            </a:custGeom>
            <a:solidFill>
              <a:schemeClr val="dk1"/>
            </a:solidFill>
            <a:ln>
              <a:noFill/>
            </a:ln>
            <a:effectLst>
              <a:outerShdw dist="19050" dir="2400000" algn="bl" rotWithShape="0">
                <a:schemeClr val="dk1">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63"/>
            <p:cNvSpPr/>
            <p:nvPr/>
          </p:nvSpPr>
          <p:spPr>
            <a:xfrm rot="1996545">
              <a:off x="6872117" y="1440020"/>
              <a:ext cx="111732" cy="156484"/>
            </a:xfrm>
            <a:custGeom>
              <a:avLst/>
              <a:gdLst/>
              <a:ahLst/>
              <a:cxnLst/>
              <a:rect l="l" t="t" r="r" b="b"/>
              <a:pathLst>
                <a:path w="1428" h="2000" extrusionOk="0">
                  <a:moveTo>
                    <a:pt x="758" y="376"/>
                  </a:moveTo>
                  <a:cubicBezTo>
                    <a:pt x="919" y="376"/>
                    <a:pt x="1053" y="509"/>
                    <a:pt x="1053" y="670"/>
                  </a:cubicBezTo>
                  <a:lnTo>
                    <a:pt x="1053" y="1330"/>
                  </a:lnTo>
                  <a:cubicBezTo>
                    <a:pt x="1053" y="1500"/>
                    <a:pt x="919" y="1634"/>
                    <a:pt x="758" y="1634"/>
                  </a:cubicBezTo>
                  <a:lnTo>
                    <a:pt x="669" y="1634"/>
                  </a:lnTo>
                  <a:cubicBezTo>
                    <a:pt x="509" y="1634"/>
                    <a:pt x="375" y="1500"/>
                    <a:pt x="375" y="1330"/>
                  </a:cubicBezTo>
                  <a:lnTo>
                    <a:pt x="375" y="670"/>
                  </a:lnTo>
                  <a:cubicBezTo>
                    <a:pt x="375" y="509"/>
                    <a:pt x="509" y="376"/>
                    <a:pt x="669" y="376"/>
                  </a:cubicBezTo>
                  <a:close/>
                  <a:moveTo>
                    <a:pt x="669" y="1"/>
                  </a:moveTo>
                  <a:cubicBezTo>
                    <a:pt x="303" y="1"/>
                    <a:pt x="0" y="304"/>
                    <a:pt x="0" y="670"/>
                  </a:cubicBezTo>
                  <a:lnTo>
                    <a:pt x="0" y="1330"/>
                  </a:lnTo>
                  <a:cubicBezTo>
                    <a:pt x="0" y="1705"/>
                    <a:pt x="303" y="1999"/>
                    <a:pt x="669" y="1999"/>
                  </a:cubicBezTo>
                  <a:lnTo>
                    <a:pt x="758" y="1999"/>
                  </a:lnTo>
                  <a:cubicBezTo>
                    <a:pt x="1124" y="1999"/>
                    <a:pt x="1427" y="1705"/>
                    <a:pt x="1427" y="1330"/>
                  </a:cubicBezTo>
                  <a:lnTo>
                    <a:pt x="1427" y="670"/>
                  </a:lnTo>
                  <a:cubicBezTo>
                    <a:pt x="1427" y="304"/>
                    <a:pt x="1124" y="1"/>
                    <a:pt x="75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63"/>
            <p:cNvSpPr/>
            <p:nvPr/>
          </p:nvSpPr>
          <p:spPr>
            <a:xfrm rot="1996545">
              <a:off x="6972575" y="1312507"/>
              <a:ext cx="156410" cy="111025"/>
            </a:xfrm>
            <a:custGeom>
              <a:avLst/>
              <a:gdLst/>
              <a:ahLst/>
              <a:cxnLst/>
              <a:rect l="l" t="t" r="r" b="b"/>
              <a:pathLst>
                <a:path w="1999" h="1419" extrusionOk="0">
                  <a:moveTo>
                    <a:pt x="1330" y="366"/>
                  </a:moveTo>
                  <a:cubicBezTo>
                    <a:pt x="1490" y="366"/>
                    <a:pt x="1624" y="500"/>
                    <a:pt x="1624" y="669"/>
                  </a:cubicBezTo>
                  <a:lnTo>
                    <a:pt x="1624" y="750"/>
                  </a:lnTo>
                  <a:cubicBezTo>
                    <a:pt x="1624" y="910"/>
                    <a:pt x="1490" y="1044"/>
                    <a:pt x="1330" y="1044"/>
                  </a:cubicBezTo>
                  <a:lnTo>
                    <a:pt x="669" y="1044"/>
                  </a:lnTo>
                  <a:cubicBezTo>
                    <a:pt x="509" y="1044"/>
                    <a:pt x="375" y="910"/>
                    <a:pt x="375" y="750"/>
                  </a:cubicBezTo>
                  <a:lnTo>
                    <a:pt x="375" y="669"/>
                  </a:lnTo>
                  <a:cubicBezTo>
                    <a:pt x="375" y="500"/>
                    <a:pt x="509" y="366"/>
                    <a:pt x="669" y="366"/>
                  </a:cubicBezTo>
                  <a:close/>
                  <a:moveTo>
                    <a:pt x="669" y="0"/>
                  </a:moveTo>
                  <a:cubicBezTo>
                    <a:pt x="304" y="0"/>
                    <a:pt x="0" y="295"/>
                    <a:pt x="0" y="669"/>
                  </a:cubicBezTo>
                  <a:lnTo>
                    <a:pt x="0" y="750"/>
                  </a:lnTo>
                  <a:cubicBezTo>
                    <a:pt x="0" y="1115"/>
                    <a:pt x="304" y="1419"/>
                    <a:pt x="669" y="1419"/>
                  </a:cubicBezTo>
                  <a:lnTo>
                    <a:pt x="1330" y="1419"/>
                  </a:lnTo>
                  <a:cubicBezTo>
                    <a:pt x="1695" y="1419"/>
                    <a:pt x="1999" y="1115"/>
                    <a:pt x="1999" y="750"/>
                  </a:cubicBezTo>
                  <a:lnTo>
                    <a:pt x="1999" y="669"/>
                  </a:lnTo>
                  <a:cubicBezTo>
                    <a:pt x="1999" y="295"/>
                    <a:pt x="1695" y="0"/>
                    <a:pt x="133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63"/>
            <p:cNvSpPr/>
            <p:nvPr/>
          </p:nvSpPr>
          <p:spPr>
            <a:xfrm rot="1996545">
              <a:off x="6966720" y="1342559"/>
              <a:ext cx="41939" cy="166890"/>
            </a:xfrm>
            <a:custGeom>
              <a:avLst/>
              <a:gdLst/>
              <a:ahLst/>
              <a:cxnLst/>
              <a:rect l="l" t="t" r="r" b="b"/>
              <a:pathLst>
                <a:path w="536" h="2133" extrusionOk="0">
                  <a:moveTo>
                    <a:pt x="259" y="0"/>
                  </a:moveTo>
                  <a:cubicBezTo>
                    <a:pt x="116" y="0"/>
                    <a:pt x="0" y="116"/>
                    <a:pt x="0" y="259"/>
                  </a:cubicBezTo>
                  <a:lnTo>
                    <a:pt x="0" y="1873"/>
                  </a:lnTo>
                  <a:cubicBezTo>
                    <a:pt x="0" y="2016"/>
                    <a:pt x="116" y="2132"/>
                    <a:pt x="259" y="2132"/>
                  </a:cubicBezTo>
                  <a:lnTo>
                    <a:pt x="277" y="2132"/>
                  </a:lnTo>
                  <a:cubicBezTo>
                    <a:pt x="420" y="2132"/>
                    <a:pt x="536" y="2016"/>
                    <a:pt x="536" y="1873"/>
                  </a:cubicBezTo>
                  <a:lnTo>
                    <a:pt x="536" y="259"/>
                  </a:lnTo>
                  <a:cubicBezTo>
                    <a:pt x="536" y="116"/>
                    <a:pt x="420" y="0"/>
                    <a:pt x="2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63"/>
            <p:cNvSpPr/>
            <p:nvPr/>
          </p:nvSpPr>
          <p:spPr>
            <a:xfrm rot="1996545">
              <a:off x="6852476" y="1533550"/>
              <a:ext cx="57353" cy="86614"/>
            </a:xfrm>
            <a:custGeom>
              <a:avLst/>
              <a:gdLst/>
              <a:ahLst/>
              <a:cxnLst/>
              <a:rect l="l" t="t" r="r" b="b"/>
              <a:pathLst>
                <a:path w="733" h="1107" extrusionOk="0">
                  <a:moveTo>
                    <a:pt x="376" y="206"/>
                  </a:moveTo>
                  <a:cubicBezTo>
                    <a:pt x="456" y="206"/>
                    <a:pt x="518" y="277"/>
                    <a:pt x="518" y="357"/>
                  </a:cubicBezTo>
                  <a:lnTo>
                    <a:pt x="518" y="750"/>
                  </a:lnTo>
                  <a:cubicBezTo>
                    <a:pt x="518" y="830"/>
                    <a:pt x="456" y="893"/>
                    <a:pt x="376" y="893"/>
                  </a:cubicBezTo>
                  <a:lnTo>
                    <a:pt x="358" y="893"/>
                  </a:lnTo>
                  <a:cubicBezTo>
                    <a:pt x="277" y="893"/>
                    <a:pt x="215" y="830"/>
                    <a:pt x="215" y="750"/>
                  </a:cubicBezTo>
                  <a:lnTo>
                    <a:pt x="215" y="357"/>
                  </a:lnTo>
                  <a:cubicBezTo>
                    <a:pt x="215" y="277"/>
                    <a:pt x="277" y="206"/>
                    <a:pt x="358" y="206"/>
                  </a:cubicBezTo>
                  <a:close/>
                  <a:moveTo>
                    <a:pt x="358" y="1"/>
                  </a:moveTo>
                  <a:cubicBezTo>
                    <a:pt x="161" y="1"/>
                    <a:pt x="1" y="161"/>
                    <a:pt x="1" y="357"/>
                  </a:cubicBezTo>
                  <a:lnTo>
                    <a:pt x="1" y="750"/>
                  </a:lnTo>
                  <a:cubicBezTo>
                    <a:pt x="1" y="946"/>
                    <a:pt x="161" y="1107"/>
                    <a:pt x="358" y="1107"/>
                  </a:cubicBezTo>
                  <a:lnTo>
                    <a:pt x="376" y="1107"/>
                  </a:lnTo>
                  <a:cubicBezTo>
                    <a:pt x="572" y="1107"/>
                    <a:pt x="732" y="946"/>
                    <a:pt x="732" y="750"/>
                  </a:cubicBezTo>
                  <a:lnTo>
                    <a:pt x="732" y="357"/>
                  </a:lnTo>
                  <a:cubicBezTo>
                    <a:pt x="732" y="161"/>
                    <a:pt x="572" y="1"/>
                    <a:pt x="37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63"/>
            <p:cNvSpPr/>
            <p:nvPr/>
          </p:nvSpPr>
          <p:spPr>
            <a:xfrm rot="1996545">
              <a:off x="7088452" y="1392718"/>
              <a:ext cx="85912" cy="57273"/>
            </a:xfrm>
            <a:custGeom>
              <a:avLst/>
              <a:gdLst/>
              <a:ahLst/>
              <a:cxnLst/>
              <a:rect l="l" t="t" r="r" b="b"/>
              <a:pathLst>
                <a:path w="1098" h="732" extrusionOk="0">
                  <a:moveTo>
                    <a:pt x="750" y="214"/>
                  </a:moveTo>
                  <a:cubicBezTo>
                    <a:pt x="830" y="214"/>
                    <a:pt x="893" y="277"/>
                    <a:pt x="893" y="357"/>
                  </a:cubicBezTo>
                  <a:lnTo>
                    <a:pt x="893" y="375"/>
                  </a:lnTo>
                  <a:cubicBezTo>
                    <a:pt x="893" y="455"/>
                    <a:pt x="830" y="518"/>
                    <a:pt x="750" y="518"/>
                  </a:cubicBezTo>
                  <a:lnTo>
                    <a:pt x="357" y="518"/>
                  </a:lnTo>
                  <a:cubicBezTo>
                    <a:pt x="277" y="518"/>
                    <a:pt x="206" y="455"/>
                    <a:pt x="206" y="375"/>
                  </a:cubicBezTo>
                  <a:lnTo>
                    <a:pt x="206" y="357"/>
                  </a:lnTo>
                  <a:cubicBezTo>
                    <a:pt x="206" y="277"/>
                    <a:pt x="277" y="214"/>
                    <a:pt x="357" y="214"/>
                  </a:cubicBezTo>
                  <a:close/>
                  <a:moveTo>
                    <a:pt x="357" y="0"/>
                  </a:moveTo>
                  <a:cubicBezTo>
                    <a:pt x="161" y="0"/>
                    <a:pt x="0" y="161"/>
                    <a:pt x="0" y="357"/>
                  </a:cubicBezTo>
                  <a:lnTo>
                    <a:pt x="0" y="375"/>
                  </a:lnTo>
                  <a:cubicBezTo>
                    <a:pt x="0" y="571"/>
                    <a:pt x="161" y="732"/>
                    <a:pt x="357" y="732"/>
                  </a:cubicBezTo>
                  <a:lnTo>
                    <a:pt x="750" y="732"/>
                  </a:lnTo>
                  <a:cubicBezTo>
                    <a:pt x="946" y="732"/>
                    <a:pt x="1098" y="571"/>
                    <a:pt x="1098" y="375"/>
                  </a:cubicBezTo>
                  <a:lnTo>
                    <a:pt x="1098" y="357"/>
                  </a:lnTo>
                  <a:cubicBezTo>
                    <a:pt x="1098" y="161"/>
                    <a:pt x="946" y="0"/>
                    <a:pt x="75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63"/>
            <p:cNvSpPr/>
            <p:nvPr/>
          </p:nvSpPr>
          <p:spPr>
            <a:xfrm rot="1996545">
              <a:off x="6357916" y="1597785"/>
              <a:ext cx="600365" cy="599645"/>
            </a:xfrm>
            <a:custGeom>
              <a:avLst/>
              <a:gdLst/>
              <a:ahLst/>
              <a:cxnLst/>
              <a:rect l="l" t="t" r="r" b="b"/>
              <a:pathLst>
                <a:path w="7673" h="7664" extrusionOk="0">
                  <a:moveTo>
                    <a:pt x="3837" y="1312"/>
                  </a:moveTo>
                  <a:cubicBezTo>
                    <a:pt x="5228" y="1312"/>
                    <a:pt x="6353" y="2445"/>
                    <a:pt x="6353" y="3828"/>
                  </a:cubicBezTo>
                  <a:cubicBezTo>
                    <a:pt x="6353" y="5219"/>
                    <a:pt x="5228" y="6343"/>
                    <a:pt x="3837" y="6343"/>
                  </a:cubicBezTo>
                  <a:cubicBezTo>
                    <a:pt x="2454" y="6343"/>
                    <a:pt x="1321" y="5219"/>
                    <a:pt x="1321" y="3828"/>
                  </a:cubicBezTo>
                  <a:cubicBezTo>
                    <a:pt x="1321" y="2445"/>
                    <a:pt x="2454" y="1312"/>
                    <a:pt x="3837" y="1312"/>
                  </a:cubicBezTo>
                  <a:close/>
                  <a:moveTo>
                    <a:pt x="3837" y="0"/>
                  </a:moveTo>
                  <a:cubicBezTo>
                    <a:pt x="1722" y="0"/>
                    <a:pt x="1" y="1713"/>
                    <a:pt x="1" y="3828"/>
                  </a:cubicBezTo>
                  <a:cubicBezTo>
                    <a:pt x="1" y="5942"/>
                    <a:pt x="1722" y="7664"/>
                    <a:pt x="3837" y="7664"/>
                  </a:cubicBezTo>
                  <a:cubicBezTo>
                    <a:pt x="5951" y="7664"/>
                    <a:pt x="7673" y="5942"/>
                    <a:pt x="7673" y="3828"/>
                  </a:cubicBezTo>
                  <a:cubicBezTo>
                    <a:pt x="7673" y="1713"/>
                    <a:pt x="5951" y="0"/>
                    <a:pt x="383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63"/>
            <p:cNvSpPr/>
            <p:nvPr/>
          </p:nvSpPr>
          <p:spPr>
            <a:xfrm rot="1996545">
              <a:off x="6347711" y="1566561"/>
              <a:ext cx="389576" cy="561463"/>
            </a:xfrm>
            <a:custGeom>
              <a:avLst/>
              <a:gdLst/>
              <a:ahLst/>
              <a:cxnLst/>
              <a:rect l="l" t="t" r="r" b="b"/>
              <a:pathLst>
                <a:path w="4979" h="7176" extrusionOk="0">
                  <a:moveTo>
                    <a:pt x="2195" y="1"/>
                  </a:moveTo>
                  <a:cubicBezTo>
                    <a:pt x="2195" y="1"/>
                    <a:pt x="1277" y="509"/>
                    <a:pt x="786" y="1312"/>
                  </a:cubicBezTo>
                  <a:cubicBezTo>
                    <a:pt x="313" y="2088"/>
                    <a:pt x="1" y="3587"/>
                    <a:pt x="420" y="4640"/>
                  </a:cubicBezTo>
                  <a:cubicBezTo>
                    <a:pt x="804" y="5621"/>
                    <a:pt x="1919" y="6629"/>
                    <a:pt x="2499" y="6861"/>
                  </a:cubicBezTo>
                  <a:cubicBezTo>
                    <a:pt x="2929" y="7033"/>
                    <a:pt x="3557" y="7176"/>
                    <a:pt x="3997" y="7176"/>
                  </a:cubicBezTo>
                  <a:cubicBezTo>
                    <a:pt x="4150" y="7176"/>
                    <a:pt x="4280" y="7159"/>
                    <a:pt x="4372" y="7120"/>
                  </a:cubicBezTo>
                  <a:cubicBezTo>
                    <a:pt x="4845" y="6906"/>
                    <a:pt x="4979" y="6486"/>
                    <a:pt x="4827" y="6121"/>
                  </a:cubicBezTo>
                  <a:cubicBezTo>
                    <a:pt x="4711" y="5833"/>
                    <a:pt x="4452" y="5755"/>
                    <a:pt x="4220" y="5755"/>
                  </a:cubicBezTo>
                  <a:cubicBezTo>
                    <a:pt x="4151" y="5755"/>
                    <a:pt x="4084" y="5762"/>
                    <a:pt x="4024" y="5773"/>
                  </a:cubicBezTo>
                  <a:cubicBezTo>
                    <a:pt x="4000" y="5777"/>
                    <a:pt x="3966" y="5780"/>
                    <a:pt x="3923" y="5780"/>
                  </a:cubicBezTo>
                  <a:cubicBezTo>
                    <a:pt x="3522" y="5780"/>
                    <a:pt x="2376" y="5556"/>
                    <a:pt x="1812" y="4452"/>
                  </a:cubicBezTo>
                  <a:cubicBezTo>
                    <a:pt x="1277" y="3409"/>
                    <a:pt x="1642" y="2561"/>
                    <a:pt x="1946" y="1955"/>
                  </a:cubicBezTo>
                  <a:cubicBezTo>
                    <a:pt x="2249" y="1357"/>
                    <a:pt x="3123" y="938"/>
                    <a:pt x="3123" y="938"/>
                  </a:cubicBezTo>
                  <a:lnTo>
                    <a:pt x="219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63"/>
            <p:cNvSpPr/>
            <p:nvPr/>
          </p:nvSpPr>
          <p:spPr>
            <a:xfrm rot="1996545">
              <a:off x="6645122" y="1596700"/>
              <a:ext cx="326747" cy="161335"/>
            </a:xfrm>
            <a:custGeom>
              <a:avLst/>
              <a:gdLst/>
              <a:ahLst/>
              <a:cxnLst/>
              <a:rect l="l" t="t" r="r" b="b"/>
              <a:pathLst>
                <a:path w="4176" h="2062" extrusionOk="0">
                  <a:moveTo>
                    <a:pt x="304" y="1"/>
                  </a:moveTo>
                  <a:cubicBezTo>
                    <a:pt x="135" y="1"/>
                    <a:pt x="1" y="135"/>
                    <a:pt x="1" y="295"/>
                  </a:cubicBezTo>
                  <a:lnTo>
                    <a:pt x="1" y="1767"/>
                  </a:lnTo>
                  <a:cubicBezTo>
                    <a:pt x="1" y="1928"/>
                    <a:pt x="135" y="2062"/>
                    <a:pt x="304" y="2062"/>
                  </a:cubicBezTo>
                  <a:lnTo>
                    <a:pt x="3872" y="2062"/>
                  </a:lnTo>
                  <a:cubicBezTo>
                    <a:pt x="4042" y="2062"/>
                    <a:pt x="4176" y="1928"/>
                    <a:pt x="4176" y="1767"/>
                  </a:cubicBezTo>
                  <a:lnTo>
                    <a:pt x="4176" y="295"/>
                  </a:lnTo>
                  <a:cubicBezTo>
                    <a:pt x="4176" y="135"/>
                    <a:pt x="4042" y="1"/>
                    <a:pt x="387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63"/>
            <p:cNvSpPr/>
            <p:nvPr/>
          </p:nvSpPr>
          <p:spPr>
            <a:xfrm rot="1996545">
              <a:off x="6733218" y="1571571"/>
              <a:ext cx="228316" cy="40920"/>
            </a:xfrm>
            <a:custGeom>
              <a:avLst/>
              <a:gdLst/>
              <a:ahLst/>
              <a:cxnLst/>
              <a:rect l="l" t="t" r="r" b="b"/>
              <a:pathLst>
                <a:path w="2918" h="523" extrusionOk="0">
                  <a:moveTo>
                    <a:pt x="2379" y="1"/>
                  </a:moveTo>
                  <a:cubicBezTo>
                    <a:pt x="2304" y="1"/>
                    <a:pt x="2233" y="20"/>
                    <a:pt x="2169" y="41"/>
                  </a:cubicBezTo>
                  <a:cubicBezTo>
                    <a:pt x="2032" y="89"/>
                    <a:pt x="1839" y="124"/>
                    <a:pt x="1621" y="124"/>
                  </a:cubicBezTo>
                  <a:cubicBezTo>
                    <a:pt x="1511" y="124"/>
                    <a:pt x="1395" y="115"/>
                    <a:pt x="1276" y="95"/>
                  </a:cubicBezTo>
                  <a:cubicBezTo>
                    <a:pt x="1105" y="69"/>
                    <a:pt x="964" y="43"/>
                    <a:pt x="845" y="43"/>
                  </a:cubicBezTo>
                  <a:cubicBezTo>
                    <a:pt x="716" y="43"/>
                    <a:pt x="611" y="73"/>
                    <a:pt x="518" y="166"/>
                  </a:cubicBezTo>
                  <a:cubicBezTo>
                    <a:pt x="349" y="335"/>
                    <a:pt x="1" y="523"/>
                    <a:pt x="1" y="523"/>
                  </a:cubicBezTo>
                  <a:lnTo>
                    <a:pt x="2918" y="523"/>
                  </a:lnTo>
                  <a:cubicBezTo>
                    <a:pt x="2749" y="104"/>
                    <a:pt x="2554" y="1"/>
                    <a:pt x="237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63"/>
            <p:cNvSpPr/>
            <p:nvPr/>
          </p:nvSpPr>
          <p:spPr>
            <a:xfrm rot="1996545">
              <a:off x="6697470" y="1596822"/>
              <a:ext cx="30046" cy="30123"/>
            </a:xfrm>
            <a:custGeom>
              <a:avLst/>
              <a:gdLst/>
              <a:ahLst/>
              <a:cxnLst/>
              <a:rect l="l" t="t" r="r" b="b"/>
              <a:pathLst>
                <a:path w="384" h="385" extrusionOk="0">
                  <a:moveTo>
                    <a:pt x="196" y="1"/>
                  </a:moveTo>
                  <a:cubicBezTo>
                    <a:pt x="89" y="1"/>
                    <a:pt x="0" y="90"/>
                    <a:pt x="0" y="188"/>
                  </a:cubicBezTo>
                  <a:cubicBezTo>
                    <a:pt x="0" y="295"/>
                    <a:pt x="89" y="384"/>
                    <a:pt x="196" y="384"/>
                  </a:cubicBezTo>
                  <a:cubicBezTo>
                    <a:pt x="294" y="384"/>
                    <a:pt x="384" y="295"/>
                    <a:pt x="384" y="188"/>
                  </a:cubicBezTo>
                  <a:cubicBezTo>
                    <a:pt x="384" y="90"/>
                    <a:pt x="294" y="1"/>
                    <a:pt x="1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63"/>
            <p:cNvSpPr/>
            <p:nvPr/>
          </p:nvSpPr>
          <p:spPr>
            <a:xfrm rot="1996545">
              <a:off x="6517275" y="2088867"/>
              <a:ext cx="30124" cy="30123"/>
            </a:xfrm>
            <a:custGeom>
              <a:avLst/>
              <a:gdLst/>
              <a:ahLst/>
              <a:cxnLst/>
              <a:rect l="l" t="t" r="r" b="b"/>
              <a:pathLst>
                <a:path w="385" h="385" extrusionOk="0">
                  <a:moveTo>
                    <a:pt x="197" y="1"/>
                  </a:moveTo>
                  <a:cubicBezTo>
                    <a:pt x="90" y="1"/>
                    <a:pt x="1" y="90"/>
                    <a:pt x="1" y="197"/>
                  </a:cubicBezTo>
                  <a:cubicBezTo>
                    <a:pt x="1" y="295"/>
                    <a:pt x="90" y="384"/>
                    <a:pt x="197" y="384"/>
                  </a:cubicBezTo>
                  <a:cubicBezTo>
                    <a:pt x="304" y="384"/>
                    <a:pt x="384" y="295"/>
                    <a:pt x="384" y="197"/>
                  </a:cubicBezTo>
                  <a:cubicBezTo>
                    <a:pt x="384" y="90"/>
                    <a:pt x="304" y="1"/>
                    <a:pt x="19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63"/>
            <p:cNvSpPr/>
            <p:nvPr/>
          </p:nvSpPr>
          <p:spPr>
            <a:xfrm rot="1996545">
              <a:off x="6906333" y="1733919"/>
              <a:ext cx="30124" cy="30123"/>
            </a:xfrm>
            <a:custGeom>
              <a:avLst/>
              <a:gdLst/>
              <a:ahLst/>
              <a:cxnLst/>
              <a:rect l="l" t="t" r="r" b="b"/>
              <a:pathLst>
                <a:path w="385" h="385" extrusionOk="0">
                  <a:moveTo>
                    <a:pt x="188" y="1"/>
                  </a:moveTo>
                  <a:cubicBezTo>
                    <a:pt x="90" y="1"/>
                    <a:pt x="1" y="90"/>
                    <a:pt x="1" y="188"/>
                  </a:cubicBezTo>
                  <a:cubicBezTo>
                    <a:pt x="1" y="295"/>
                    <a:pt x="90" y="384"/>
                    <a:pt x="188" y="384"/>
                  </a:cubicBezTo>
                  <a:cubicBezTo>
                    <a:pt x="295" y="384"/>
                    <a:pt x="384" y="295"/>
                    <a:pt x="384" y="188"/>
                  </a:cubicBezTo>
                  <a:cubicBezTo>
                    <a:pt x="384" y="90"/>
                    <a:pt x="295" y="1"/>
                    <a:pt x="18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63"/>
            <p:cNvSpPr/>
            <p:nvPr/>
          </p:nvSpPr>
          <p:spPr>
            <a:xfrm rot="1996605">
              <a:off x="6794446" y="1572001"/>
              <a:ext cx="20343" cy="20343"/>
            </a:xfrm>
            <a:custGeom>
              <a:avLst/>
              <a:gdLst/>
              <a:ahLst/>
              <a:cxnLst/>
              <a:rect l="l" t="t" r="r" b="b"/>
              <a:pathLst>
                <a:path w="260" h="260" extrusionOk="0">
                  <a:moveTo>
                    <a:pt x="126" y="1"/>
                  </a:moveTo>
                  <a:cubicBezTo>
                    <a:pt x="54" y="1"/>
                    <a:pt x="1" y="54"/>
                    <a:pt x="1" y="125"/>
                  </a:cubicBezTo>
                  <a:cubicBezTo>
                    <a:pt x="1" y="206"/>
                    <a:pt x="54" y="259"/>
                    <a:pt x="126" y="259"/>
                  </a:cubicBezTo>
                  <a:cubicBezTo>
                    <a:pt x="197" y="259"/>
                    <a:pt x="259" y="206"/>
                    <a:pt x="259" y="125"/>
                  </a:cubicBezTo>
                  <a:cubicBezTo>
                    <a:pt x="259" y="54"/>
                    <a:pt x="197" y="1"/>
                    <a:pt x="1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63"/>
            <p:cNvSpPr/>
            <p:nvPr/>
          </p:nvSpPr>
          <p:spPr>
            <a:xfrm rot="1996605">
              <a:off x="6884915" y="1631373"/>
              <a:ext cx="20343" cy="20343"/>
            </a:xfrm>
            <a:custGeom>
              <a:avLst/>
              <a:gdLst/>
              <a:ahLst/>
              <a:cxnLst/>
              <a:rect l="l" t="t" r="r" b="b"/>
              <a:pathLst>
                <a:path w="260" h="260" extrusionOk="0">
                  <a:moveTo>
                    <a:pt x="134" y="1"/>
                  </a:moveTo>
                  <a:cubicBezTo>
                    <a:pt x="63" y="1"/>
                    <a:pt x="0" y="54"/>
                    <a:pt x="0" y="125"/>
                  </a:cubicBezTo>
                  <a:cubicBezTo>
                    <a:pt x="0" y="206"/>
                    <a:pt x="63" y="259"/>
                    <a:pt x="134" y="259"/>
                  </a:cubicBezTo>
                  <a:cubicBezTo>
                    <a:pt x="206" y="259"/>
                    <a:pt x="259" y="206"/>
                    <a:pt x="259" y="125"/>
                  </a:cubicBezTo>
                  <a:cubicBezTo>
                    <a:pt x="259" y="54"/>
                    <a:pt x="206" y="1"/>
                    <a:pt x="13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63"/>
            <p:cNvSpPr/>
            <p:nvPr/>
          </p:nvSpPr>
          <p:spPr>
            <a:xfrm rot="1996545">
              <a:off x="6863310" y="1696838"/>
              <a:ext cx="32862" cy="32862"/>
            </a:xfrm>
            <a:custGeom>
              <a:avLst/>
              <a:gdLst/>
              <a:ahLst/>
              <a:cxnLst/>
              <a:rect l="l" t="t" r="r" b="b"/>
              <a:pathLst>
                <a:path w="420" h="420" extrusionOk="0">
                  <a:moveTo>
                    <a:pt x="214" y="1"/>
                  </a:moveTo>
                  <a:cubicBezTo>
                    <a:pt x="98" y="1"/>
                    <a:pt x="0" y="99"/>
                    <a:pt x="0" y="215"/>
                  </a:cubicBezTo>
                  <a:cubicBezTo>
                    <a:pt x="0" y="331"/>
                    <a:pt x="98" y="420"/>
                    <a:pt x="214" y="420"/>
                  </a:cubicBezTo>
                  <a:cubicBezTo>
                    <a:pt x="330" y="420"/>
                    <a:pt x="419" y="331"/>
                    <a:pt x="419" y="215"/>
                  </a:cubicBezTo>
                  <a:cubicBezTo>
                    <a:pt x="419" y="99"/>
                    <a:pt x="330" y="1"/>
                    <a:pt x="2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63"/>
            <p:cNvSpPr/>
            <p:nvPr/>
          </p:nvSpPr>
          <p:spPr>
            <a:xfrm rot="1996545">
              <a:off x="6862667" y="1707445"/>
              <a:ext cx="16118" cy="39121"/>
            </a:xfrm>
            <a:custGeom>
              <a:avLst/>
              <a:gdLst/>
              <a:ahLst/>
              <a:cxnLst/>
              <a:rect l="l" t="t" r="r" b="b"/>
              <a:pathLst>
                <a:path w="206" h="500" extrusionOk="0">
                  <a:moveTo>
                    <a:pt x="89" y="0"/>
                  </a:moveTo>
                  <a:cubicBezTo>
                    <a:pt x="45" y="0"/>
                    <a:pt x="0" y="45"/>
                    <a:pt x="0" y="89"/>
                  </a:cubicBezTo>
                  <a:lnTo>
                    <a:pt x="0" y="410"/>
                  </a:lnTo>
                  <a:cubicBezTo>
                    <a:pt x="0" y="464"/>
                    <a:pt x="45" y="500"/>
                    <a:pt x="89" y="500"/>
                  </a:cubicBezTo>
                  <a:lnTo>
                    <a:pt x="116" y="500"/>
                  </a:lnTo>
                  <a:cubicBezTo>
                    <a:pt x="170" y="500"/>
                    <a:pt x="205" y="464"/>
                    <a:pt x="205" y="410"/>
                  </a:cubicBezTo>
                  <a:lnTo>
                    <a:pt x="205" y="89"/>
                  </a:lnTo>
                  <a:cubicBezTo>
                    <a:pt x="205" y="45"/>
                    <a:pt x="170" y="0"/>
                    <a:pt x="11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63"/>
            <p:cNvSpPr/>
            <p:nvPr/>
          </p:nvSpPr>
          <p:spPr>
            <a:xfrm rot="1996545">
              <a:off x="7151380" y="1341263"/>
              <a:ext cx="600365" cy="600428"/>
            </a:xfrm>
            <a:custGeom>
              <a:avLst/>
              <a:gdLst/>
              <a:ahLst/>
              <a:cxnLst/>
              <a:rect l="l" t="t" r="r" b="b"/>
              <a:pathLst>
                <a:path w="7673" h="7674" extrusionOk="0">
                  <a:moveTo>
                    <a:pt x="3837" y="1321"/>
                  </a:moveTo>
                  <a:cubicBezTo>
                    <a:pt x="5228" y="1321"/>
                    <a:pt x="6352" y="2445"/>
                    <a:pt x="6352" y="3837"/>
                  </a:cubicBezTo>
                  <a:cubicBezTo>
                    <a:pt x="6352" y="5220"/>
                    <a:pt x="5228" y="6353"/>
                    <a:pt x="3837" y="6353"/>
                  </a:cubicBezTo>
                  <a:cubicBezTo>
                    <a:pt x="2454" y="6353"/>
                    <a:pt x="1321" y="5220"/>
                    <a:pt x="1321" y="3837"/>
                  </a:cubicBezTo>
                  <a:cubicBezTo>
                    <a:pt x="1321" y="2445"/>
                    <a:pt x="2454" y="1321"/>
                    <a:pt x="3837" y="1321"/>
                  </a:cubicBezTo>
                  <a:close/>
                  <a:moveTo>
                    <a:pt x="3837" y="1"/>
                  </a:moveTo>
                  <a:cubicBezTo>
                    <a:pt x="1722" y="1"/>
                    <a:pt x="1" y="1723"/>
                    <a:pt x="1" y="3837"/>
                  </a:cubicBezTo>
                  <a:cubicBezTo>
                    <a:pt x="1" y="5951"/>
                    <a:pt x="1722" y="7673"/>
                    <a:pt x="3837" y="7673"/>
                  </a:cubicBezTo>
                  <a:cubicBezTo>
                    <a:pt x="5951" y="7673"/>
                    <a:pt x="7673" y="5951"/>
                    <a:pt x="7673" y="3837"/>
                  </a:cubicBezTo>
                  <a:cubicBezTo>
                    <a:pt x="7673" y="1723"/>
                    <a:pt x="5951" y="1"/>
                    <a:pt x="383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63"/>
            <p:cNvSpPr/>
            <p:nvPr/>
          </p:nvSpPr>
          <p:spPr>
            <a:xfrm rot="1996545">
              <a:off x="7122507" y="1572317"/>
              <a:ext cx="568990" cy="366954"/>
            </a:xfrm>
            <a:custGeom>
              <a:avLst/>
              <a:gdLst/>
              <a:ahLst/>
              <a:cxnLst/>
              <a:rect l="l" t="t" r="r" b="b"/>
              <a:pathLst>
                <a:path w="7272" h="4690" extrusionOk="0">
                  <a:moveTo>
                    <a:pt x="6417" y="1"/>
                  </a:moveTo>
                  <a:cubicBezTo>
                    <a:pt x="6318" y="1"/>
                    <a:pt x="6217" y="22"/>
                    <a:pt x="6121" y="62"/>
                  </a:cubicBezTo>
                  <a:cubicBezTo>
                    <a:pt x="5737" y="213"/>
                    <a:pt x="5719" y="606"/>
                    <a:pt x="5773" y="865"/>
                  </a:cubicBezTo>
                  <a:cubicBezTo>
                    <a:pt x="5817" y="1114"/>
                    <a:pt x="5657" y="2363"/>
                    <a:pt x="4613" y="2988"/>
                  </a:cubicBezTo>
                  <a:cubicBezTo>
                    <a:pt x="4199" y="3229"/>
                    <a:pt x="3784" y="3318"/>
                    <a:pt x="3396" y="3318"/>
                  </a:cubicBezTo>
                  <a:cubicBezTo>
                    <a:pt x="2823" y="3318"/>
                    <a:pt x="2311" y="3124"/>
                    <a:pt x="1955" y="2943"/>
                  </a:cubicBezTo>
                  <a:cubicBezTo>
                    <a:pt x="1348" y="2640"/>
                    <a:pt x="938" y="1766"/>
                    <a:pt x="938" y="1766"/>
                  </a:cubicBezTo>
                  <a:lnTo>
                    <a:pt x="1" y="2684"/>
                  </a:lnTo>
                  <a:cubicBezTo>
                    <a:pt x="1" y="2684"/>
                    <a:pt x="393" y="3568"/>
                    <a:pt x="1303" y="4103"/>
                  </a:cubicBezTo>
                  <a:cubicBezTo>
                    <a:pt x="1834" y="4410"/>
                    <a:pt x="2564" y="4689"/>
                    <a:pt x="3391" y="4689"/>
                  </a:cubicBezTo>
                  <a:cubicBezTo>
                    <a:pt x="3789" y="4689"/>
                    <a:pt x="4209" y="4625"/>
                    <a:pt x="4640" y="4469"/>
                  </a:cubicBezTo>
                  <a:cubicBezTo>
                    <a:pt x="5621" y="4112"/>
                    <a:pt x="6549" y="3130"/>
                    <a:pt x="6861" y="2390"/>
                  </a:cubicBezTo>
                  <a:cubicBezTo>
                    <a:pt x="7165" y="1650"/>
                    <a:pt x="7272" y="873"/>
                    <a:pt x="7111" y="517"/>
                  </a:cubicBezTo>
                  <a:cubicBezTo>
                    <a:pt x="6960" y="162"/>
                    <a:pt x="6693" y="1"/>
                    <a:pt x="641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63"/>
            <p:cNvSpPr/>
            <p:nvPr/>
          </p:nvSpPr>
          <p:spPr>
            <a:xfrm rot="1996545">
              <a:off x="7150271" y="1327748"/>
              <a:ext cx="162043" cy="326738"/>
            </a:xfrm>
            <a:custGeom>
              <a:avLst/>
              <a:gdLst/>
              <a:ahLst/>
              <a:cxnLst/>
              <a:rect l="l" t="t" r="r" b="b"/>
              <a:pathLst>
                <a:path w="2071" h="4176" extrusionOk="0">
                  <a:moveTo>
                    <a:pt x="304" y="0"/>
                  </a:moveTo>
                  <a:cubicBezTo>
                    <a:pt x="135" y="0"/>
                    <a:pt x="1" y="134"/>
                    <a:pt x="1" y="303"/>
                  </a:cubicBezTo>
                  <a:lnTo>
                    <a:pt x="1" y="3872"/>
                  </a:lnTo>
                  <a:cubicBezTo>
                    <a:pt x="1" y="4041"/>
                    <a:pt x="135" y="4175"/>
                    <a:pt x="304" y="4175"/>
                  </a:cubicBezTo>
                  <a:lnTo>
                    <a:pt x="1767" y="4175"/>
                  </a:lnTo>
                  <a:cubicBezTo>
                    <a:pt x="1937" y="4175"/>
                    <a:pt x="2071" y="4041"/>
                    <a:pt x="2071" y="3872"/>
                  </a:cubicBezTo>
                  <a:lnTo>
                    <a:pt x="2071" y="303"/>
                  </a:lnTo>
                  <a:cubicBezTo>
                    <a:pt x="2071" y="134"/>
                    <a:pt x="1937" y="0"/>
                    <a:pt x="17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63"/>
            <p:cNvSpPr/>
            <p:nvPr/>
          </p:nvSpPr>
          <p:spPr>
            <a:xfrm rot="1996545">
              <a:off x="7121619" y="1337374"/>
              <a:ext cx="46790" cy="228310"/>
            </a:xfrm>
            <a:custGeom>
              <a:avLst/>
              <a:gdLst/>
              <a:ahLst/>
              <a:cxnLst/>
              <a:rect l="l" t="t" r="r" b="b"/>
              <a:pathLst>
                <a:path w="598" h="2918" extrusionOk="0">
                  <a:moveTo>
                    <a:pt x="598" y="1"/>
                  </a:moveTo>
                  <a:cubicBezTo>
                    <a:pt x="0" y="242"/>
                    <a:pt x="36" y="536"/>
                    <a:pt x="107" y="750"/>
                  </a:cubicBezTo>
                  <a:cubicBezTo>
                    <a:pt x="178" y="955"/>
                    <a:pt x="214" y="1285"/>
                    <a:pt x="161" y="1642"/>
                  </a:cubicBezTo>
                  <a:cubicBezTo>
                    <a:pt x="98" y="1999"/>
                    <a:pt x="54" y="2222"/>
                    <a:pt x="232" y="2392"/>
                  </a:cubicBezTo>
                  <a:cubicBezTo>
                    <a:pt x="402" y="2570"/>
                    <a:pt x="598" y="2918"/>
                    <a:pt x="598" y="2918"/>
                  </a:cubicBezTo>
                  <a:lnTo>
                    <a:pt x="59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63"/>
            <p:cNvSpPr/>
            <p:nvPr/>
          </p:nvSpPr>
          <p:spPr>
            <a:xfrm rot="1996545">
              <a:off x="7151042" y="1572290"/>
              <a:ext cx="30124" cy="30045"/>
            </a:xfrm>
            <a:custGeom>
              <a:avLst/>
              <a:gdLst/>
              <a:ahLst/>
              <a:cxnLst/>
              <a:rect l="l" t="t" r="r" b="b"/>
              <a:pathLst>
                <a:path w="385" h="384" extrusionOk="0">
                  <a:moveTo>
                    <a:pt x="188" y="0"/>
                  </a:moveTo>
                  <a:cubicBezTo>
                    <a:pt x="81" y="0"/>
                    <a:pt x="1" y="80"/>
                    <a:pt x="1" y="187"/>
                  </a:cubicBezTo>
                  <a:cubicBezTo>
                    <a:pt x="1" y="294"/>
                    <a:pt x="81" y="384"/>
                    <a:pt x="188" y="384"/>
                  </a:cubicBezTo>
                  <a:cubicBezTo>
                    <a:pt x="295" y="384"/>
                    <a:pt x="384" y="294"/>
                    <a:pt x="384" y="187"/>
                  </a:cubicBezTo>
                  <a:cubicBezTo>
                    <a:pt x="384" y="80"/>
                    <a:pt x="295" y="0"/>
                    <a:pt x="18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63"/>
            <p:cNvSpPr/>
            <p:nvPr/>
          </p:nvSpPr>
          <p:spPr>
            <a:xfrm rot="1996545">
              <a:off x="7643296" y="1752468"/>
              <a:ext cx="30124" cy="29419"/>
            </a:xfrm>
            <a:custGeom>
              <a:avLst/>
              <a:gdLst/>
              <a:ahLst/>
              <a:cxnLst/>
              <a:rect l="l" t="t" r="r" b="b"/>
              <a:pathLst>
                <a:path w="385" h="376" extrusionOk="0">
                  <a:moveTo>
                    <a:pt x="188" y="1"/>
                  </a:moveTo>
                  <a:cubicBezTo>
                    <a:pt x="81" y="1"/>
                    <a:pt x="1" y="81"/>
                    <a:pt x="1" y="188"/>
                  </a:cubicBezTo>
                  <a:cubicBezTo>
                    <a:pt x="1" y="295"/>
                    <a:pt x="81" y="375"/>
                    <a:pt x="188" y="375"/>
                  </a:cubicBezTo>
                  <a:cubicBezTo>
                    <a:pt x="295" y="375"/>
                    <a:pt x="385" y="295"/>
                    <a:pt x="385" y="188"/>
                  </a:cubicBezTo>
                  <a:cubicBezTo>
                    <a:pt x="385" y="81"/>
                    <a:pt x="295" y="1"/>
                    <a:pt x="18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63"/>
            <p:cNvSpPr/>
            <p:nvPr/>
          </p:nvSpPr>
          <p:spPr>
            <a:xfrm rot="1996545">
              <a:off x="7288161" y="1363362"/>
              <a:ext cx="30124" cy="30045"/>
            </a:xfrm>
            <a:custGeom>
              <a:avLst/>
              <a:gdLst/>
              <a:ahLst/>
              <a:cxnLst/>
              <a:rect l="l" t="t" r="r" b="b"/>
              <a:pathLst>
                <a:path w="385" h="384" extrusionOk="0">
                  <a:moveTo>
                    <a:pt x="188" y="0"/>
                  </a:moveTo>
                  <a:cubicBezTo>
                    <a:pt x="81" y="0"/>
                    <a:pt x="1" y="90"/>
                    <a:pt x="1" y="188"/>
                  </a:cubicBezTo>
                  <a:cubicBezTo>
                    <a:pt x="1" y="295"/>
                    <a:pt x="81" y="384"/>
                    <a:pt x="188" y="384"/>
                  </a:cubicBezTo>
                  <a:cubicBezTo>
                    <a:pt x="295" y="384"/>
                    <a:pt x="384" y="295"/>
                    <a:pt x="384" y="188"/>
                  </a:cubicBezTo>
                  <a:cubicBezTo>
                    <a:pt x="384" y="90"/>
                    <a:pt x="295" y="0"/>
                    <a:pt x="18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63"/>
            <p:cNvSpPr/>
            <p:nvPr/>
          </p:nvSpPr>
          <p:spPr>
            <a:xfrm rot="1996605">
              <a:off x="7126219" y="1485017"/>
              <a:ext cx="20343" cy="20343"/>
            </a:xfrm>
            <a:custGeom>
              <a:avLst/>
              <a:gdLst/>
              <a:ahLst/>
              <a:cxnLst/>
              <a:rect l="l" t="t" r="r" b="b"/>
              <a:pathLst>
                <a:path w="260" h="260" extrusionOk="0">
                  <a:moveTo>
                    <a:pt x="126" y="0"/>
                  </a:moveTo>
                  <a:cubicBezTo>
                    <a:pt x="54" y="0"/>
                    <a:pt x="1" y="63"/>
                    <a:pt x="1" y="134"/>
                  </a:cubicBezTo>
                  <a:cubicBezTo>
                    <a:pt x="1" y="206"/>
                    <a:pt x="54" y="259"/>
                    <a:pt x="126" y="259"/>
                  </a:cubicBezTo>
                  <a:cubicBezTo>
                    <a:pt x="197" y="259"/>
                    <a:pt x="259" y="206"/>
                    <a:pt x="259" y="134"/>
                  </a:cubicBezTo>
                  <a:cubicBezTo>
                    <a:pt x="259" y="63"/>
                    <a:pt x="197" y="0"/>
                    <a:pt x="1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63"/>
            <p:cNvSpPr/>
            <p:nvPr/>
          </p:nvSpPr>
          <p:spPr>
            <a:xfrm rot="1996605">
              <a:off x="7185591" y="1394552"/>
              <a:ext cx="20343" cy="20343"/>
            </a:xfrm>
            <a:custGeom>
              <a:avLst/>
              <a:gdLst/>
              <a:ahLst/>
              <a:cxnLst/>
              <a:rect l="l" t="t" r="r" b="b"/>
              <a:pathLst>
                <a:path w="260" h="260" extrusionOk="0">
                  <a:moveTo>
                    <a:pt x="126" y="1"/>
                  </a:moveTo>
                  <a:cubicBezTo>
                    <a:pt x="54" y="1"/>
                    <a:pt x="1" y="54"/>
                    <a:pt x="1" y="126"/>
                  </a:cubicBezTo>
                  <a:cubicBezTo>
                    <a:pt x="1" y="197"/>
                    <a:pt x="54" y="259"/>
                    <a:pt x="126" y="259"/>
                  </a:cubicBezTo>
                  <a:cubicBezTo>
                    <a:pt x="197" y="259"/>
                    <a:pt x="259" y="197"/>
                    <a:pt x="259" y="126"/>
                  </a:cubicBezTo>
                  <a:cubicBezTo>
                    <a:pt x="259" y="54"/>
                    <a:pt x="197" y="1"/>
                    <a:pt x="1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63"/>
            <p:cNvSpPr/>
            <p:nvPr/>
          </p:nvSpPr>
          <p:spPr>
            <a:xfrm rot="1996545">
              <a:off x="7251058" y="1403639"/>
              <a:ext cx="32862" cy="32862"/>
            </a:xfrm>
            <a:custGeom>
              <a:avLst/>
              <a:gdLst/>
              <a:ahLst/>
              <a:cxnLst/>
              <a:rect l="l" t="t" r="r" b="b"/>
              <a:pathLst>
                <a:path w="420" h="420" extrusionOk="0">
                  <a:moveTo>
                    <a:pt x="206" y="0"/>
                  </a:moveTo>
                  <a:cubicBezTo>
                    <a:pt x="99" y="0"/>
                    <a:pt x="1" y="90"/>
                    <a:pt x="1" y="206"/>
                  </a:cubicBezTo>
                  <a:cubicBezTo>
                    <a:pt x="1" y="322"/>
                    <a:pt x="99" y="420"/>
                    <a:pt x="206" y="420"/>
                  </a:cubicBezTo>
                  <a:cubicBezTo>
                    <a:pt x="322" y="420"/>
                    <a:pt x="420" y="322"/>
                    <a:pt x="420" y="206"/>
                  </a:cubicBezTo>
                  <a:cubicBezTo>
                    <a:pt x="420" y="90"/>
                    <a:pt x="322" y="0"/>
                    <a:pt x="20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63"/>
            <p:cNvSpPr/>
            <p:nvPr/>
          </p:nvSpPr>
          <p:spPr>
            <a:xfrm rot="1996545">
              <a:off x="7261665" y="1421026"/>
              <a:ext cx="39122" cy="16118"/>
            </a:xfrm>
            <a:custGeom>
              <a:avLst/>
              <a:gdLst/>
              <a:ahLst/>
              <a:cxnLst/>
              <a:rect l="l" t="t" r="r" b="b"/>
              <a:pathLst>
                <a:path w="500" h="206" extrusionOk="0">
                  <a:moveTo>
                    <a:pt x="89" y="0"/>
                  </a:moveTo>
                  <a:cubicBezTo>
                    <a:pt x="36" y="0"/>
                    <a:pt x="0" y="36"/>
                    <a:pt x="0" y="90"/>
                  </a:cubicBezTo>
                  <a:lnTo>
                    <a:pt x="0" y="107"/>
                  </a:lnTo>
                  <a:cubicBezTo>
                    <a:pt x="0" y="161"/>
                    <a:pt x="36" y="206"/>
                    <a:pt x="89" y="206"/>
                  </a:cubicBezTo>
                  <a:lnTo>
                    <a:pt x="402" y="206"/>
                  </a:lnTo>
                  <a:cubicBezTo>
                    <a:pt x="455" y="206"/>
                    <a:pt x="500" y="161"/>
                    <a:pt x="500" y="107"/>
                  </a:cubicBezTo>
                  <a:lnTo>
                    <a:pt x="500" y="90"/>
                  </a:lnTo>
                  <a:cubicBezTo>
                    <a:pt x="500" y="36"/>
                    <a:pt x="455" y="0"/>
                    <a:pt x="40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33" name="Google Shape;1733;p63"/>
          <p:cNvGrpSpPr/>
          <p:nvPr/>
        </p:nvGrpSpPr>
        <p:grpSpPr>
          <a:xfrm rot="-2014304">
            <a:off x="293822" y="444557"/>
            <a:ext cx="694423" cy="367539"/>
            <a:chOff x="6679875" y="343900"/>
            <a:chExt cx="738750" cy="391000"/>
          </a:xfrm>
        </p:grpSpPr>
        <p:sp>
          <p:nvSpPr>
            <p:cNvPr id="1734" name="Google Shape;1734;p63"/>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63"/>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63"/>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63"/>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63"/>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63"/>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63"/>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63"/>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63"/>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63"/>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44" name="Google Shape;1744;p63"/>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1745" name="Google Shape;1745;p63"/>
          <p:cNvSpPr txBox="1">
            <a:spLocks noGrp="1"/>
          </p:cNvSpPr>
          <p:nvPr>
            <p:ph type="title" idx="2"/>
          </p:nvPr>
        </p:nvSpPr>
        <p:spPr>
          <a:xfrm>
            <a:off x="719988" y="3649776"/>
            <a:ext cx="2086800" cy="356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746" name="Google Shape;1746;p63"/>
          <p:cNvSpPr txBox="1">
            <a:spLocks noGrp="1"/>
          </p:cNvSpPr>
          <p:nvPr>
            <p:ph type="subTitle" idx="1"/>
          </p:nvPr>
        </p:nvSpPr>
        <p:spPr>
          <a:xfrm>
            <a:off x="720000" y="4006625"/>
            <a:ext cx="2086800" cy="438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47" name="Google Shape;1747;p63"/>
          <p:cNvSpPr txBox="1">
            <a:spLocks noGrp="1"/>
          </p:cNvSpPr>
          <p:nvPr>
            <p:ph type="title" idx="3"/>
          </p:nvPr>
        </p:nvSpPr>
        <p:spPr>
          <a:xfrm>
            <a:off x="3528588" y="1516350"/>
            <a:ext cx="2086800" cy="356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748" name="Google Shape;1748;p63"/>
          <p:cNvSpPr txBox="1">
            <a:spLocks noGrp="1"/>
          </p:cNvSpPr>
          <p:nvPr>
            <p:ph type="subTitle" idx="4"/>
          </p:nvPr>
        </p:nvSpPr>
        <p:spPr>
          <a:xfrm>
            <a:off x="3528600" y="1873199"/>
            <a:ext cx="2086800" cy="438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49" name="Google Shape;1749;p63"/>
          <p:cNvSpPr txBox="1">
            <a:spLocks noGrp="1"/>
          </p:cNvSpPr>
          <p:nvPr>
            <p:ph type="title" idx="5"/>
          </p:nvPr>
        </p:nvSpPr>
        <p:spPr>
          <a:xfrm>
            <a:off x="6337188" y="3649776"/>
            <a:ext cx="2086800" cy="356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2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750" name="Google Shape;1750;p63"/>
          <p:cNvSpPr txBox="1">
            <a:spLocks noGrp="1"/>
          </p:cNvSpPr>
          <p:nvPr>
            <p:ph type="subTitle" idx="6"/>
          </p:nvPr>
        </p:nvSpPr>
        <p:spPr>
          <a:xfrm>
            <a:off x="6337200" y="4006625"/>
            <a:ext cx="2086800" cy="438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51"/>
        <p:cNvGrpSpPr/>
        <p:nvPr/>
      </p:nvGrpSpPr>
      <p:grpSpPr>
        <a:xfrm>
          <a:off x="0" y="0"/>
          <a:ext cx="0" cy="0"/>
          <a:chOff x="0" y="0"/>
          <a:chExt cx="0" cy="0"/>
        </a:xfrm>
      </p:grpSpPr>
      <p:grpSp>
        <p:nvGrpSpPr>
          <p:cNvPr id="1752" name="Google Shape;1752;p64"/>
          <p:cNvGrpSpPr/>
          <p:nvPr/>
        </p:nvGrpSpPr>
        <p:grpSpPr>
          <a:xfrm rot="-1576041">
            <a:off x="398360" y="372818"/>
            <a:ext cx="629480" cy="333166"/>
            <a:chOff x="6679875" y="343900"/>
            <a:chExt cx="738750" cy="391000"/>
          </a:xfrm>
        </p:grpSpPr>
        <p:sp>
          <p:nvSpPr>
            <p:cNvPr id="1753" name="Google Shape;1753;p64"/>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64"/>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64"/>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64"/>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64"/>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64"/>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64"/>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64"/>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64"/>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64"/>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3" name="Google Shape;1763;p64"/>
          <p:cNvGrpSpPr/>
          <p:nvPr/>
        </p:nvGrpSpPr>
        <p:grpSpPr>
          <a:xfrm rot="1105842">
            <a:off x="8116287" y="4437534"/>
            <a:ext cx="629494" cy="333174"/>
            <a:chOff x="6679875" y="343900"/>
            <a:chExt cx="738750" cy="391000"/>
          </a:xfrm>
        </p:grpSpPr>
        <p:sp>
          <p:nvSpPr>
            <p:cNvPr id="1764" name="Google Shape;1764;p64"/>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64"/>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64"/>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64"/>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64"/>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64"/>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64"/>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64"/>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64"/>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64"/>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74" name="Google Shape;1774;p64"/>
          <p:cNvGrpSpPr/>
          <p:nvPr/>
        </p:nvGrpSpPr>
        <p:grpSpPr>
          <a:xfrm rot="178">
            <a:off x="7354717" y="234963"/>
            <a:ext cx="1320302" cy="1054452"/>
            <a:chOff x="1539600" y="3392275"/>
            <a:chExt cx="684875" cy="547000"/>
          </a:xfrm>
        </p:grpSpPr>
        <p:sp>
          <p:nvSpPr>
            <p:cNvPr id="1775" name="Google Shape;1775;p64"/>
            <p:cNvSpPr/>
            <p:nvPr/>
          </p:nvSpPr>
          <p:spPr>
            <a:xfrm>
              <a:off x="1539600" y="3392275"/>
              <a:ext cx="684875" cy="547000"/>
            </a:xfrm>
            <a:custGeom>
              <a:avLst/>
              <a:gdLst/>
              <a:ahLst/>
              <a:cxnLst/>
              <a:rect l="l" t="t" r="r" b="b"/>
              <a:pathLst>
                <a:path w="27395" h="21880" extrusionOk="0">
                  <a:moveTo>
                    <a:pt x="5941" y="7594"/>
                  </a:moveTo>
                  <a:cubicBezTo>
                    <a:pt x="6643" y="7594"/>
                    <a:pt x="7294" y="7870"/>
                    <a:pt x="7796" y="8321"/>
                  </a:cubicBezTo>
                  <a:lnTo>
                    <a:pt x="8247" y="8772"/>
                  </a:lnTo>
                  <a:cubicBezTo>
                    <a:pt x="9249" y="9825"/>
                    <a:pt x="9224" y="11529"/>
                    <a:pt x="8197" y="12557"/>
                  </a:cubicBezTo>
                  <a:cubicBezTo>
                    <a:pt x="7695" y="13058"/>
                    <a:pt x="7019" y="13334"/>
                    <a:pt x="6292" y="13334"/>
                  </a:cubicBezTo>
                  <a:cubicBezTo>
                    <a:pt x="5565" y="13334"/>
                    <a:pt x="4888" y="13058"/>
                    <a:pt x="4387" y="12557"/>
                  </a:cubicBezTo>
                  <a:cubicBezTo>
                    <a:pt x="4312" y="12481"/>
                    <a:pt x="4262" y="12431"/>
                    <a:pt x="4186" y="12381"/>
                  </a:cubicBezTo>
                  <a:cubicBezTo>
                    <a:pt x="4136" y="12331"/>
                    <a:pt x="4086" y="12256"/>
                    <a:pt x="4036" y="12206"/>
                  </a:cubicBezTo>
                  <a:cubicBezTo>
                    <a:pt x="2983" y="11153"/>
                    <a:pt x="2983" y="9424"/>
                    <a:pt x="4036" y="8371"/>
                  </a:cubicBezTo>
                  <a:cubicBezTo>
                    <a:pt x="4537" y="7870"/>
                    <a:pt x="5214" y="7594"/>
                    <a:pt x="5941" y="7594"/>
                  </a:cubicBezTo>
                  <a:close/>
                  <a:moveTo>
                    <a:pt x="21480" y="13233"/>
                  </a:moveTo>
                  <a:cubicBezTo>
                    <a:pt x="22933" y="13258"/>
                    <a:pt x="24136" y="14486"/>
                    <a:pt x="24136" y="15940"/>
                  </a:cubicBezTo>
                  <a:cubicBezTo>
                    <a:pt x="24136" y="17419"/>
                    <a:pt x="22908" y="18647"/>
                    <a:pt x="21430" y="18647"/>
                  </a:cubicBezTo>
                  <a:lnTo>
                    <a:pt x="20953" y="18647"/>
                  </a:lnTo>
                  <a:cubicBezTo>
                    <a:pt x="19450" y="18647"/>
                    <a:pt x="18247" y="17419"/>
                    <a:pt x="18247" y="15940"/>
                  </a:cubicBezTo>
                  <a:cubicBezTo>
                    <a:pt x="18247" y="14486"/>
                    <a:pt x="19425" y="13283"/>
                    <a:pt x="20878" y="13233"/>
                  </a:cubicBezTo>
                  <a:close/>
                  <a:moveTo>
                    <a:pt x="17946" y="0"/>
                  </a:moveTo>
                  <a:cubicBezTo>
                    <a:pt x="17796" y="0"/>
                    <a:pt x="17645" y="0"/>
                    <a:pt x="17495" y="25"/>
                  </a:cubicBezTo>
                  <a:cubicBezTo>
                    <a:pt x="17294" y="75"/>
                    <a:pt x="17069" y="150"/>
                    <a:pt x="16893" y="251"/>
                  </a:cubicBezTo>
                  <a:cubicBezTo>
                    <a:pt x="16643" y="176"/>
                    <a:pt x="16392" y="125"/>
                    <a:pt x="16141" y="125"/>
                  </a:cubicBezTo>
                  <a:cubicBezTo>
                    <a:pt x="15991" y="125"/>
                    <a:pt x="15841" y="150"/>
                    <a:pt x="15715" y="176"/>
                  </a:cubicBezTo>
                  <a:cubicBezTo>
                    <a:pt x="15264" y="251"/>
                    <a:pt x="14838" y="476"/>
                    <a:pt x="14512" y="777"/>
                  </a:cubicBezTo>
                  <a:cubicBezTo>
                    <a:pt x="14412" y="777"/>
                    <a:pt x="14312" y="802"/>
                    <a:pt x="14212" y="827"/>
                  </a:cubicBezTo>
                  <a:cubicBezTo>
                    <a:pt x="13760" y="902"/>
                    <a:pt x="13359" y="1128"/>
                    <a:pt x="13034" y="1429"/>
                  </a:cubicBezTo>
                  <a:lnTo>
                    <a:pt x="12908" y="1429"/>
                  </a:lnTo>
                  <a:cubicBezTo>
                    <a:pt x="12758" y="1429"/>
                    <a:pt x="12608" y="1429"/>
                    <a:pt x="12457" y="1479"/>
                  </a:cubicBezTo>
                  <a:cubicBezTo>
                    <a:pt x="11730" y="1604"/>
                    <a:pt x="11129" y="2080"/>
                    <a:pt x="10803" y="2732"/>
                  </a:cubicBezTo>
                  <a:cubicBezTo>
                    <a:pt x="10728" y="2757"/>
                    <a:pt x="10678" y="2782"/>
                    <a:pt x="10628" y="2807"/>
                  </a:cubicBezTo>
                  <a:cubicBezTo>
                    <a:pt x="10277" y="2481"/>
                    <a:pt x="9826" y="2306"/>
                    <a:pt x="9349" y="2306"/>
                  </a:cubicBezTo>
                  <a:cubicBezTo>
                    <a:pt x="8873" y="2306"/>
                    <a:pt x="8397" y="2506"/>
                    <a:pt x="8071" y="2832"/>
                  </a:cubicBezTo>
                  <a:lnTo>
                    <a:pt x="6542" y="4361"/>
                  </a:lnTo>
                  <a:cubicBezTo>
                    <a:pt x="6342" y="4361"/>
                    <a:pt x="6141" y="4336"/>
                    <a:pt x="5941" y="4336"/>
                  </a:cubicBezTo>
                  <a:cubicBezTo>
                    <a:pt x="4362" y="4336"/>
                    <a:pt x="2858" y="4963"/>
                    <a:pt x="1730" y="6090"/>
                  </a:cubicBezTo>
                  <a:cubicBezTo>
                    <a:pt x="602" y="7193"/>
                    <a:pt x="1" y="8697"/>
                    <a:pt x="1" y="10301"/>
                  </a:cubicBezTo>
                  <a:cubicBezTo>
                    <a:pt x="1" y="11880"/>
                    <a:pt x="602" y="13384"/>
                    <a:pt x="1730" y="14511"/>
                  </a:cubicBezTo>
                  <a:cubicBezTo>
                    <a:pt x="1780" y="14562"/>
                    <a:pt x="1856" y="14612"/>
                    <a:pt x="1906" y="14662"/>
                  </a:cubicBezTo>
                  <a:cubicBezTo>
                    <a:pt x="1956" y="14737"/>
                    <a:pt x="2006" y="14787"/>
                    <a:pt x="2081" y="14837"/>
                  </a:cubicBezTo>
                  <a:cubicBezTo>
                    <a:pt x="3209" y="15965"/>
                    <a:pt x="4688" y="16592"/>
                    <a:pt x="6292" y="16592"/>
                  </a:cubicBezTo>
                  <a:cubicBezTo>
                    <a:pt x="7871" y="16592"/>
                    <a:pt x="9374" y="15965"/>
                    <a:pt x="10502" y="14837"/>
                  </a:cubicBezTo>
                  <a:cubicBezTo>
                    <a:pt x="11755" y="13584"/>
                    <a:pt x="12382" y="11855"/>
                    <a:pt x="12207" y="10100"/>
                  </a:cubicBezTo>
                  <a:lnTo>
                    <a:pt x="13760" y="8547"/>
                  </a:lnTo>
                  <a:cubicBezTo>
                    <a:pt x="14111" y="8196"/>
                    <a:pt x="14312" y="7745"/>
                    <a:pt x="14312" y="7243"/>
                  </a:cubicBezTo>
                  <a:cubicBezTo>
                    <a:pt x="14312" y="6792"/>
                    <a:pt x="14136" y="6341"/>
                    <a:pt x="13836" y="6015"/>
                  </a:cubicBezTo>
                  <a:cubicBezTo>
                    <a:pt x="13836" y="5990"/>
                    <a:pt x="13836" y="5990"/>
                    <a:pt x="13836" y="5990"/>
                  </a:cubicBezTo>
                  <a:cubicBezTo>
                    <a:pt x="14111" y="5865"/>
                    <a:pt x="14337" y="5714"/>
                    <a:pt x="14537" y="5514"/>
                  </a:cubicBezTo>
                  <a:lnTo>
                    <a:pt x="14663" y="5514"/>
                  </a:lnTo>
                  <a:cubicBezTo>
                    <a:pt x="14813" y="5514"/>
                    <a:pt x="14963" y="5514"/>
                    <a:pt x="15114" y="5489"/>
                  </a:cubicBezTo>
                  <a:cubicBezTo>
                    <a:pt x="15565" y="5389"/>
                    <a:pt x="15966" y="5188"/>
                    <a:pt x="16292" y="4862"/>
                  </a:cubicBezTo>
                  <a:cubicBezTo>
                    <a:pt x="16392" y="4862"/>
                    <a:pt x="16492" y="4862"/>
                    <a:pt x="16593" y="4837"/>
                  </a:cubicBezTo>
                  <a:cubicBezTo>
                    <a:pt x="16818" y="4787"/>
                    <a:pt x="17019" y="4712"/>
                    <a:pt x="17219" y="4612"/>
                  </a:cubicBezTo>
                  <a:cubicBezTo>
                    <a:pt x="17269" y="4637"/>
                    <a:pt x="17344" y="4662"/>
                    <a:pt x="17395" y="4662"/>
                  </a:cubicBezTo>
                  <a:cubicBezTo>
                    <a:pt x="17570" y="4937"/>
                    <a:pt x="17796" y="5138"/>
                    <a:pt x="18071" y="5313"/>
                  </a:cubicBezTo>
                  <a:cubicBezTo>
                    <a:pt x="18146" y="5589"/>
                    <a:pt x="18247" y="5865"/>
                    <a:pt x="18422" y="6090"/>
                  </a:cubicBezTo>
                  <a:cubicBezTo>
                    <a:pt x="18397" y="6316"/>
                    <a:pt x="18422" y="6541"/>
                    <a:pt x="18447" y="6742"/>
                  </a:cubicBezTo>
                  <a:cubicBezTo>
                    <a:pt x="18497" y="6968"/>
                    <a:pt x="18573" y="7168"/>
                    <a:pt x="18673" y="7369"/>
                  </a:cubicBezTo>
                  <a:cubicBezTo>
                    <a:pt x="17821" y="7519"/>
                    <a:pt x="17169" y="8271"/>
                    <a:pt x="17169" y="9173"/>
                  </a:cubicBezTo>
                  <a:lnTo>
                    <a:pt x="17169" y="11328"/>
                  </a:lnTo>
                  <a:cubicBezTo>
                    <a:pt x="15791" y="12456"/>
                    <a:pt x="14989" y="14136"/>
                    <a:pt x="14989" y="15940"/>
                  </a:cubicBezTo>
                  <a:cubicBezTo>
                    <a:pt x="14989" y="19223"/>
                    <a:pt x="17670" y="21880"/>
                    <a:pt x="20953" y="21880"/>
                  </a:cubicBezTo>
                  <a:lnTo>
                    <a:pt x="21430" y="21880"/>
                  </a:lnTo>
                  <a:cubicBezTo>
                    <a:pt x="24713" y="21880"/>
                    <a:pt x="27395" y="19223"/>
                    <a:pt x="27395" y="15940"/>
                  </a:cubicBezTo>
                  <a:cubicBezTo>
                    <a:pt x="27395" y="14161"/>
                    <a:pt x="26593" y="12481"/>
                    <a:pt x="25239" y="11354"/>
                  </a:cubicBezTo>
                  <a:lnTo>
                    <a:pt x="25239" y="9173"/>
                  </a:lnTo>
                  <a:cubicBezTo>
                    <a:pt x="25239" y="8196"/>
                    <a:pt x="24462" y="7394"/>
                    <a:pt x="23485" y="7343"/>
                  </a:cubicBezTo>
                  <a:cubicBezTo>
                    <a:pt x="23410" y="7093"/>
                    <a:pt x="23284" y="6867"/>
                    <a:pt x="23134" y="6667"/>
                  </a:cubicBezTo>
                  <a:cubicBezTo>
                    <a:pt x="23184" y="6391"/>
                    <a:pt x="23184" y="6140"/>
                    <a:pt x="23134" y="5865"/>
                  </a:cubicBezTo>
                  <a:cubicBezTo>
                    <a:pt x="23059" y="5514"/>
                    <a:pt x="22933" y="5213"/>
                    <a:pt x="22733" y="4937"/>
                  </a:cubicBezTo>
                  <a:cubicBezTo>
                    <a:pt x="22733" y="4712"/>
                    <a:pt x="22733" y="4486"/>
                    <a:pt x="22683" y="4286"/>
                  </a:cubicBezTo>
                  <a:cubicBezTo>
                    <a:pt x="22557" y="3634"/>
                    <a:pt x="22182" y="3083"/>
                    <a:pt x="21630" y="2732"/>
                  </a:cubicBezTo>
                  <a:cubicBezTo>
                    <a:pt x="21430" y="1880"/>
                    <a:pt x="20753" y="1228"/>
                    <a:pt x="19901" y="1028"/>
                  </a:cubicBezTo>
                  <a:cubicBezTo>
                    <a:pt x="19475" y="376"/>
                    <a:pt x="18748" y="0"/>
                    <a:pt x="17946" y="0"/>
                  </a:cubicBezTo>
                  <a:close/>
                </a:path>
              </a:pathLst>
            </a:custGeom>
            <a:solidFill>
              <a:srgbClr val="FFFFFF"/>
            </a:solidFill>
            <a:ln>
              <a:noFill/>
            </a:ln>
            <a:effectLst>
              <a:outerShdw dist="28575" dir="372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64"/>
            <p:cNvSpPr/>
            <p:nvPr/>
          </p:nvSpPr>
          <p:spPr>
            <a:xfrm>
              <a:off x="1980100" y="3435500"/>
              <a:ext cx="86475" cy="79575"/>
            </a:xfrm>
            <a:custGeom>
              <a:avLst/>
              <a:gdLst/>
              <a:ahLst/>
              <a:cxnLst/>
              <a:rect l="l" t="t" r="r" b="b"/>
              <a:pathLst>
                <a:path w="3459" h="3183" extrusionOk="0">
                  <a:moveTo>
                    <a:pt x="1715" y="511"/>
                  </a:moveTo>
                  <a:cubicBezTo>
                    <a:pt x="2220" y="511"/>
                    <a:pt x="2670" y="865"/>
                    <a:pt x="2782" y="1379"/>
                  </a:cubicBezTo>
                  <a:cubicBezTo>
                    <a:pt x="2882" y="1980"/>
                    <a:pt x="2506" y="2532"/>
                    <a:pt x="1930" y="2657"/>
                  </a:cubicBezTo>
                  <a:cubicBezTo>
                    <a:pt x="1867" y="2668"/>
                    <a:pt x="1805" y="2673"/>
                    <a:pt x="1743" y="2673"/>
                  </a:cubicBezTo>
                  <a:cubicBezTo>
                    <a:pt x="1234" y="2673"/>
                    <a:pt x="766" y="2319"/>
                    <a:pt x="677" y="1805"/>
                  </a:cubicBezTo>
                  <a:cubicBezTo>
                    <a:pt x="552" y="1203"/>
                    <a:pt x="927" y="652"/>
                    <a:pt x="1529" y="527"/>
                  </a:cubicBezTo>
                  <a:cubicBezTo>
                    <a:pt x="1592" y="516"/>
                    <a:pt x="1654" y="511"/>
                    <a:pt x="1715" y="511"/>
                  </a:cubicBezTo>
                  <a:close/>
                  <a:moveTo>
                    <a:pt x="1709" y="1"/>
                  </a:moveTo>
                  <a:cubicBezTo>
                    <a:pt x="1617" y="1"/>
                    <a:pt x="1523" y="9"/>
                    <a:pt x="1429" y="25"/>
                  </a:cubicBezTo>
                  <a:cubicBezTo>
                    <a:pt x="577" y="201"/>
                    <a:pt x="0" y="1028"/>
                    <a:pt x="150" y="1880"/>
                  </a:cubicBezTo>
                  <a:cubicBezTo>
                    <a:pt x="307" y="2660"/>
                    <a:pt x="978" y="3183"/>
                    <a:pt x="1742" y="3183"/>
                  </a:cubicBezTo>
                  <a:cubicBezTo>
                    <a:pt x="1837" y="3183"/>
                    <a:pt x="1933" y="3175"/>
                    <a:pt x="2030" y="3158"/>
                  </a:cubicBezTo>
                  <a:cubicBezTo>
                    <a:pt x="2882" y="2983"/>
                    <a:pt x="3459" y="2156"/>
                    <a:pt x="3283" y="1304"/>
                  </a:cubicBezTo>
                  <a:cubicBezTo>
                    <a:pt x="3127" y="523"/>
                    <a:pt x="2456" y="1"/>
                    <a:pt x="170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64"/>
            <p:cNvSpPr/>
            <p:nvPr/>
          </p:nvSpPr>
          <p:spPr>
            <a:xfrm>
              <a:off x="2005775" y="3470600"/>
              <a:ext cx="85875" cy="79575"/>
            </a:xfrm>
            <a:custGeom>
              <a:avLst/>
              <a:gdLst/>
              <a:ahLst/>
              <a:cxnLst/>
              <a:rect l="l" t="t" r="r" b="b"/>
              <a:pathLst>
                <a:path w="3435" h="3183" extrusionOk="0">
                  <a:moveTo>
                    <a:pt x="1698" y="510"/>
                  </a:moveTo>
                  <a:cubicBezTo>
                    <a:pt x="2220" y="510"/>
                    <a:pt x="2668" y="865"/>
                    <a:pt x="2758" y="1378"/>
                  </a:cubicBezTo>
                  <a:cubicBezTo>
                    <a:pt x="2883" y="1980"/>
                    <a:pt x="2507" y="2531"/>
                    <a:pt x="1905" y="2657"/>
                  </a:cubicBezTo>
                  <a:cubicBezTo>
                    <a:pt x="1843" y="2667"/>
                    <a:pt x="1781" y="2673"/>
                    <a:pt x="1719" y="2673"/>
                  </a:cubicBezTo>
                  <a:cubicBezTo>
                    <a:pt x="1215" y="2673"/>
                    <a:pt x="764" y="2316"/>
                    <a:pt x="652" y="1779"/>
                  </a:cubicBezTo>
                  <a:cubicBezTo>
                    <a:pt x="552" y="1203"/>
                    <a:pt x="928" y="652"/>
                    <a:pt x="1504" y="526"/>
                  </a:cubicBezTo>
                  <a:cubicBezTo>
                    <a:pt x="1570" y="515"/>
                    <a:pt x="1635" y="510"/>
                    <a:pt x="1698" y="510"/>
                  </a:cubicBezTo>
                  <a:close/>
                  <a:moveTo>
                    <a:pt x="1693" y="0"/>
                  </a:moveTo>
                  <a:cubicBezTo>
                    <a:pt x="1598" y="0"/>
                    <a:pt x="1501" y="8"/>
                    <a:pt x="1404" y="25"/>
                  </a:cubicBezTo>
                  <a:cubicBezTo>
                    <a:pt x="552" y="200"/>
                    <a:pt x="1" y="1028"/>
                    <a:pt x="151" y="1880"/>
                  </a:cubicBezTo>
                  <a:cubicBezTo>
                    <a:pt x="307" y="2660"/>
                    <a:pt x="979" y="3183"/>
                    <a:pt x="1725" y="3183"/>
                  </a:cubicBezTo>
                  <a:cubicBezTo>
                    <a:pt x="1818" y="3183"/>
                    <a:pt x="1912" y="3174"/>
                    <a:pt x="2006" y="3158"/>
                  </a:cubicBezTo>
                  <a:cubicBezTo>
                    <a:pt x="2883" y="2982"/>
                    <a:pt x="3434" y="2155"/>
                    <a:pt x="3284" y="1278"/>
                  </a:cubicBezTo>
                  <a:cubicBezTo>
                    <a:pt x="3128" y="520"/>
                    <a:pt x="2456" y="0"/>
                    <a:pt x="169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64"/>
            <p:cNvSpPr/>
            <p:nvPr/>
          </p:nvSpPr>
          <p:spPr>
            <a:xfrm>
              <a:off x="2016425" y="3510075"/>
              <a:ext cx="85875" cy="79575"/>
            </a:xfrm>
            <a:custGeom>
              <a:avLst/>
              <a:gdLst/>
              <a:ahLst/>
              <a:cxnLst/>
              <a:rect l="l" t="t" r="r" b="b"/>
              <a:pathLst>
                <a:path w="3435" h="3183" extrusionOk="0">
                  <a:moveTo>
                    <a:pt x="1698" y="510"/>
                  </a:moveTo>
                  <a:cubicBezTo>
                    <a:pt x="2221" y="510"/>
                    <a:pt x="2671" y="867"/>
                    <a:pt x="2783" y="1403"/>
                  </a:cubicBezTo>
                  <a:cubicBezTo>
                    <a:pt x="2883" y="1980"/>
                    <a:pt x="2507" y="2531"/>
                    <a:pt x="1931" y="2657"/>
                  </a:cubicBezTo>
                  <a:cubicBezTo>
                    <a:pt x="1865" y="2667"/>
                    <a:pt x="1800" y="2673"/>
                    <a:pt x="1737" y="2673"/>
                  </a:cubicBezTo>
                  <a:cubicBezTo>
                    <a:pt x="1214" y="2673"/>
                    <a:pt x="764" y="2318"/>
                    <a:pt x="652" y="1804"/>
                  </a:cubicBezTo>
                  <a:cubicBezTo>
                    <a:pt x="552" y="1203"/>
                    <a:pt x="928" y="652"/>
                    <a:pt x="1505" y="526"/>
                  </a:cubicBezTo>
                  <a:cubicBezTo>
                    <a:pt x="1570" y="515"/>
                    <a:pt x="1634" y="510"/>
                    <a:pt x="1698" y="510"/>
                  </a:cubicBezTo>
                  <a:close/>
                  <a:moveTo>
                    <a:pt x="1710" y="0"/>
                  </a:moveTo>
                  <a:cubicBezTo>
                    <a:pt x="1617" y="0"/>
                    <a:pt x="1523" y="8"/>
                    <a:pt x="1429" y="25"/>
                  </a:cubicBezTo>
                  <a:cubicBezTo>
                    <a:pt x="552" y="200"/>
                    <a:pt x="1" y="1027"/>
                    <a:pt x="151" y="1905"/>
                  </a:cubicBezTo>
                  <a:cubicBezTo>
                    <a:pt x="307" y="2663"/>
                    <a:pt x="979" y="3183"/>
                    <a:pt x="1725" y="3183"/>
                  </a:cubicBezTo>
                  <a:cubicBezTo>
                    <a:pt x="1818" y="3183"/>
                    <a:pt x="1912" y="3174"/>
                    <a:pt x="2006" y="3158"/>
                  </a:cubicBezTo>
                  <a:cubicBezTo>
                    <a:pt x="2883" y="2982"/>
                    <a:pt x="3434" y="2155"/>
                    <a:pt x="3284" y="1303"/>
                  </a:cubicBezTo>
                  <a:cubicBezTo>
                    <a:pt x="3128" y="523"/>
                    <a:pt x="2456" y="0"/>
                    <a:pt x="171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64"/>
            <p:cNvSpPr/>
            <p:nvPr/>
          </p:nvSpPr>
          <p:spPr>
            <a:xfrm>
              <a:off x="1819050" y="3447425"/>
              <a:ext cx="86500" cy="79575"/>
            </a:xfrm>
            <a:custGeom>
              <a:avLst/>
              <a:gdLst/>
              <a:ahLst/>
              <a:cxnLst/>
              <a:rect l="l" t="t" r="r" b="b"/>
              <a:pathLst>
                <a:path w="3460" h="3183" extrusionOk="0">
                  <a:moveTo>
                    <a:pt x="1717" y="510"/>
                  </a:moveTo>
                  <a:cubicBezTo>
                    <a:pt x="2226" y="510"/>
                    <a:pt x="2694" y="867"/>
                    <a:pt x="2783" y="1403"/>
                  </a:cubicBezTo>
                  <a:cubicBezTo>
                    <a:pt x="2883" y="1980"/>
                    <a:pt x="2507" y="2531"/>
                    <a:pt x="1931" y="2656"/>
                  </a:cubicBezTo>
                  <a:cubicBezTo>
                    <a:pt x="1868" y="2667"/>
                    <a:pt x="1806" y="2672"/>
                    <a:pt x="1743" y="2672"/>
                  </a:cubicBezTo>
                  <a:cubicBezTo>
                    <a:pt x="1235" y="2672"/>
                    <a:pt x="767" y="2318"/>
                    <a:pt x="678" y="1804"/>
                  </a:cubicBezTo>
                  <a:cubicBezTo>
                    <a:pt x="552" y="1203"/>
                    <a:pt x="953" y="651"/>
                    <a:pt x="1530" y="526"/>
                  </a:cubicBezTo>
                  <a:cubicBezTo>
                    <a:pt x="1592" y="515"/>
                    <a:pt x="1655" y="510"/>
                    <a:pt x="1717" y="510"/>
                  </a:cubicBezTo>
                  <a:close/>
                  <a:moveTo>
                    <a:pt x="1711" y="0"/>
                  </a:moveTo>
                  <a:cubicBezTo>
                    <a:pt x="1618" y="0"/>
                    <a:pt x="1524" y="8"/>
                    <a:pt x="1430" y="25"/>
                  </a:cubicBezTo>
                  <a:cubicBezTo>
                    <a:pt x="577" y="200"/>
                    <a:pt x="1" y="1027"/>
                    <a:pt x="176" y="1879"/>
                  </a:cubicBezTo>
                  <a:cubicBezTo>
                    <a:pt x="310" y="2660"/>
                    <a:pt x="979" y="3182"/>
                    <a:pt x="1743" y="3182"/>
                  </a:cubicBezTo>
                  <a:cubicBezTo>
                    <a:pt x="1838" y="3182"/>
                    <a:pt x="1934" y="3174"/>
                    <a:pt x="2031" y="3158"/>
                  </a:cubicBezTo>
                  <a:cubicBezTo>
                    <a:pt x="2883" y="2982"/>
                    <a:pt x="3460" y="2155"/>
                    <a:pt x="3284" y="1303"/>
                  </a:cubicBezTo>
                  <a:cubicBezTo>
                    <a:pt x="3150" y="523"/>
                    <a:pt x="2461" y="0"/>
                    <a:pt x="17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64"/>
            <p:cNvSpPr/>
            <p:nvPr/>
          </p:nvSpPr>
          <p:spPr>
            <a:xfrm>
              <a:off x="1862925" y="3431125"/>
              <a:ext cx="86500" cy="79750"/>
            </a:xfrm>
            <a:custGeom>
              <a:avLst/>
              <a:gdLst/>
              <a:ahLst/>
              <a:cxnLst/>
              <a:rect l="l" t="t" r="r" b="b"/>
              <a:pathLst>
                <a:path w="3460" h="3190" extrusionOk="0">
                  <a:moveTo>
                    <a:pt x="1752" y="527"/>
                  </a:moveTo>
                  <a:cubicBezTo>
                    <a:pt x="2247" y="527"/>
                    <a:pt x="2695" y="880"/>
                    <a:pt x="2782" y="1404"/>
                  </a:cubicBezTo>
                  <a:cubicBezTo>
                    <a:pt x="2883" y="1980"/>
                    <a:pt x="2507" y="2531"/>
                    <a:pt x="1930" y="2657"/>
                  </a:cubicBezTo>
                  <a:cubicBezTo>
                    <a:pt x="1868" y="2668"/>
                    <a:pt x="1805" y="2673"/>
                    <a:pt x="1743" y="2673"/>
                  </a:cubicBezTo>
                  <a:cubicBezTo>
                    <a:pt x="1234" y="2673"/>
                    <a:pt x="766" y="2318"/>
                    <a:pt x="677" y="1805"/>
                  </a:cubicBezTo>
                  <a:cubicBezTo>
                    <a:pt x="552" y="1228"/>
                    <a:pt x="953" y="652"/>
                    <a:pt x="1529" y="551"/>
                  </a:cubicBezTo>
                  <a:cubicBezTo>
                    <a:pt x="1604" y="535"/>
                    <a:pt x="1679" y="527"/>
                    <a:pt x="1752" y="527"/>
                  </a:cubicBezTo>
                  <a:close/>
                  <a:moveTo>
                    <a:pt x="1710" y="0"/>
                  </a:moveTo>
                  <a:cubicBezTo>
                    <a:pt x="1617" y="0"/>
                    <a:pt x="1523" y="8"/>
                    <a:pt x="1429" y="25"/>
                  </a:cubicBezTo>
                  <a:cubicBezTo>
                    <a:pt x="577" y="200"/>
                    <a:pt x="0" y="1028"/>
                    <a:pt x="176" y="1905"/>
                  </a:cubicBezTo>
                  <a:cubicBezTo>
                    <a:pt x="308" y="2654"/>
                    <a:pt x="963" y="3189"/>
                    <a:pt x="1715" y="3189"/>
                  </a:cubicBezTo>
                  <a:cubicBezTo>
                    <a:pt x="1818" y="3189"/>
                    <a:pt x="1924" y="3179"/>
                    <a:pt x="2030" y="3158"/>
                  </a:cubicBezTo>
                  <a:cubicBezTo>
                    <a:pt x="2883" y="2982"/>
                    <a:pt x="3459" y="2155"/>
                    <a:pt x="3284" y="1303"/>
                  </a:cubicBezTo>
                  <a:cubicBezTo>
                    <a:pt x="3150" y="523"/>
                    <a:pt x="2461" y="0"/>
                    <a:pt x="171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64"/>
            <p:cNvSpPr/>
            <p:nvPr/>
          </p:nvSpPr>
          <p:spPr>
            <a:xfrm>
              <a:off x="1900525" y="3415275"/>
              <a:ext cx="85850" cy="79300"/>
            </a:xfrm>
            <a:custGeom>
              <a:avLst/>
              <a:gdLst/>
              <a:ahLst/>
              <a:cxnLst/>
              <a:rect l="l" t="t" r="r" b="b"/>
              <a:pathLst>
                <a:path w="3434" h="3172" extrusionOk="0">
                  <a:moveTo>
                    <a:pt x="1734" y="510"/>
                  </a:moveTo>
                  <a:cubicBezTo>
                    <a:pt x="2241" y="510"/>
                    <a:pt x="2673" y="862"/>
                    <a:pt x="2782" y="1386"/>
                  </a:cubicBezTo>
                  <a:cubicBezTo>
                    <a:pt x="2882" y="1962"/>
                    <a:pt x="2506" y="2514"/>
                    <a:pt x="1905" y="2639"/>
                  </a:cubicBezTo>
                  <a:cubicBezTo>
                    <a:pt x="1842" y="2650"/>
                    <a:pt x="1780" y="2655"/>
                    <a:pt x="1718" y="2655"/>
                  </a:cubicBezTo>
                  <a:cubicBezTo>
                    <a:pt x="1214" y="2655"/>
                    <a:pt x="763" y="2301"/>
                    <a:pt x="652" y="1787"/>
                  </a:cubicBezTo>
                  <a:cubicBezTo>
                    <a:pt x="552" y="1210"/>
                    <a:pt x="927" y="634"/>
                    <a:pt x="1504" y="534"/>
                  </a:cubicBezTo>
                  <a:cubicBezTo>
                    <a:pt x="1582" y="517"/>
                    <a:pt x="1659" y="510"/>
                    <a:pt x="1734" y="510"/>
                  </a:cubicBezTo>
                  <a:close/>
                  <a:moveTo>
                    <a:pt x="1737" y="1"/>
                  </a:moveTo>
                  <a:cubicBezTo>
                    <a:pt x="1635" y="1"/>
                    <a:pt x="1532" y="11"/>
                    <a:pt x="1429" y="32"/>
                  </a:cubicBezTo>
                  <a:cubicBezTo>
                    <a:pt x="552" y="183"/>
                    <a:pt x="0" y="1010"/>
                    <a:pt x="151" y="1887"/>
                  </a:cubicBezTo>
                  <a:cubicBezTo>
                    <a:pt x="305" y="2636"/>
                    <a:pt x="962" y="3172"/>
                    <a:pt x="1697" y="3172"/>
                  </a:cubicBezTo>
                  <a:cubicBezTo>
                    <a:pt x="1799" y="3172"/>
                    <a:pt x="1902" y="3162"/>
                    <a:pt x="2005" y="3140"/>
                  </a:cubicBezTo>
                  <a:cubicBezTo>
                    <a:pt x="2882" y="2965"/>
                    <a:pt x="3434" y="2138"/>
                    <a:pt x="3283" y="1286"/>
                  </a:cubicBezTo>
                  <a:cubicBezTo>
                    <a:pt x="3129" y="537"/>
                    <a:pt x="2472" y="1"/>
                    <a:pt x="173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64"/>
            <p:cNvSpPr/>
            <p:nvPr/>
          </p:nvSpPr>
          <p:spPr>
            <a:xfrm>
              <a:off x="1945000" y="3411700"/>
              <a:ext cx="86500" cy="79575"/>
            </a:xfrm>
            <a:custGeom>
              <a:avLst/>
              <a:gdLst/>
              <a:ahLst/>
              <a:cxnLst/>
              <a:rect l="l" t="t" r="r" b="b"/>
              <a:pathLst>
                <a:path w="3460" h="3183" extrusionOk="0">
                  <a:moveTo>
                    <a:pt x="1717" y="510"/>
                  </a:moveTo>
                  <a:cubicBezTo>
                    <a:pt x="2226" y="510"/>
                    <a:pt x="2693" y="865"/>
                    <a:pt x="2783" y="1379"/>
                  </a:cubicBezTo>
                  <a:cubicBezTo>
                    <a:pt x="2908" y="1980"/>
                    <a:pt x="2532" y="2531"/>
                    <a:pt x="1930" y="2657"/>
                  </a:cubicBezTo>
                  <a:cubicBezTo>
                    <a:pt x="1868" y="2668"/>
                    <a:pt x="1806" y="2673"/>
                    <a:pt x="1744" y="2673"/>
                  </a:cubicBezTo>
                  <a:cubicBezTo>
                    <a:pt x="1240" y="2673"/>
                    <a:pt x="789" y="2316"/>
                    <a:pt x="677" y="1780"/>
                  </a:cubicBezTo>
                  <a:cubicBezTo>
                    <a:pt x="577" y="1203"/>
                    <a:pt x="953" y="652"/>
                    <a:pt x="1529" y="526"/>
                  </a:cubicBezTo>
                  <a:cubicBezTo>
                    <a:pt x="1592" y="515"/>
                    <a:pt x="1655" y="510"/>
                    <a:pt x="1717" y="510"/>
                  </a:cubicBezTo>
                  <a:close/>
                  <a:moveTo>
                    <a:pt x="1718" y="0"/>
                  </a:moveTo>
                  <a:cubicBezTo>
                    <a:pt x="1623" y="0"/>
                    <a:pt x="1526" y="8"/>
                    <a:pt x="1429" y="25"/>
                  </a:cubicBezTo>
                  <a:cubicBezTo>
                    <a:pt x="577" y="201"/>
                    <a:pt x="1" y="1028"/>
                    <a:pt x="176" y="1880"/>
                  </a:cubicBezTo>
                  <a:cubicBezTo>
                    <a:pt x="332" y="2660"/>
                    <a:pt x="1004" y="3183"/>
                    <a:pt x="1750" y="3183"/>
                  </a:cubicBezTo>
                  <a:cubicBezTo>
                    <a:pt x="1843" y="3183"/>
                    <a:pt x="1937" y="3175"/>
                    <a:pt x="2031" y="3158"/>
                  </a:cubicBezTo>
                  <a:cubicBezTo>
                    <a:pt x="2883" y="2983"/>
                    <a:pt x="3459" y="2155"/>
                    <a:pt x="3284" y="1278"/>
                  </a:cubicBezTo>
                  <a:cubicBezTo>
                    <a:pt x="3150" y="520"/>
                    <a:pt x="2481" y="0"/>
                    <a:pt x="171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64"/>
            <p:cNvSpPr/>
            <p:nvPr/>
          </p:nvSpPr>
          <p:spPr>
            <a:xfrm>
              <a:off x="2054025" y="3661075"/>
              <a:ext cx="150400" cy="258775"/>
            </a:xfrm>
            <a:custGeom>
              <a:avLst/>
              <a:gdLst/>
              <a:ahLst/>
              <a:cxnLst/>
              <a:rect l="l" t="t" r="r" b="b"/>
              <a:pathLst>
                <a:path w="6016" h="10351" extrusionOk="0">
                  <a:moveTo>
                    <a:pt x="853" y="0"/>
                  </a:moveTo>
                  <a:cubicBezTo>
                    <a:pt x="376" y="0"/>
                    <a:pt x="1" y="376"/>
                    <a:pt x="1" y="852"/>
                  </a:cubicBezTo>
                  <a:cubicBezTo>
                    <a:pt x="1" y="1303"/>
                    <a:pt x="376" y="1704"/>
                    <a:pt x="853" y="1704"/>
                  </a:cubicBezTo>
                  <a:cubicBezTo>
                    <a:pt x="2783" y="1704"/>
                    <a:pt x="4336" y="3258"/>
                    <a:pt x="4336" y="5188"/>
                  </a:cubicBezTo>
                  <a:cubicBezTo>
                    <a:pt x="4336" y="7093"/>
                    <a:pt x="2783" y="8672"/>
                    <a:pt x="853" y="8672"/>
                  </a:cubicBezTo>
                  <a:cubicBezTo>
                    <a:pt x="376" y="8672"/>
                    <a:pt x="1" y="9048"/>
                    <a:pt x="1" y="9524"/>
                  </a:cubicBezTo>
                  <a:cubicBezTo>
                    <a:pt x="1" y="9975"/>
                    <a:pt x="376" y="10351"/>
                    <a:pt x="853" y="10351"/>
                  </a:cubicBezTo>
                  <a:cubicBezTo>
                    <a:pt x="3710" y="10351"/>
                    <a:pt x="6016" y="8045"/>
                    <a:pt x="6016" y="5188"/>
                  </a:cubicBezTo>
                  <a:cubicBezTo>
                    <a:pt x="6016" y="2331"/>
                    <a:pt x="3710" y="0"/>
                    <a:pt x="8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64"/>
            <p:cNvSpPr/>
            <p:nvPr/>
          </p:nvSpPr>
          <p:spPr>
            <a:xfrm>
              <a:off x="1933725" y="3661075"/>
              <a:ext cx="150400" cy="258775"/>
            </a:xfrm>
            <a:custGeom>
              <a:avLst/>
              <a:gdLst/>
              <a:ahLst/>
              <a:cxnLst/>
              <a:rect l="l" t="t" r="r" b="b"/>
              <a:pathLst>
                <a:path w="6016" h="10351" extrusionOk="0">
                  <a:moveTo>
                    <a:pt x="5188" y="0"/>
                  </a:moveTo>
                  <a:cubicBezTo>
                    <a:pt x="2331" y="0"/>
                    <a:pt x="0" y="2331"/>
                    <a:pt x="0" y="5188"/>
                  </a:cubicBezTo>
                  <a:cubicBezTo>
                    <a:pt x="0" y="8045"/>
                    <a:pt x="2331" y="10351"/>
                    <a:pt x="5188" y="10351"/>
                  </a:cubicBezTo>
                  <a:cubicBezTo>
                    <a:pt x="5640" y="10351"/>
                    <a:pt x="6016" y="9975"/>
                    <a:pt x="6016" y="9524"/>
                  </a:cubicBezTo>
                  <a:cubicBezTo>
                    <a:pt x="6016" y="9048"/>
                    <a:pt x="5640" y="8672"/>
                    <a:pt x="5188" y="8672"/>
                  </a:cubicBezTo>
                  <a:cubicBezTo>
                    <a:pt x="3259" y="8672"/>
                    <a:pt x="1680" y="7093"/>
                    <a:pt x="1680" y="5188"/>
                  </a:cubicBezTo>
                  <a:cubicBezTo>
                    <a:pt x="1680" y="3258"/>
                    <a:pt x="3259" y="1704"/>
                    <a:pt x="5188" y="1704"/>
                  </a:cubicBezTo>
                  <a:cubicBezTo>
                    <a:pt x="5640" y="1704"/>
                    <a:pt x="6016" y="1303"/>
                    <a:pt x="6016" y="852"/>
                  </a:cubicBezTo>
                  <a:cubicBezTo>
                    <a:pt x="6016" y="376"/>
                    <a:pt x="5640" y="0"/>
                    <a:pt x="518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64"/>
            <p:cNvSpPr/>
            <p:nvPr/>
          </p:nvSpPr>
          <p:spPr>
            <a:xfrm>
              <a:off x="1988225" y="3554550"/>
              <a:ext cx="162950" cy="149150"/>
            </a:xfrm>
            <a:custGeom>
              <a:avLst/>
              <a:gdLst/>
              <a:ahLst/>
              <a:cxnLst/>
              <a:rect l="l" t="t" r="r" b="b"/>
              <a:pathLst>
                <a:path w="6518" h="5966" extrusionOk="0">
                  <a:moveTo>
                    <a:pt x="3284" y="627"/>
                  </a:moveTo>
                  <a:cubicBezTo>
                    <a:pt x="3836" y="627"/>
                    <a:pt x="4262" y="1078"/>
                    <a:pt x="4262" y="1604"/>
                  </a:cubicBezTo>
                  <a:cubicBezTo>
                    <a:pt x="4262" y="1629"/>
                    <a:pt x="4262" y="1629"/>
                    <a:pt x="4262" y="1629"/>
                  </a:cubicBezTo>
                  <a:lnTo>
                    <a:pt x="2282" y="1629"/>
                  </a:lnTo>
                  <a:cubicBezTo>
                    <a:pt x="2282" y="1629"/>
                    <a:pt x="2282" y="1629"/>
                    <a:pt x="2282" y="1604"/>
                  </a:cubicBezTo>
                  <a:cubicBezTo>
                    <a:pt x="2282" y="1078"/>
                    <a:pt x="2733" y="627"/>
                    <a:pt x="3284" y="627"/>
                  </a:cubicBezTo>
                  <a:close/>
                  <a:moveTo>
                    <a:pt x="3284" y="0"/>
                  </a:moveTo>
                  <a:cubicBezTo>
                    <a:pt x="2382" y="0"/>
                    <a:pt x="1655" y="727"/>
                    <a:pt x="1655" y="1604"/>
                  </a:cubicBezTo>
                  <a:lnTo>
                    <a:pt x="1655" y="1629"/>
                  </a:lnTo>
                  <a:lnTo>
                    <a:pt x="1054" y="1629"/>
                  </a:lnTo>
                  <a:cubicBezTo>
                    <a:pt x="477" y="1629"/>
                    <a:pt x="1" y="2106"/>
                    <a:pt x="1" y="2682"/>
                  </a:cubicBezTo>
                  <a:lnTo>
                    <a:pt x="1" y="4913"/>
                  </a:lnTo>
                  <a:cubicBezTo>
                    <a:pt x="1" y="5489"/>
                    <a:pt x="477" y="5965"/>
                    <a:pt x="1054" y="5965"/>
                  </a:cubicBezTo>
                  <a:lnTo>
                    <a:pt x="5465" y="5965"/>
                  </a:lnTo>
                  <a:cubicBezTo>
                    <a:pt x="6041" y="5965"/>
                    <a:pt x="6517" y="5489"/>
                    <a:pt x="6517" y="4913"/>
                  </a:cubicBezTo>
                  <a:lnTo>
                    <a:pt x="6517" y="2682"/>
                  </a:lnTo>
                  <a:cubicBezTo>
                    <a:pt x="6517" y="2106"/>
                    <a:pt x="6041" y="1629"/>
                    <a:pt x="5465" y="1629"/>
                  </a:cubicBezTo>
                  <a:lnTo>
                    <a:pt x="4888" y="1629"/>
                  </a:lnTo>
                  <a:lnTo>
                    <a:pt x="4888" y="1604"/>
                  </a:lnTo>
                  <a:cubicBezTo>
                    <a:pt x="4888" y="727"/>
                    <a:pt x="4161" y="0"/>
                    <a:pt x="328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64"/>
            <p:cNvSpPr/>
            <p:nvPr/>
          </p:nvSpPr>
          <p:spPr>
            <a:xfrm>
              <a:off x="2049025" y="3887875"/>
              <a:ext cx="25700" cy="25725"/>
            </a:xfrm>
            <a:custGeom>
              <a:avLst/>
              <a:gdLst/>
              <a:ahLst/>
              <a:cxnLst/>
              <a:rect l="l" t="t" r="r" b="b"/>
              <a:pathLst>
                <a:path w="1028" h="1029" extrusionOk="0">
                  <a:moveTo>
                    <a:pt x="501" y="1"/>
                  </a:moveTo>
                  <a:cubicBezTo>
                    <a:pt x="226" y="1"/>
                    <a:pt x="0" y="226"/>
                    <a:pt x="0" y="502"/>
                  </a:cubicBezTo>
                  <a:cubicBezTo>
                    <a:pt x="0" y="778"/>
                    <a:pt x="226" y="1028"/>
                    <a:pt x="501" y="1028"/>
                  </a:cubicBezTo>
                  <a:cubicBezTo>
                    <a:pt x="802" y="1028"/>
                    <a:pt x="1028" y="778"/>
                    <a:pt x="1028" y="502"/>
                  </a:cubicBezTo>
                  <a:cubicBezTo>
                    <a:pt x="1028" y="226"/>
                    <a:pt x="802" y="1"/>
                    <a:pt x="5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64"/>
            <p:cNvSpPr/>
            <p:nvPr/>
          </p:nvSpPr>
          <p:spPr>
            <a:xfrm>
              <a:off x="2006400" y="3614075"/>
              <a:ext cx="33250" cy="62675"/>
            </a:xfrm>
            <a:custGeom>
              <a:avLst/>
              <a:gdLst/>
              <a:ahLst/>
              <a:cxnLst/>
              <a:rect l="l" t="t" r="r" b="b"/>
              <a:pathLst>
                <a:path w="1330" h="2507" extrusionOk="0">
                  <a:moveTo>
                    <a:pt x="677" y="0"/>
                  </a:moveTo>
                  <a:cubicBezTo>
                    <a:pt x="302" y="0"/>
                    <a:pt x="1" y="301"/>
                    <a:pt x="1" y="677"/>
                  </a:cubicBezTo>
                  <a:cubicBezTo>
                    <a:pt x="1" y="928"/>
                    <a:pt x="151" y="1153"/>
                    <a:pt x="352" y="1253"/>
                  </a:cubicBezTo>
                  <a:lnTo>
                    <a:pt x="176" y="2507"/>
                  </a:lnTo>
                  <a:lnTo>
                    <a:pt x="1104" y="2507"/>
                  </a:lnTo>
                  <a:lnTo>
                    <a:pt x="928" y="1304"/>
                  </a:lnTo>
                  <a:cubicBezTo>
                    <a:pt x="1154" y="1203"/>
                    <a:pt x="1329" y="953"/>
                    <a:pt x="1329" y="677"/>
                  </a:cubicBezTo>
                  <a:cubicBezTo>
                    <a:pt x="1329" y="301"/>
                    <a:pt x="1053" y="0"/>
                    <a:pt x="6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64"/>
            <p:cNvSpPr/>
            <p:nvPr/>
          </p:nvSpPr>
          <p:spPr>
            <a:xfrm>
              <a:off x="1597250" y="3560350"/>
              <a:ext cx="241250" cy="227150"/>
            </a:xfrm>
            <a:custGeom>
              <a:avLst/>
              <a:gdLst/>
              <a:ahLst/>
              <a:cxnLst/>
              <a:rect l="l" t="t" r="r" b="b"/>
              <a:pathLst>
                <a:path w="9650" h="9086" extrusionOk="0">
                  <a:moveTo>
                    <a:pt x="7043" y="0"/>
                  </a:moveTo>
                  <a:cubicBezTo>
                    <a:pt x="6824" y="0"/>
                    <a:pt x="6605" y="82"/>
                    <a:pt x="6442" y="245"/>
                  </a:cubicBezTo>
                  <a:cubicBezTo>
                    <a:pt x="6116" y="570"/>
                    <a:pt x="6116" y="1122"/>
                    <a:pt x="6442" y="1448"/>
                  </a:cubicBezTo>
                  <a:cubicBezTo>
                    <a:pt x="7820" y="2801"/>
                    <a:pt x="7820" y="5006"/>
                    <a:pt x="6442" y="6385"/>
                  </a:cubicBezTo>
                  <a:cubicBezTo>
                    <a:pt x="5765" y="7062"/>
                    <a:pt x="4875" y="7400"/>
                    <a:pt x="3983" y="7400"/>
                  </a:cubicBezTo>
                  <a:cubicBezTo>
                    <a:pt x="3090" y="7400"/>
                    <a:pt x="2194" y="7062"/>
                    <a:pt x="1505" y="6385"/>
                  </a:cubicBezTo>
                  <a:cubicBezTo>
                    <a:pt x="1342" y="6222"/>
                    <a:pt x="1129" y="6141"/>
                    <a:pt x="916" y="6141"/>
                  </a:cubicBezTo>
                  <a:cubicBezTo>
                    <a:pt x="703" y="6141"/>
                    <a:pt x="489" y="6222"/>
                    <a:pt x="327" y="6385"/>
                  </a:cubicBezTo>
                  <a:cubicBezTo>
                    <a:pt x="1" y="6711"/>
                    <a:pt x="1" y="7237"/>
                    <a:pt x="327" y="7563"/>
                  </a:cubicBezTo>
                  <a:cubicBezTo>
                    <a:pt x="1329" y="8578"/>
                    <a:pt x="2651" y="9085"/>
                    <a:pt x="3976" y="9085"/>
                  </a:cubicBezTo>
                  <a:cubicBezTo>
                    <a:pt x="5302" y="9085"/>
                    <a:pt x="6630" y="8578"/>
                    <a:pt x="7645" y="7563"/>
                  </a:cubicBezTo>
                  <a:cubicBezTo>
                    <a:pt x="9650" y="5558"/>
                    <a:pt x="9650" y="2275"/>
                    <a:pt x="7645" y="245"/>
                  </a:cubicBezTo>
                  <a:cubicBezTo>
                    <a:pt x="7482" y="82"/>
                    <a:pt x="7263" y="0"/>
                    <a:pt x="704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64"/>
            <p:cNvSpPr/>
            <p:nvPr/>
          </p:nvSpPr>
          <p:spPr>
            <a:xfrm>
              <a:off x="1546500" y="3520250"/>
              <a:ext cx="241250" cy="227150"/>
            </a:xfrm>
            <a:custGeom>
              <a:avLst/>
              <a:gdLst/>
              <a:ahLst/>
              <a:cxnLst/>
              <a:rect l="l" t="t" r="r" b="b"/>
              <a:pathLst>
                <a:path w="9650" h="9086" extrusionOk="0">
                  <a:moveTo>
                    <a:pt x="5674" y="0"/>
                  </a:moveTo>
                  <a:cubicBezTo>
                    <a:pt x="4349" y="0"/>
                    <a:pt x="3021" y="508"/>
                    <a:pt x="2006" y="1523"/>
                  </a:cubicBezTo>
                  <a:cubicBezTo>
                    <a:pt x="1" y="3528"/>
                    <a:pt x="1" y="6811"/>
                    <a:pt x="2006" y="8841"/>
                  </a:cubicBezTo>
                  <a:cubicBezTo>
                    <a:pt x="2169" y="9004"/>
                    <a:pt x="2388" y="9085"/>
                    <a:pt x="2607" y="9085"/>
                  </a:cubicBezTo>
                  <a:cubicBezTo>
                    <a:pt x="2826" y="9085"/>
                    <a:pt x="3046" y="9004"/>
                    <a:pt x="3209" y="8841"/>
                  </a:cubicBezTo>
                  <a:cubicBezTo>
                    <a:pt x="3535" y="8515"/>
                    <a:pt x="3535" y="7964"/>
                    <a:pt x="3209" y="7638"/>
                  </a:cubicBezTo>
                  <a:cubicBezTo>
                    <a:pt x="1855" y="6285"/>
                    <a:pt x="1855" y="4079"/>
                    <a:pt x="3209" y="2701"/>
                  </a:cubicBezTo>
                  <a:cubicBezTo>
                    <a:pt x="3885" y="2024"/>
                    <a:pt x="4775" y="1686"/>
                    <a:pt x="5668" y="1686"/>
                  </a:cubicBezTo>
                  <a:cubicBezTo>
                    <a:pt x="6561" y="1686"/>
                    <a:pt x="7457" y="2024"/>
                    <a:pt x="8146" y="2701"/>
                  </a:cubicBezTo>
                  <a:cubicBezTo>
                    <a:pt x="8309" y="2864"/>
                    <a:pt x="8522" y="2945"/>
                    <a:pt x="8735" y="2945"/>
                  </a:cubicBezTo>
                  <a:cubicBezTo>
                    <a:pt x="8948" y="2945"/>
                    <a:pt x="9161" y="2864"/>
                    <a:pt x="9324" y="2701"/>
                  </a:cubicBezTo>
                  <a:cubicBezTo>
                    <a:pt x="9650" y="2375"/>
                    <a:pt x="9650" y="1849"/>
                    <a:pt x="9324" y="1523"/>
                  </a:cubicBezTo>
                  <a:cubicBezTo>
                    <a:pt x="8322" y="508"/>
                    <a:pt x="6999" y="0"/>
                    <a:pt x="56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64"/>
            <p:cNvSpPr/>
            <p:nvPr/>
          </p:nvSpPr>
          <p:spPr>
            <a:xfrm>
              <a:off x="1705025" y="3469500"/>
              <a:ext cx="174850" cy="169650"/>
            </a:xfrm>
            <a:custGeom>
              <a:avLst/>
              <a:gdLst/>
              <a:ahLst/>
              <a:cxnLst/>
              <a:rect l="l" t="t" r="r" b="b"/>
              <a:pathLst>
                <a:path w="6994" h="6786" extrusionOk="0">
                  <a:moveTo>
                    <a:pt x="5054" y="865"/>
                  </a:moveTo>
                  <a:cubicBezTo>
                    <a:pt x="5308" y="865"/>
                    <a:pt x="5564" y="959"/>
                    <a:pt x="5765" y="1147"/>
                  </a:cubicBezTo>
                  <a:cubicBezTo>
                    <a:pt x="6141" y="1548"/>
                    <a:pt x="6141" y="2174"/>
                    <a:pt x="5765" y="2575"/>
                  </a:cubicBezTo>
                  <a:lnTo>
                    <a:pt x="4336" y="1172"/>
                  </a:lnTo>
                  <a:cubicBezTo>
                    <a:pt x="4336" y="1172"/>
                    <a:pt x="4336" y="1172"/>
                    <a:pt x="4361" y="1147"/>
                  </a:cubicBezTo>
                  <a:cubicBezTo>
                    <a:pt x="4549" y="959"/>
                    <a:pt x="4800" y="865"/>
                    <a:pt x="5054" y="865"/>
                  </a:cubicBezTo>
                  <a:close/>
                  <a:moveTo>
                    <a:pt x="2745" y="0"/>
                  </a:moveTo>
                  <a:cubicBezTo>
                    <a:pt x="2476" y="0"/>
                    <a:pt x="2206" y="107"/>
                    <a:pt x="2006" y="320"/>
                  </a:cubicBezTo>
                  <a:lnTo>
                    <a:pt x="427" y="1874"/>
                  </a:lnTo>
                  <a:cubicBezTo>
                    <a:pt x="1" y="2300"/>
                    <a:pt x="1" y="2951"/>
                    <a:pt x="427" y="3377"/>
                  </a:cubicBezTo>
                  <a:lnTo>
                    <a:pt x="3534" y="6485"/>
                  </a:lnTo>
                  <a:cubicBezTo>
                    <a:pt x="3735" y="6686"/>
                    <a:pt x="4004" y="6786"/>
                    <a:pt x="4274" y="6786"/>
                  </a:cubicBezTo>
                  <a:cubicBezTo>
                    <a:pt x="4543" y="6786"/>
                    <a:pt x="4813" y="6686"/>
                    <a:pt x="5013" y="6485"/>
                  </a:cubicBezTo>
                  <a:lnTo>
                    <a:pt x="6592" y="4906"/>
                  </a:lnTo>
                  <a:cubicBezTo>
                    <a:pt x="6993" y="4480"/>
                    <a:pt x="6993" y="3828"/>
                    <a:pt x="6592" y="3402"/>
                  </a:cubicBezTo>
                  <a:lnTo>
                    <a:pt x="6191" y="3001"/>
                  </a:lnTo>
                  <a:cubicBezTo>
                    <a:pt x="6818" y="2375"/>
                    <a:pt x="6818" y="1347"/>
                    <a:pt x="6191" y="721"/>
                  </a:cubicBezTo>
                  <a:cubicBezTo>
                    <a:pt x="5878" y="407"/>
                    <a:pt x="5464" y="251"/>
                    <a:pt x="5051" y="251"/>
                  </a:cubicBezTo>
                  <a:cubicBezTo>
                    <a:pt x="4637" y="251"/>
                    <a:pt x="4224" y="407"/>
                    <a:pt x="3910" y="721"/>
                  </a:cubicBezTo>
                  <a:lnTo>
                    <a:pt x="3484" y="320"/>
                  </a:lnTo>
                  <a:cubicBezTo>
                    <a:pt x="3284" y="107"/>
                    <a:pt x="3014" y="0"/>
                    <a:pt x="274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64"/>
            <p:cNvSpPr/>
            <p:nvPr/>
          </p:nvSpPr>
          <p:spPr>
            <a:xfrm>
              <a:off x="1595375" y="3713700"/>
              <a:ext cx="28225" cy="25075"/>
            </a:xfrm>
            <a:custGeom>
              <a:avLst/>
              <a:gdLst/>
              <a:ahLst/>
              <a:cxnLst/>
              <a:rect l="l" t="t" r="r" b="b"/>
              <a:pathLst>
                <a:path w="1129" h="1003" extrusionOk="0">
                  <a:moveTo>
                    <a:pt x="564" y="0"/>
                  </a:moveTo>
                  <a:cubicBezTo>
                    <a:pt x="433" y="0"/>
                    <a:pt x="301" y="50"/>
                    <a:pt x="201" y="151"/>
                  </a:cubicBezTo>
                  <a:cubicBezTo>
                    <a:pt x="1" y="351"/>
                    <a:pt x="1" y="652"/>
                    <a:pt x="201" y="852"/>
                  </a:cubicBezTo>
                  <a:cubicBezTo>
                    <a:pt x="301" y="953"/>
                    <a:pt x="433" y="1003"/>
                    <a:pt x="564" y="1003"/>
                  </a:cubicBezTo>
                  <a:cubicBezTo>
                    <a:pt x="696" y="1003"/>
                    <a:pt x="828" y="953"/>
                    <a:pt x="928" y="852"/>
                  </a:cubicBezTo>
                  <a:cubicBezTo>
                    <a:pt x="1128" y="652"/>
                    <a:pt x="1128" y="351"/>
                    <a:pt x="928" y="151"/>
                  </a:cubicBezTo>
                  <a:cubicBezTo>
                    <a:pt x="828" y="50"/>
                    <a:pt x="696" y="0"/>
                    <a:pt x="5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64"/>
            <p:cNvSpPr/>
            <p:nvPr/>
          </p:nvSpPr>
          <p:spPr>
            <a:xfrm>
              <a:off x="1731975" y="3491725"/>
              <a:ext cx="58925" cy="56575"/>
            </a:xfrm>
            <a:custGeom>
              <a:avLst/>
              <a:gdLst/>
              <a:ahLst/>
              <a:cxnLst/>
              <a:rect l="l" t="t" r="r" b="b"/>
              <a:pathLst>
                <a:path w="2357" h="2263" extrusionOk="0">
                  <a:moveTo>
                    <a:pt x="1642" y="1"/>
                  </a:moveTo>
                  <a:cubicBezTo>
                    <a:pt x="1473" y="1"/>
                    <a:pt x="1304" y="70"/>
                    <a:pt x="1178" y="208"/>
                  </a:cubicBezTo>
                  <a:cubicBezTo>
                    <a:pt x="978" y="383"/>
                    <a:pt x="928" y="634"/>
                    <a:pt x="1003" y="859"/>
                  </a:cubicBezTo>
                  <a:lnTo>
                    <a:pt x="0" y="1611"/>
                  </a:lnTo>
                  <a:lnTo>
                    <a:pt x="627" y="2263"/>
                  </a:lnTo>
                  <a:lnTo>
                    <a:pt x="1379" y="1285"/>
                  </a:lnTo>
                  <a:cubicBezTo>
                    <a:pt x="1454" y="1319"/>
                    <a:pt x="1537" y="1335"/>
                    <a:pt x="1623" y="1335"/>
                  </a:cubicBezTo>
                  <a:cubicBezTo>
                    <a:pt x="1794" y="1335"/>
                    <a:pt x="1972" y="1269"/>
                    <a:pt x="2106" y="1135"/>
                  </a:cubicBezTo>
                  <a:cubicBezTo>
                    <a:pt x="2356" y="884"/>
                    <a:pt x="2356" y="458"/>
                    <a:pt x="2106" y="208"/>
                  </a:cubicBezTo>
                  <a:cubicBezTo>
                    <a:pt x="1980" y="70"/>
                    <a:pt x="1811" y="1"/>
                    <a:pt x="164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93" name="Google Shape;1793;p64"/>
          <p:cNvGrpSpPr/>
          <p:nvPr/>
        </p:nvGrpSpPr>
        <p:grpSpPr>
          <a:xfrm rot="-1589518">
            <a:off x="424625" y="4072786"/>
            <a:ext cx="904095" cy="781358"/>
            <a:chOff x="3230725" y="1844650"/>
            <a:chExt cx="678600" cy="586475"/>
          </a:xfrm>
        </p:grpSpPr>
        <p:sp>
          <p:nvSpPr>
            <p:cNvPr id="1794" name="Google Shape;1794;p64"/>
            <p:cNvSpPr/>
            <p:nvPr/>
          </p:nvSpPr>
          <p:spPr>
            <a:xfrm>
              <a:off x="3230725" y="1844650"/>
              <a:ext cx="678600" cy="586475"/>
            </a:xfrm>
            <a:custGeom>
              <a:avLst/>
              <a:gdLst/>
              <a:ahLst/>
              <a:cxnLst/>
              <a:rect l="l" t="t" r="r" b="b"/>
              <a:pathLst>
                <a:path w="27144" h="23459" extrusionOk="0">
                  <a:moveTo>
                    <a:pt x="13259" y="0"/>
                  </a:moveTo>
                  <a:cubicBezTo>
                    <a:pt x="12106" y="0"/>
                    <a:pt x="11103" y="677"/>
                    <a:pt x="10652" y="1704"/>
                  </a:cubicBezTo>
                  <a:lnTo>
                    <a:pt x="4061" y="1704"/>
                  </a:lnTo>
                  <a:cubicBezTo>
                    <a:pt x="3660" y="1253"/>
                    <a:pt x="3083" y="1003"/>
                    <a:pt x="2482" y="1003"/>
                  </a:cubicBezTo>
                  <a:cubicBezTo>
                    <a:pt x="1279" y="1003"/>
                    <a:pt x="326" y="1955"/>
                    <a:pt x="326" y="3158"/>
                  </a:cubicBezTo>
                  <a:cubicBezTo>
                    <a:pt x="326" y="4336"/>
                    <a:pt x="1279" y="5313"/>
                    <a:pt x="2482" y="5313"/>
                  </a:cubicBezTo>
                  <a:cubicBezTo>
                    <a:pt x="2632" y="5313"/>
                    <a:pt x="2782" y="5288"/>
                    <a:pt x="2933" y="5263"/>
                  </a:cubicBezTo>
                  <a:lnTo>
                    <a:pt x="2933" y="5263"/>
                  </a:lnTo>
                  <a:lnTo>
                    <a:pt x="978" y="10602"/>
                  </a:lnTo>
                  <a:lnTo>
                    <a:pt x="777" y="10602"/>
                  </a:lnTo>
                  <a:cubicBezTo>
                    <a:pt x="351" y="10627"/>
                    <a:pt x="26" y="10952"/>
                    <a:pt x="26" y="11379"/>
                  </a:cubicBezTo>
                  <a:lnTo>
                    <a:pt x="26" y="11429"/>
                  </a:lnTo>
                  <a:cubicBezTo>
                    <a:pt x="0" y="11479"/>
                    <a:pt x="0" y="11554"/>
                    <a:pt x="0" y="11629"/>
                  </a:cubicBezTo>
                  <a:cubicBezTo>
                    <a:pt x="101" y="14060"/>
                    <a:pt x="2281" y="15990"/>
                    <a:pt x="4988" y="15990"/>
                  </a:cubicBezTo>
                  <a:lnTo>
                    <a:pt x="5188" y="15990"/>
                  </a:lnTo>
                  <a:cubicBezTo>
                    <a:pt x="7970" y="15890"/>
                    <a:pt x="10151" y="13785"/>
                    <a:pt x="10076" y="11278"/>
                  </a:cubicBezTo>
                  <a:cubicBezTo>
                    <a:pt x="10051" y="11203"/>
                    <a:pt x="10051" y="11153"/>
                    <a:pt x="10051" y="11078"/>
                  </a:cubicBezTo>
                  <a:lnTo>
                    <a:pt x="10051" y="11028"/>
                  </a:lnTo>
                  <a:cubicBezTo>
                    <a:pt x="10001" y="10627"/>
                    <a:pt x="9675" y="10326"/>
                    <a:pt x="9249" y="10326"/>
                  </a:cubicBezTo>
                  <a:lnTo>
                    <a:pt x="8998" y="10326"/>
                  </a:lnTo>
                  <a:lnTo>
                    <a:pt x="6918" y="4586"/>
                  </a:lnTo>
                  <a:lnTo>
                    <a:pt x="10978" y="4586"/>
                  </a:lnTo>
                  <a:cubicBezTo>
                    <a:pt x="11229" y="4912"/>
                    <a:pt x="11529" y="5188"/>
                    <a:pt x="11880" y="5363"/>
                  </a:cubicBezTo>
                  <a:lnTo>
                    <a:pt x="11880" y="18020"/>
                  </a:lnTo>
                  <a:cubicBezTo>
                    <a:pt x="10677" y="18496"/>
                    <a:pt x="9775" y="19574"/>
                    <a:pt x="9549" y="20877"/>
                  </a:cubicBezTo>
                  <a:cubicBezTo>
                    <a:pt x="9098" y="21078"/>
                    <a:pt x="8772" y="21554"/>
                    <a:pt x="8772" y="22105"/>
                  </a:cubicBezTo>
                  <a:cubicBezTo>
                    <a:pt x="8772" y="22832"/>
                    <a:pt x="9374" y="23459"/>
                    <a:pt x="10126" y="23459"/>
                  </a:cubicBezTo>
                  <a:lnTo>
                    <a:pt x="16366" y="23459"/>
                  </a:lnTo>
                  <a:cubicBezTo>
                    <a:pt x="17118" y="23459"/>
                    <a:pt x="17720" y="22832"/>
                    <a:pt x="17720" y="22105"/>
                  </a:cubicBezTo>
                  <a:cubicBezTo>
                    <a:pt x="17720" y="21554"/>
                    <a:pt x="17419" y="21078"/>
                    <a:pt x="16943" y="20877"/>
                  </a:cubicBezTo>
                  <a:cubicBezTo>
                    <a:pt x="16717" y="19574"/>
                    <a:pt x="15840" y="18496"/>
                    <a:pt x="14612" y="18020"/>
                  </a:cubicBezTo>
                  <a:lnTo>
                    <a:pt x="14612" y="5363"/>
                  </a:lnTo>
                  <a:cubicBezTo>
                    <a:pt x="14963" y="5188"/>
                    <a:pt x="15264" y="4912"/>
                    <a:pt x="15514" y="4586"/>
                  </a:cubicBezTo>
                  <a:lnTo>
                    <a:pt x="20201" y="4586"/>
                  </a:lnTo>
                  <a:lnTo>
                    <a:pt x="18046" y="10602"/>
                  </a:lnTo>
                  <a:lnTo>
                    <a:pt x="17820" y="10602"/>
                  </a:lnTo>
                  <a:cubicBezTo>
                    <a:pt x="17419" y="10627"/>
                    <a:pt x="17068" y="10952"/>
                    <a:pt x="17068" y="11379"/>
                  </a:cubicBezTo>
                  <a:lnTo>
                    <a:pt x="17068" y="11429"/>
                  </a:lnTo>
                  <a:cubicBezTo>
                    <a:pt x="17068" y="11479"/>
                    <a:pt x="17068" y="11554"/>
                    <a:pt x="17068" y="11629"/>
                  </a:cubicBezTo>
                  <a:cubicBezTo>
                    <a:pt x="17143" y="14060"/>
                    <a:pt x="19324" y="15990"/>
                    <a:pt x="22056" y="15990"/>
                  </a:cubicBezTo>
                  <a:lnTo>
                    <a:pt x="22231" y="15990"/>
                  </a:lnTo>
                  <a:cubicBezTo>
                    <a:pt x="23559" y="15940"/>
                    <a:pt x="24788" y="15439"/>
                    <a:pt x="25715" y="14561"/>
                  </a:cubicBezTo>
                  <a:cubicBezTo>
                    <a:pt x="26667" y="13684"/>
                    <a:pt x="27143" y="12506"/>
                    <a:pt x="27118" y="11278"/>
                  </a:cubicBezTo>
                  <a:cubicBezTo>
                    <a:pt x="27118" y="11203"/>
                    <a:pt x="27093" y="11153"/>
                    <a:pt x="27093" y="11078"/>
                  </a:cubicBezTo>
                  <a:lnTo>
                    <a:pt x="27093" y="11028"/>
                  </a:lnTo>
                  <a:cubicBezTo>
                    <a:pt x="27043" y="10627"/>
                    <a:pt x="26717" y="10326"/>
                    <a:pt x="26316" y="10326"/>
                  </a:cubicBezTo>
                  <a:lnTo>
                    <a:pt x="26041" y="10326"/>
                  </a:lnTo>
                  <a:lnTo>
                    <a:pt x="24186" y="5238"/>
                  </a:lnTo>
                  <a:lnTo>
                    <a:pt x="24186" y="5238"/>
                  </a:lnTo>
                  <a:cubicBezTo>
                    <a:pt x="24361" y="5288"/>
                    <a:pt x="24537" y="5313"/>
                    <a:pt x="24712" y="5313"/>
                  </a:cubicBezTo>
                  <a:cubicBezTo>
                    <a:pt x="25890" y="5313"/>
                    <a:pt x="26868" y="4336"/>
                    <a:pt x="26868" y="3158"/>
                  </a:cubicBezTo>
                  <a:cubicBezTo>
                    <a:pt x="26868" y="1955"/>
                    <a:pt x="25890" y="1003"/>
                    <a:pt x="24712" y="1003"/>
                  </a:cubicBezTo>
                  <a:cubicBezTo>
                    <a:pt x="24086" y="1003"/>
                    <a:pt x="23509" y="1253"/>
                    <a:pt x="23108" y="1704"/>
                  </a:cubicBezTo>
                  <a:lnTo>
                    <a:pt x="15865" y="1704"/>
                  </a:lnTo>
                  <a:cubicBezTo>
                    <a:pt x="15414" y="677"/>
                    <a:pt x="14412" y="0"/>
                    <a:pt x="13259" y="0"/>
                  </a:cubicBezTo>
                  <a:close/>
                </a:path>
              </a:pathLst>
            </a:custGeom>
            <a:solidFill>
              <a:schemeClr val="accent2"/>
            </a:solidFill>
            <a:ln>
              <a:noFill/>
            </a:ln>
            <a:effectLst>
              <a:outerShdw dist="28575"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64"/>
            <p:cNvSpPr/>
            <p:nvPr/>
          </p:nvSpPr>
          <p:spPr>
            <a:xfrm>
              <a:off x="3263300" y="1923575"/>
              <a:ext cx="93400" cy="225600"/>
            </a:xfrm>
            <a:custGeom>
              <a:avLst/>
              <a:gdLst/>
              <a:ahLst/>
              <a:cxnLst/>
              <a:rect l="l" t="t" r="r" b="b"/>
              <a:pathLst>
                <a:path w="3736" h="9024" extrusionOk="0">
                  <a:moveTo>
                    <a:pt x="3234" y="1"/>
                  </a:moveTo>
                  <a:lnTo>
                    <a:pt x="1" y="8848"/>
                  </a:lnTo>
                  <a:lnTo>
                    <a:pt x="527" y="9024"/>
                  </a:lnTo>
                  <a:lnTo>
                    <a:pt x="3735" y="176"/>
                  </a:lnTo>
                  <a:lnTo>
                    <a:pt x="323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64"/>
            <p:cNvSpPr/>
            <p:nvPr/>
          </p:nvSpPr>
          <p:spPr>
            <a:xfrm>
              <a:off x="3356675" y="1923575"/>
              <a:ext cx="93375" cy="225600"/>
            </a:xfrm>
            <a:custGeom>
              <a:avLst/>
              <a:gdLst/>
              <a:ahLst/>
              <a:cxnLst/>
              <a:rect l="l" t="t" r="r" b="b"/>
              <a:pathLst>
                <a:path w="3735" h="9024" extrusionOk="0">
                  <a:moveTo>
                    <a:pt x="501" y="1"/>
                  </a:moveTo>
                  <a:lnTo>
                    <a:pt x="0" y="176"/>
                  </a:lnTo>
                  <a:lnTo>
                    <a:pt x="3208" y="9024"/>
                  </a:lnTo>
                  <a:lnTo>
                    <a:pt x="3734" y="8848"/>
                  </a:lnTo>
                  <a:lnTo>
                    <a:pt x="5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64"/>
            <p:cNvSpPr/>
            <p:nvPr/>
          </p:nvSpPr>
          <p:spPr>
            <a:xfrm>
              <a:off x="3250775" y="2122200"/>
              <a:ext cx="213675" cy="102850"/>
            </a:xfrm>
            <a:custGeom>
              <a:avLst/>
              <a:gdLst/>
              <a:ahLst/>
              <a:cxnLst/>
              <a:rect l="l" t="t" r="r" b="b"/>
              <a:pathLst>
                <a:path w="8547" h="4114" extrusionOk="0">
                  <a:moveTo>
                    <a:pt x="8447" y="1"/>
                  </a:moveTo>
                  <a:lnTo>
                    <a:pt x="0" y="277"/>
                  </a:lnTo>
                  <a:cubicBezTo>
                    <a:pt x="0" y="352"/>
                    <a:pt x="0" y="427"/>
                    <a:pt x="0" y="502"/>
                  </a:cubicBezTo>
                  <a:cubicBezTo>
                    <a:pt x="74" y="2512"/>
                    <a:pt x="1945" y="4114"/>
                    <a:pt x="4206" y="4114"/>
                  </a:cubicBezTo>
                  <a:cubicBezTo>
                    <a:pt x="4258" y="4114"/>
                    <a:pt x="4310" y="4113"/>
                    <a:pt x="4361" y="4111"/>
                  </a:cubicBezTo>
                  <a:cubicBezTo>
                    <a:pt x="6717" y="4011"/>
                    <a:pt x="8547" y="2282"/>
                    <a:pt x="8472" y="201"/>
                  </a:cubicBezTo>
                  <a:cubicBezTo>
                    <a:pt x="8472" y="126"/>
                    <a:pt x="8472" y="76"/>
                    <a:pt x="84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64"/>
            <p:cNvSpPr/>
            <p:nvPr/>
          </p:nvSpPr>
          <p:spPr>
            <a:xfrm>
              <a:off x="3690000" y="1923575"/>
              <a:ext cx="92750" cy="225600"/>
            </a:xfrm>
            <a:custGeom>
              <a:avLst/>
              <a:gdLst/>
              <a:ahLst/>
              <a:cxnLst/>
              <a:rect l="l" t="t" r="r" b="b"/>
              <a:pathLst>
                <a:path w="3710" h="9024" extrusionOk="0">
                  <a:moveTo>
                    <a:pt x="3209" y="1"/>
                  </a:moveTo>
                  <a:lnTo>
                    <a:pt x="0" y="8848"/>
                  </a:lnTo>
                  <a:lnTo>
                    <a:pt x="502" y="9024"/>
                  </a:lnTo>
                  <a:lnTo>
                    <a:pt x="3710" y="176"/>
                  </a:lnTo>
                  <a:lnTo>
                    <a:pt x="320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64"/>
            <p:cNvSpPr/>
            <p:nvPr/>
          </p:nvSpPr>
          <p:spPr>
            <a:xfrm>
              <a:off x="3782725" y="1923575"/>
              <a:ext cx="93400" cy="225600"/>
            </a:xfrm>
            <a:custGeom>
              <a:avLst/>
              <a:gdLst/>
              <a:ahLst/>
              <a:cxnLst/>
              <a:rect l="l" t="t" r="r" b="b"/>
              <a:pathLst>
                <a:path w="3736" h="9024" extrusionOk="0">
                  <a:moveTo>
                    <a:pt x="527" y="1"/>
                  </a:moveTo>
                  <a:lnTo>
                    <a:pt x="1" y="176"/>
                  </a:lnTo>
                  <a:lnTo>
                    <a:pt x="3209" y="9024"/>
                  </a:lnTo>
                  <a:lnTo>
                    <a:pt x="3735" y="8848"/>
                  </a:lnTo>
                  <a:lnTo>
                    <a:pt x="52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64"/>
            <p:cNvSpPr/>
            <p:nvPr/>
          </p:nvSpPr>
          <p:spPr>
            <a:xfrm>
              <a:off x="3676850" y="2122200"/>
              <a:ext cx="213675" cy="102850"/>
            </a:xfrm>
            <a:custGeom>
              <a:avLst/>
              <a:gdLst/>
              <a:ahLst/>
              <a:cxnLst/>
              <a:rect l="l" t="t" r="r" b="b"/>
              <a:pathLst>
                <a:path w="8547" h="4114" extrusionOk="0">
                  <a:moveTo>
                    <a:pt x="8471" y="1"/>
                  </a:moveTo>
                  <a:lnTo>
                    <a:pt x="0" y="277"/>
                  </a:lnTo>
                  <a:cubicBezTo>
                    <a:pt x="0" y="352"/>
                    <a:pt x="0" y="427"/>
                    <a:pt x="0" y="502"/>
                  </a:cubicBezTo>
                  <a:cubicBezTo>
                    <a:pt x="74" y="2512"/>
                    <a:pt x="1944" y="4114"/>
                    <a:pt x="4206" y="4114"/>
                  </a:cubicBezTo>
                  <a:cubicBezTo>
                    <a:pt x="4258" y="4114"/>
                    <a:pt x="4309" y="4113"/>
                    <a:pt x="4361" y="4111"/>
                  </a:cubicBezTo>
                  <a:cubicBezTo>
                    <a:pt x="6717" y="4011"/>
                    <a:pt x="8547" y="2282"/>
                    <a:pt x="8471" y="201"/>
                  </a:cubicBezTo>
                  <a:cubicBezTo>
                    <a:pt x="8471" y="126"/>
                    <a:pt x="8471" y="76"/>
                    <a:pt x="847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64"/>
            <p:cNvSpPr/>
            <p:nvPr/>
          </p:nvSpPr>
          <p:spPr>
            <a:xfrm>
              <a:off x="3292750" y="1906675"/>
              <a:ext cx="538875" cy="33225"/>
            </a:xfrm>
            <a:custGeom>
              <a:avLst/>
              <a:gdLst/>
              <a:ahLst/>
              <a:cxnLst/>
              <a:rect l="l" t="t" r="r" b="b"/>
              <a:pathLst>
                <a:path w="21555" h="1329" extrusionOk="0">
                  <a:moveTo>
                    <a:pt x="1" y="0"/>
                  </a:moveTo>
                  <a:lnTo>
                    <a:pt x="1" y="1329"/>
                  </a:lnTo>
                  <a:lnTo>
                    <a:pt x="21555" y="1329"/>
                  </a:lnTo>
                  <a:lnTo>
                    <a:pt x="2155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64"/>
            <p:cNvSpPr/>
            <p:nvPr/>
          </p:nvSpPr>
          <p:spPr>
            <a:xfrm>
              <a:off x="3258300" y="1889125"/>
              <a:ext cx="68325" cy="68325"/>
            </a:xfrm>
            <a:custGeom>
              <a:avLst/>
              <a:gdLst/>
              <a:ahLst/>
              <a:cxnLst/>
              <a:rect l="l" t="t" r="r" b="b"/>
              <a:pathLst>
                <a:path w="2733" h="2733" extrusionOk="0">
                  <a:moveTo>
                    <a:pt x="1379" y="0"/>
                  </a:moveTo>
                  <a:cubicBezTo>
                    <a:pt x="627" y="0"/>
                    <a:pt x="0" y="602"/>
                    <a:pt x="0" y="1379"/>
                  </a:cubicBezTo>
                  <a:cubicBezTo>
                    <a:pt x="0" y="2131"/>
                    <a:pt x="627" y="2732"/>
                    <a:pt x="1379" y="2732"/>
                  </a:cubicBezTo>
                  <a:cubicBezTo>
                    <a:pt x="2131" y="2732"/>
                    <a:pt x="2732" y="2131"/>
                    <a:pt x="2732" y="1379"/>
                  </a:cubicBezTo>
                  <a:cubicBezTo>
                    <a:pt x="2732" y="602"/>
                    <a:pt x="2131" y="0"/>
                    <a:pt x="13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64"/>
            <p:cNvSpPr/>
            <p:nvPr/>
          </p:nvSpPr>
          <p:spPr>
            <a:xfrm>
              <a:off x="3814050" y="1889125"/>
              <a:ext cx="68950" cy="68325"/>
            </a:xfrm>
            <a:custGeom>
              <a:avLst/>
              <a:gdLst/>
              <a:ahLst/>
              <a:cxnLst/>
              <a:rect l="l" t="t" r="r" b="b"/>
              <a:pathLst>
                <a:path w="2758" h="2733" extrusionOk="0">
                  <a:moveTo>
                    <a:pt x="1379" y="0"/>
                  </a:moveTo>
                  <a:cubicBezTo>
                    <a:pt x="627" y="0"/>
                    <a:pt x="1" y="602"/>
                    <a:pt x="1" y="1379"/>
                  </a:cubicBezTo>
                  <a:cubicBezTo>
                    <a:pt x="1" y="2131"/>
                    <a:pt x="627" y="2732"/>
                    <a:pt x="1379" y="2732"/>
                  </a:cubicBezTo>
                  <a:cubicBezTo>
                    <a:pt x="2131" y="2732"/>
                    <a:pt x="2758" y="2131"/>
                    <a:pt x="2758" y="1379"/>
                  </a:cubicBezTo>
                  <a:cubicBezTo>
                    <a:pt x="2758" y="602"/>
                    <a:pt x="2131" y="0"/>
                    <a:pt x="13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64"/>
            <p:cNvSpPr/>
            <p:nvPr/>
          </p:nvSpPr>
          <p:spPr>
            <a:xfrm>
              <a:off x="3547775" y="1923575"/>
              <a:ext cx="28850" cy="432375"/>
            </a:xfrm>
            <a:custGeom>
              <a:avLst/>
              <a:gdLst/>
              <a:ahLst/>
              <a:cxnLst/>
              <a:rect l="l" t="t" r="r" b="b"/>
              <a:pathLst>
                <a:path w="1154" h="17295" extrusionOk="0">
                  <a:moveTo>
                    <a:pt x="0" y="1"/>
                  </a:moveTo>
                  <a:lnTo>
                    <a:pt x="0" y="17294"/>
                  </a:lnTo>
                  <a:lnTo>
                    <a:pt x="1153" y="17294"/>
                  </a:lnTo>
                  <a:lnTo>
                    <a:pt x="115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64"/>
            <p:cNvSpPr/>
            <p:nvPr/>
          </p:nvSpPr>
          <p:spPr>
            <a:xfrm>
              <a:off x="3510175" y="1864050"/>
              <a:ext cx="103400" cy="104050"/>
            </a:xfrm>
            <a:custGeom>
              <a:avLst/>
              <a:gdLst/>
              <a:ahLst/>
              <a:cxnLst/>
              <a:rect l="l" t="t" r="r" b="b"/>
              <a:pathLst>
                <a:path w="4136" h="4162" extrusionOk="0">
                  <a:moveTo>
                    <a:pt x="2081" y="1"/>
                  </a:moveTo>
                  <a:cubicBezTo>
                    <a:pt x="928" y="1"/>
                    <a:pt x="0" y="928"/>
                    <a:pt x="0" y="2081"/>
                  </a:cubicBezTo>
                  <a:cubicBezTo>
                    <a:pt x="0" y="3234"/>
                    <a:pt x="928" y="4161"/>
                    <a:pt x="2081" y="4161"/>
                  </a:cubicBezTo>
                  <a:cubicBezTo>
                    <a:pt x="3208" y="4161"/>
                    <a:pt x="4136" y="3234"/>
                    <a:pt x="4136" y="2081"/>
                  </a:cubicBezTo>
                  <a:cubicBezTo>
                    <a:pt x="4136" y="928"/>
                    <a:pt x="3208" y="1"/>
                    <a:pt x="20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64"/>
            <p:cNvSpPr/>
            <p:nvPr/>
          </p:nvSpPr>
          <p:spPr>
            <a:xfrm>
              <a:off x="3487625" y="2308300"/>
              <a:ext cx="148525" cy="74575"/>
            </a:xfrm>
            <a:custGeom>
              <a:avLst/>
              <a:gdLst/>
              <a:ahLst/>
              <a:cxnLst/>
              <a:rect l="l" t="t" r="r" b="b"/>
              <a:pathLst>
                <a:path w="5941" h="2983" extrusionOk="0">
                  <a:moveTo>
                    <a:pt x="2983" y="0"/>
                  </a:moveTo>
                  <a:cubicBezTo>
                    <a:pt x="1329" y="0"/>
                    <a:pt x="0" y="1329"/>
                    <a:pt x="0" y="2983"/>
                  </a:cubicBezTo>
                  <a:lnTo>
                    <a:pt x="5940" y="2983"/>
                  </a:lnTo>
                  <a:cubicBezTo>
                    <a:pt x="5940" y="1329"/>
                    <a:pt x="4612" y="0"/>
                    <a:pt x="298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64"/>
            <p:cNvSpPr/>
            <p:nvPr/>
          </p:nvSpPr>
          <p:spPr>
            <a:xfrm>
              <a:off x="3470075" y="2382850"/>
              <a:ext cx="184225" cy="28225"/>
            </a:xfrm>
            <a:custGeom>
              <a:avLst/>
              <a:gdLst/>
              <a:ahLst/>
              <a:cxnLst/>
              <a:rect l="l" t="t" r="r" b="b"/>
              <a:pathLst>
                <a:path w="7369" h="1129" extrusionOk="0">
                  <a:moveTo>
                    <a:pt x="552" y="1"/>
                  </a:moveTo>
                  <a:cubicBezTo>
                    <a:pt x="251" y="1"/>
                    <a:pt x="0" y="252"/>
                    <a:pt x="0" y="577"/>
                  </a:cubicBezTo>
                  <a:cubicBezTo>
                    <a:pt x="0" y="878"/>
                    <a:pt x="251" y="1129"/>
                    <a:pt x="552" y="1129"/>
                  </a:cubicBezTo>
                  <a:lnTo>
                    <a:pt x="6792" y="1129"/>
                  </a:lnTo>
                  <a:cubicBezTo>
                    <a:pt x="7118" y="1129"/>
                    <a:pt x="7369" y="878"/>
                    <a:pt x="7369" y="577"/>
                  </a:cubicBezTo>
                  <a:cubicBezTo>
                    <a:pt x="7369" y="252"/>
                    <a:pt x="7118" y="1"/>
                    <a:pt x="67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64"/>
            <p:cNvSpPr/>
            <p:nvPr/>
          </p:nvSpPr>
          <p:spPr>
            <a:xfrm>
              <a:off x="3532100" y="1886000"/>
              <a:ext cx="60175" cy="60175"/>
            </a:xfrm>
            <a:custGeom>
              <a:avLst/>
              <a:gdLst/>
              <a:ahLst/>
              <a:cxnLst/>
              <a:rect l="l" t="t" r="r" b="b"/>
              <a:pathLst>
                <a:path w="2407" h="2407" extrusionOk="0">
                  <a:moveTo>
                    <a:pt x="1204" y="0"/>
                  </a:moveTo>
                  <a:cubicBezTo>
                    <a:pt x="527" y="0"/>
                    <a:pt x="1" y="552"/>
                    <a:pt x="1" y="1203"/>
                  </a:cubicBezTo>
                  <a:cubicBezTo>
                    <a:pt x="1" y="1880"/>
                    <a:pt x="527" y="2406"/>
                    <a:pt x="1204" y="2406"/>
                  </a:cubicBezTo>
                  <a:cubicBezTo>
                    <a:pt x="1855" y="2406"/>
                    <a:pt x="2407" y="1880"/>
                    <a:pt x="2407" y="1203"/>
                  </a:cubicBezTo>
                  <a:cubicBezTo>
                    <a:pt x="2407" y="552"/>
                    <a:pt x="1855" y="0"/>
                    <a:pt x="12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09" name="Google Shape;1809;p64"/>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1810" name="Google Shape;1810;p64"/>
          <p:cNvSpPr txBox="1">
            <a:spLocks noGrp="1"/>
          </p:cNvSpPr>
          <p:nvPr>
            <p:ph type="body" idx="1"/>
          </p:nvPr>
        </p:nvSpPr>
        <p:spPr>
          <a:xfrm>
            <a:off x="2232900" y="1390025"/>
            <a:ext cx="4691700" cy="3127200"/>
          </a:xfrm>
          <a:prstGeom prst="rect">
            <a:avLst/>
          </a:prstGeom>
          <a:noFill/>
          <a:ln>
            <a:noFill/>
          </a:ln>
        </p:spPr>
        <p:txBody>
          <a:bodyPr spcFirstLastPara="1" wrap="square" lIns="91425" tIns="91425" rIns="91425" bIns="91425" anchor="t" anchorCtr="0">
            <a:noAutofit/>
          </a:bodyPr>
          <a:lstStyle>
            <a:lvl1pPr marL="457200" lvl="0" indent="-304800" algn="l" rtl="0">
              <a:lnSpc>
                <a:spcPct val="100000"/>
              </a:lnSpc>
              <a:spcBef>
                <a:spcPts val="0"/>
              </a:spcBef>
              <a:spcAft>
                <a:spcPts val="0"/>
              </a:spcAft>
              <a:buClr>
                <a:schemeClr val="dk2"/>
              </a:buClr>
              <a:buSzPts val="1200"/>
              <a:buChar char="●"/>
              <a:defRPr/>
            </a:lvl1pPr>
            <a:lvl2pPr marL="914400" lvl="1" indent="-304800" algn="l" rtl="0">
              <a:lnSpc>
                <a:spcPct val="115000"/>
              </a:lnSpc>
              <a:spcBef>
                <a:spcPts val="500"/>
              </a:spcBef>
              <a:spcAft>
                <a:spcPts val="0"/>
              </a:spcAft>
              <a:buSzPts val="1200"/>
              <a:buFont typeface="Roboto Condensed Light"/>
              <a:buChar char="○"/>
              <a:defRPr/>
            </a:lvl2pPr>
            <a:lvl3pPr marL="1371600" lvl="2" indent="-304800" algn="l" rtl="0">
              <a:lnSpc>
                <a:spcPct val="115000"/>
              </a:lnSpc>
              <a:spcBef>
                <a:spcPts val="1600"/>
              </a:spcBef>
              <a:spcAft>
                <a:spcPts val="0"/>
              </a:spcAft>
              <a:buSzPts val="1200"/>
              <a:buFont typeface="Roboto Condensed Light"/>
              <a:buChar char="■"/>
              <a:defRPr/>
            </a:lvl3pPr>
            <a:lvl4pPr marL="1828800" lvl="3" indent="-304800" algn="l" rtl="0">
              <a:lnSpc>
                <a:spcPct val="115000"/>
              </a:lnSpc>
              <a:spcBef>
                <a:spcPts val="1600"/>
              </a:spcBef>
              <a:spcAft>
                <a:spcPts val="0"/>
              </a:spcAft>
              <a:buSzPts val="1200"/>
              <a:buFont typeface="Roboto Condensed Light"/>
              <a:buChar char="●"/>
              <a:defRPr/>
            </a:lvl4pPr>
            <a:lvl5pPr marL="2286000" lvl="4" indent="-304800" algn="l" rtl="0">
              <a:lnSpc>
                <a:spcPct val="115000"/>
              </a:lnSpc>
              <a:spcBef>
                <a:spcPts val="1600"/>
              </a:spcBef>
              <a:spcAft>
                <a:spcPts val="0"/>
              </a:spcAft>
              <a:buSzPts val="1200"/>
              <a:buFont typeface="Roboto Condensed Light"/>
              <a:buChar char="○"/>
              <a:defRPr/>
            </a:lvl5pPr>
            <a:lvl6pPr marL="2743200" lvl="5" indent="-304800" algn="l" rtl="0">
              <a:lnSpc>
                <a:spcPct val="115000"/>
              </a:lnSpc>
              <a:spcBef>
                <a:spcPts val="1600"/>
              </a:spcBef>
              <a:spcAft>
                <a:spcPts val="0"/>
              </a:spcAft>
              <a:buSzPts val="1200"/>
              <a:buFont typeface="Roboto Condensed Light"/>
              <a:buChar char="■"/>
              <a:defRPr/>
            </a:lvl6pPr>
            <a:lvl7pPr marL="3200400" lvl="6" indent="-304800" algn="l" rtl="0">
              <a:lnSpc>
                <a:spcPct val="115000"/>
              </a:lnSpc>
              <a:spcBef>
                <a:spcPts val="1600"/>
              </a:spcBef>
              <a:spcAft>
                <a:spcPts val="0"/>
              </a:spcAft>
              <a:buSzPts val="1200"/>
              <a:buFont typeface="Roboto Condensed Light"/>
              <a:buChar char="●"/>
              <a:defRPr/>
            </a:lvl7pPr>
            <a:lvl8pPr marL="3657600" lvl="7" indent="-304800" algn="l" rtl="0">
              <a:lnSpc>
                <a:spcPct val="115000"/>
              </a:lnSpc>
              <a:spcBef>
                <a:spcPts val="1600"/>
              </a:spcBef>
              <a:spcAft>
                <a:spcPts val="0"/>
              </a:spcAft>
              <a:buSzPts val="1200"/>
              <a:buFont typeface="Roboto Condensed Light"/>
              <a:buChar char="○"/>
              <a:defRPr/>
            </a:lvl8pPr>
            <a:lvl9pPr marL="4114800" lvl="8" indent="-304800" algn="l" rtl="0">
              <a:lnSpc>
                <a:spcPct val="115000"/>
              </a:lnSpc>
              <a:spcBef>
                <a:spcPts val="1600"/>
              </a:spcBef>
              <a:spcAft>
                <a:spcPts val="1600"/>
              </a:spcAft>
              <a:buSzPts val="1200"/>
              <a:buFont typeface="Roboto Condensed Light"/>
              <a:buChar char="■"/>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811"/>
        <p:cNvGrpSpPr/>
        <p:nvPr/>
      </p:nvGrpSpPr>
      <p:grpSpPr>
        <a:xfrm>
          <a:off x="0" y="0"/>
          <a:ext cx="0" cy="0"/>
          <a:chOff x="0" y="0"/>
          <a:chExt cx="0" cy="0"/>
        </a:xfrm>
      </p:grpSpPr>
      <p:sp>
        <p:nvSpPr>
          <p:cNvPr id="1812" name="Google Shape;1812;p65"/>
          <p:cNvSpPr txBox="1">
            <a:spLocks noGrp="1"/>
          </p:cNvSpPr>
          <p:nvPr>
            <p:ph type="title"/>
          </p:nvPr>
        </p:nvSpPr>
        <p:spPr>
          <a:xfrm>
            <a:off x="720000" y="539400"/>
            <a:ext cx="3434700" cy="8730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3500"/>
              <a:buNone/>
              <a:defRPr sz="6000">
                <a:solidFill>
                  <a:schemeClr val="dk2"/>
                </a:solidFill>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1813" name="Google Shape;1813;p65"/>
          <p:cNvSpPr txBox="1">
            <a:spLocks noGrp="1"/>
          </p:cNvSpPr>
          <p:nvPr>
            <p:ph type="subTitle" idx="1"/>
          </p:nvPr>
        </p:nvSpPr>
        <p:spPr>
          <a:xfrm>
            <a:off x="720000" y="2523863"/>
            <a:ext cx="3434700" cy="7689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14" name="Google Shape;1814;p65"/>
          <p:cNvSpPr txBox="1">
            <a:spLocks noGrp="1"/>
          </p:cNvSpPr>
          <p:nvPr>
            <p:ph type="subTitle" idx="2"/>
          </p:nvPr>
        </p:nvSpPr>
        <p:spPr>
          <a:xfrm>
            <a:off x="720000" y="2114938"/>
            <a:ext cx="3434700" cy="4089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15" name="Google Shape;1815;p65"/>
          <p:cNvSpPr txBox="1"/>
          <p:nvPr/>
        </p:nvSpPr>
        <p:spPr>
          <a:xfrm>
            <a:off x="720000" y="3476850"/>
            <a:ext cx="3120000" cy="615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id" sz="1200" b="0" i="0" u="none" strike="noStrike" cap="none">
                <a:solidFill>
                  <a:schemeClr val="dk1"/>
                </a:solidFill>
                <a:latin typeface="Catamaran"/>
                <a:ea typeface="Catamaran"/>
                <a:cs typeface="Catamaran"/>
                <a:sym typeface="Catamaran"/>
              </a:rPr>
              <a:t>CREDITS: This presentation template was created by </a:t>
            </a:r>
            <a:r>
              <a:rPr lang="id" sz="1200" b="1" i="0" u="none" strike="noStrike" cap="none">
                <a:solidFill>
                  <a:schemeClr val="hlink"/>
                </a:solidFill>
                <a:uFill>
                  <a:noFill/>
                </a:uFill>
                <a:latin typeface="Catamaran"/>
                <a:ea typeface="Catamaran"/>
                <a:cs typeface="Catamaran"/>
                <a:sym typeface="Catamaran"/>
                <a:hlinkClick r:id="rId2"/>
              </a:rPr>
              <a:t>Slidesgo</a:t>
            </a:r>
            <a:r>
              <a:rPr lang="id" sz="1200" b="0" i="0" u="none" strike="noStrike" cap="none">
                <a:solidFill>
                  <a:schemeClr val="dk1"/>
                </a:solidFill>
                <a:latin typeface="Catamaran"/>
                <a:ea typeface="Catamaran"/>
                <a:cs typeface="Catamaran"/>
                <a:sym typeface="Catamaran"/>
              </a:rPr>
              <a:t>, including icons by </a:t>
            </a:r>
            <a:r>
              <a:rPr lang="id" sz="1200" b="1" i="0" u="none" strike="noStrike" cap="none">
                <a:solidFill>
                  <a:schemeClr val="hlink"/>
                </a:solidFill>
                <a:uFill>
                  <a:noFill/>
                </a:uFill>
                <a:latin typeface="Catamaran"/>
                <a:ea typeface="Catamaran"/>
                <a:cs typeface="Catamaran"/>
                <a:sym typeface="Catamaran"/>
                <a:hlinkClick r:id="rId3"/>
              </a:rPr>
              <a:t>Flaticon</a:t>
            </a:r>
            <a:r>
              <a:rPr lang="id" sz="1200" b="0" i="0" u="none" strike="noStrike" cap="none">
                <a:solidFill>
                  <a:schemeClr val="dk1"/>
                </a:solidFill>
                <a:latin typeface="Catamaran"/>
                <a:ea typeface="Catamaran"/>
                <a:cs typeface="Catamaran"/>
                <a:sym typeface="Catamaran"/>
              </a:rPr>
              <a:t>, infographics and images by </a:t>
            </a:r>
            <a:r>
              <a:rPr lang="id" sz="1200" b="1" i="0" u="none" strike="noStrike" cap="none">
                <a:solidFill>
                  <a:schemeClr val="hlink"/>
                </a:solidFill>
                <a:uFill>
                  <a:noFill/>
                </a:uFill>
                <a:latin typeface="Catamaran"/>
                <a:ea typeface="Catamaran"/>
                <a:cs typeface="Catamaran"/>
                <a:sym typeface="Catamaran"/>
                <a:hlinkClick r:id="rId4"/>
              </a:rPr>
              <a:t>Freepik</a:t>
            </a:r>
            <a:endParaRPr sz="1200" b="1" i="0" u="none" strike="noStrike" cap="none">
              <a:solidFill>
                <a:schemeClr val="dk2"/>
              </a:solidFill>
              <a:latin typeface="Catamaran"/>
              <a:ea typeface="Catamaran"/>
              <a:cs typeface="Catamaran"/>
              <a:sym typeface="Catamaran"/>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wo columns 2">
  <p:cSld name="CUSTOM_10">
    <p:spTree>
      <p:nvGrpSpPr>
        <p:cNvPr id="1" name="Shape 1816"/>
        <p:cNvGrpSpPr/>
        <p:nvPr/>
      </p:nvGrpSpPr>
      <p:grpSpPr>
        <a:xfrm>
          <a:off x="0" y="0"/>
          <a:ext cx="0" cy="0"/>
          <a:chOff x="0" y="0"/>
          <a:chExt cx="0" cy="0"/>
        </a:xfrm>
      </p:grpSpPr>
      <p:grpSp>
        <p:nvGrpSpPr>
          <p:cNvPr id="1817" name="Google Shape;1817;p66"/>
          <p:cNvGrpSpPr/>
          <p:nvPr/>
        </p:nvGrpSpPr>
        <p:grpSpPr>
          <a:xfrm rot="-1433842">
            <a:off x="7887522" y="345587"/>
            <a:ext cx="909956" cy="893603"/>
            <a:chOff x="7527898" y="3249041"/>
            <a:chExt cx="1083547" cy="1064075"/>
          </a:xfrm>
        </p:grpSpPr>
        <p:sp>
          <p:nvSpPr>
            <p:cNvPr id="1818" name="Google Shape;1818;p66"/>
            <p:cNvSpPr/>
            <p:nvPr/>
          </p:nvSpPr>
          <p:spPr>
            <a:xfrm rot="818166">
              <a:off x="7618440" y="3343075"/>
              <a:ext cx="902462" cy="876007"/>
            </a:xfrm>
            <a:custGeom>
              <a:avLst/>
              <a:gdLst/>
              <a:ahLst/>
              <a:cxnLst/>
              <a:rect l="l" t="t" r="r" b="b"/>
              <a:pathLst>
                <a:path w="20502" h="19901" extrusionOk="0">
                  <a:moveTo>
                    <a:pt x="2507" y="0"/>
                  </a:moveTo>
                  <a:cubicBezTo>
                    <a:pt x="1880" y="0"/>
                    <a:pt x="1554" y="401"/>
                    <a:pt x="1404" y="602"/>
                  </a:cubicBezTo>
                  <a:cubicBezTo>
                    <a:pt x="1379" y="627"/>
                    <a:pt x="1329" y="677"/>
                    <a:pt x="1329" y="677"/>
                  </a:cubicBezTo>
                  <a:cubicBezTo>
                    <a:pt x="1304" y="702"/>
                    <a:pt x="1254" y="752"/>
                    <a:pt x="1229" y="777"/>
                  </a:cubicBezTo>
                  <a:cubicBezTo>
                    <a:pt x="777" y="1279"/>
                    <a:pt x="652" y="2005"/>
                    <a:pt x="928" y="2657"/>
                  </a:cubicBezTo>
                  <a:lnTo>
                    <a:pt x="1504" y="3960"/>
                  </a:lnTo>
                  <a:lnTo>
                    <a:pt x="1" y="16993"/>
                  </a:lnTo>
                  <a:cubicBezTo>
                    <a:pt x="1" y="17018"/>
                    <a:pt x="1" y="17043"/>
                    <a:pt x="1" y="17093"/>
                  </a:cubicBezTo>
                  <a:cubicBezTo>
                    <a:pt x="1" y="18046"/>
                    <a:pt x="727" y="19900"/>
                    <a:pt x="2031" y="19900"/>
                  </a:cubicBezTo>
                  <a:lnTo>
                    <a:pt x="18447" y="19900"/>
                  </a:lnTo>
                  <a:cubicBezTo>
                    <a:pt x="19775" y="19900"/>
                    <a:pt x="20502" y="18046"/>
                    <a:pt x="20502" y="17093"/>
                  </a:cubicBezTo>
                  <a:cubicBezTo>
                    <a:pt x="20502" y="17068"/>
                    <a:pt x="20502" y="17018"/>
                    <a:pt x="20502" y="16993"/>
                  </a:cubicBezTo>
                  <a:lnTo>
                    <a:pt x="19073" y="3960"/>
                  </a:lnTo>
                  <a:lnTo>
                    <a:pt x="19625" y="2657"/>
                  </a:lnTo>
                  <a:cubicBezTo>
                    <a:pt x="19925" y="2005"/>
                    <a:pt x="19800" y="1279"/>
                    <a:pt x="19324" y="777"/>
                  </a:cubicBezTo>
                  <a:cubicBezTo>
                    <a:pt x="19299" y="752"/>
                    <a:pt x="19274" y="702"/>
                    <a:pt x="19249" y="677"/>
                  </a:cubicBezTo>
                  <a:cubicBezTo>
                    <a:pt x="19224" y="677"/>
                    <a:pt x="19199" y="627"/>
                    <a:pt x="19174" y="602"/>
                  </a:cubicBezTo>
                  <a:cubicBezTo>
                    <a:pt x="19023" y="401"/>
                    <a:pt x="18697" y="0"/>
                    <a:pt x="18071" y="0"/>
                  </a:cubicBezTo>
                  <a:cubicBezTo>
                    <a:pt x="17595" y="0"/>
                    <a:pt x="17294" y="251"/>
                    <a:pt x="17093" y="452"/>
                  </a:cubicBezTo>
                  <a:cubicBezTo>
                    <a:pt x="16918" y="251"/>
                    <a:pt x="16617" y="0"/>
                    <a:pt x="16116" y="0"/>
                  </a:cubicBezTo>
                  <a:cubicBezTo>
                    <a:pt x="15640" y="0"/>
                    <a:pt x="15339" y="251"/>
                    <a:pt x="15164" y="452"/>
                  </a:cubicBezTo>
                  <a:cubicBezTo>
                    <a:pt x="14963" y="251"/>
                    <a:pt x="14662" y="0"/>
                    <a:pt x="14186" y="0"/>
                  </a:cubicBezTo>
                  <a:cubicBezTo>
                    <a:pt x="13685" y="0"/>
                    <a:pt x="13384" y="251"/>
                    <a:pt x="13209" y="452"/>
                  </a:cubicBezTo>
                  <a:cubicBezTo>
                    <a:pt x="13008" y="251"/>
                    <a:pt x="12707" y="0"/>
                    <a:pt x="12231" y="0"/>
                  </a:cubicBezTo>
                  <a:cubicBezTo>
                    <a:pt x="11755" y="0"/>
                    <a:pt x="11429" y="251"/>
                    <a:pt x="11254" y="452"/>
                  </a:cubicBezTo>
                  <a:cubicBezTo>
                    <a:pt x="11078" y="251"/>
                    <a:pt x="10778" y="0"/>
                    <a:pt x="10276" y="0"/>
                  </a:cubicBezTo>
                  <a:cubicBezTo>
                    <a:pt x="9800" y="0"/>
                    <a:pt x="9499" y="251"/>
                    <a:pt x="9299" y="452"/>
                  </a:cubicBezTo>
                  <a:cubicBezTo>
                    <a:pt x="9123" y="251"/>
                    <a:pt x="8823" y="0"/>
                    <a:pt x="8346" y="0"/>
                  </a:cubicBezTo>
                  <a:cubicBezTo>
                    <a:pt x="7845" y="0"/>
                    <a:pt x="7544" y="251"/>
                    <a:pt x="7369" y="452"/>
                  </a:cubicBezTo>
                  <a:cubicBezTo>
                    <a:pt x="7168" y="251"/>
                    <a:pt x="6868" y="0"/>
                    <a:pt x="6392" y="0"/>
                  </a:cubicBezTo>
                  <a:cubicBezTo>
                    <a:pt x="5915" y="0"/>
                    <a:pt x="5590" y="251"/>
                    <a:pt x="5414" y="452"/>
                  </a:cubicBezTo>
                  <a:cubicBezTo>
                    <a:pt x="5239" y="251"/>
                    <a:pt x="4938" y="0"/>
                    <a:pt x="4437" y="0"/>
                  </a:cubicBezTo>
                  <a:cubicBezTo>
                    <a:pt x="3960" y="0"/>
                    <a:pt x="3660" y="251"/>
                    <a:pt x="3459" y="452"/>
                  </a:cubicBezTo>
                  <a:cubicBezTo>
                    <a:pt x="3284" y="251"/>
                    <a:pt x="2983" y="0"/>
                    <a:pt x="2507" y="0"/>
                  </a:cubicBezTo>
                  <a:close/>
                </a:path>
              </a:pathLst>
            </a:custGeom>
            <a:solidFill>
              <a:schemeClr val="accent2"/>
            </a:solidFill>
            <a:ln>
              <a:noFill/>
            </a:ln>
            <a:effectLst>
              <a:outerShdw dist="28575" dir="222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66"/>
            <p:cNvSpPr/>
            <p:nvPr/>
          </p:nvSpPr>
          <p:spPr>
            <a:xfrm rot="818166">
              <a:off x="7652772" y="3377293"/>
              <a:ext cx="834058" cy="806503"/>
            </a:xfrm>
            <a:custGeom>
              <a:avLst/>
              <a:gdLst/>
              <a:ahLst/>
              <a:cxnLst/>
              <a:rect l="l" t="t" r="r" b="b"/>
              <a:pathLst>
                <a:path w="18948" h="18322" extrusionOk="0">
                  <a:moveTo>
                    <a:pt x="1730" y="0"/>
                  </a:moveTo>
                  <a:cubicBezTo>
                    <a:pt x="1379" y="0"/>
                    <a:pt x="1279" y="301"/>
                    <a:pt x="1078" y="477"/>
                  </a:cubicBezTo>
                  <a:cubicBezTo>
                    <a:pt x="1078" y="502"/>
                    <a:pt x="1053" y="502"/>
                    <a:pt x="1028" y="527"/>
                  </a:cubicBezTo>
                  <a:cubicBezTo>
                    <a:pt x="777" y="802"/>
                    <a:pt x="727" y="1228"/>
                    <a:pt x="878" y="1579"/>
                  </a:cubicBezTo>
                  <a:lnTo>
                    <a:pt x="1529" y="3058"/>
                  </a:lnTo>
                  <a:lnTo>
                    <a:pt x="0" y="16316"/>
                  </a:lnTo>
                  <a:cubicBezTo>
                    <a:pt x="0" y="16993"/>
                    <a:pt x="577" y="18321"/>
                    <a:pt x="1254" y="18321"/>
                  </a:cubicBezTo>
                  <a:lnTo>
                    <a:pt x="17670" y="18321"/>
                  </a:lnTo>
                  <a:cubicBezTo>
                    <a:pt x="18371" y="18321"/>
                    <a:pt x="18948" y="16993"/>
                    <a:pt x="18948" y="16316"/>
                  </a:cubicBezTo>
                  <a:lnTo>
                    <a:pt x="17494" y="3058"/>
                  </a:lnTo>
                  <a:lnTo>
                    <a:pt x="18146" y="1579"/>
                  </a:lnTo>
                  <a:cubicBezTo>
                    <a:pt x="18296" y="1228"/>
                    <a:pt x="18246" y="802"/>
                    <a:pt x="17996" y="527"/>
                  </a:cubicBezTo>
                  <a:cubicBezTo>
                    <a:pt x="17970" y="502"/>
                    <a:pt x="17945" y="502"/>
                    <a:pt x="17920" y="477"/>
                  </a:cubicBezTo>
                  <a:cubicBezTo>
                    <a:pt x="17745" y="301"/>
                    <a:pt x="17645" y="0"/>
                    <a:pt x="17294" y="0"/>
                  </a:cubicBezTo>
                  <a:cubicBezTo>
                    <a:pt x="16818" y="0"/>
                    <a:pt x="16818" y="627"/>
                    <a:pt x="16316" y="627"/>
                  </a:cubicBezTo>
                  <a:cubicBezTo>
                    <a:pt x="15840" y="627"/>
                    <a:pt x="15840" y="0"/>
                    <a:pt x="15339" y="0"/>
                  </a:cubicBezTo>
                  <a:cubicBezTo>
                    <a:pt x="14863" y="0"/>
                    <a:pt x="14863" y="627"/>
                    <a:pt x="14361" y="627"/>
                  </a:cubicBezTo>
                  <a:cubicBezTo>
                    <a:pt x="13885" y="627"/>
                    <a:pt x="13885" y="0"/>
                    <a:pt x="13409" y="0"/>
                  </a:cubicBezTo>
                  <a:cubicBezTo>
                    <a:pt x="12908" y="0"/>
                    <a:pt x="12908" y="627"/>
                    <a:pt x="12432" y="627"/>
                  </a:cubicBezTo>
                  <a:cubicBezTo>
                    <a:pt x="11930" y="627"/>
                    <a:pt x="11930" y="0"/>
                    <a:pt x="11454" y="0"/>
                  </a:cubicBezTo>
                  <a:cubicBezTo>
                    <a:pt x="10978" y="0"/>
                    <a:pt x="10978" y="627"/>
                    <a:pt x="10477" y="627"/>
                  </a:cubicBezTo>
                  <a:cubicBezTo>
                    <a:pt x="10001" y="627"/>
                    <a:pt x="10001" y="0"/>
                    <a:pt x="9499" y="0"/>
                  </a:cubicBezTo>
                  <a:cubicBezTo>
                    <a:pt x="9023" y="0"/>
                    <a:pt x="9023" y="627"/>
                    <a:pt x="8522" y="627"/>
                  </a:cubicBezTo>
                  <a:cubicBezTo>
                    <a:pt x="8046" y="627"/>
                    <a:pt x="8046" y="0"/>
                    <a:pt x="7569" y="0"/>
                  </a:cubicBezTo>
                  <a:cubicBezTo>
                    <a:pt x="7068" y="0"/>
                    <a:pt x="7068" y="627"/>
                    <a:pt x="6592" y="627"/>
                  </a:cubicBezTo>
                  <a:cubicBezTo>
                    <a:pt x="6091" y="627"/>
                    <a:pt x="6091" y="0"/>
                    <a:pt x="5615" y="0"/>
                  </a:cubicBezTo>
                  <a:cubicBezTo>
                    <a:pt x="5113" y="0"/>
                    <a:pt x="5113" y="627"/>
                    <a:pt x="4637" y="627"/>
                  </a:cubicBezTo>
                  <a:cubicBezTo>
                    <a:pt x="4161" y="627"/>
                    <a:pt x="4161" y="0"/>
                    <a:pt x="3660" y="0"/>
                  </a:cubicBezTo>
                  <a:cubicBezTo>
                    <a:pt x="3183" y="0"/>
                    <a:pt x="3183" y="627"/>
                    <a:pt x="2682" y="627"/>
                  </a:cubicBezTo>
                  <a:cubicBezTo>
                    <a:pt x="2206" y="627"/>
                    <a:pt x="2206" y="0"/>
                    <a:pt x="173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66"/>
            <p:cNvSpPr/>
            <p:nvPr/>
          </p:nvSpPr>
          <p:spPr>
            <a:xfrm rot="818166">
              <a:off x="7851092" y="3545606"/>
              <a:ext cx="46395" cy="107052"/>
            </a:xfrm>
            <a:custGeom>
              <a:avLst/>
              <a:gdLst/>
              <a:ahLst/>
              <a:cxnLst/>
              <a:rect l="l" t="t" r="r" b="b"/>
              <a:pathLst>
                <a:path w="1054" h="2432" extrusionOk="0">
                  <a:moveTo>
                    <a:pt x="1" y="1"/>
                  </a:moveTo>
                  <a:lnTo>
                    <a:pt x="1" y="2432"/>
                  </a:lnTo>
                  <a:lnTo>
                    <a:pt x="1053" y="2432"/>
                  </a:lnTo>
                  <a:lnTo>
                    <a:pt x="1053" y="2081"/>
                  </a:lnTo>
                  <a:lnTo>
                    <a:pt x="352" y="2081"/>
                  </a:lnTo>
                  <a:lnTo>
                    <a:pt x="352" y="1354"/>
                  </a:lnTo>
                  <a:lnTo>
                    <a:pt x="928" y="1354"/>
                  </a:lnTo>
                  <a:lnTo>
                    <a:pt x="928" y="1028"/>
                  </a:lnTo>
                  <a:lnTo>
                    <a:pt x="352" y="1028"/>
                  </a:lnTo>
                  <a:lnTo>
                    <a:pt x="352" y="327"/>
                  </a:lnTo>
                  <a:lnTo>
                    <a:pt x="1053" y="327"/>
                  </a:lnTo>
                  <a:lnTo>
                    <a:pt x="10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66"/>
            <p:cNvSpPr/>
            <p:nvPr/>
          </p:nvSpPr>
          <p:spPr>
            <a:xfrm rot="818166">
              <a:off x="7913089" y="3562381"/>
              <a:ext cx="60701" cy="107052"/>
            </a:xfrm>
            <a:custGeom>
              <a:avLst/>
              <a:gdLst/>
              <a:ahLst/>
              <a:cxnLst/>
              <a:rect l="l" t="t" r="r" b="b"/>
              <a:pathLst>
                <a:path w="1379" h="2432" extrusionOk="0">
                  <a:moveTo>
                    <a:pt x="0" y="1"/>
                  </a:moveTo>
                  <a:lnTo>
                    <a:pt x="451" y="2432"/>
                  </a:lnTo>
                  <a:lnTo>
                    <a:pt x="928" y="2432"/>
                  </a:lnTo>
                  <a:lnTo>
                    <a:pt x="1379" y="1"/>
                  </a:lnTo>
                  <a:lnTo>
                    <a:pt x="1028" y="1"/>
                  </a:lnTo>
                  <a:lnTo>
                    <a:pt x="702" y="1805"/>
                  </a:lnTo>
                  <a:lnTo>
                    <a:pt x="35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66"/>
            <p:cNvSpPr/>
            <p:nvPr/>
          </p:nvSpPr>
          <p:spPr>
            <a:xfrm rot="818166">
              <a:off x="7990897" y="3575773"/>
              <a:ext cx="15494" cy="107052"/>
            </a:xfrm>
            <a:custGeom>
              <a:avLst/>
              <a:gdLst/>
              <a:ahLst/>
              <a:cxnLst/>
              <a:rect l="l" t="t" r="r" b="b"/>
              <a:pathLst>
                <a:path w="352" h="2432" extrusionOk="0">
                  <a:moveTo>
                    <a:pt x="1" y="1"/>
                  </a:moveTo>
                  <a:lnTo>
                    <a:pt x="1" y="2432"/>
                  </a:lnTo>
                  <a:lnTo>
                    <a:pt x="352" y="2432"/>
                  </a:lnTo>
                  <a:lnTo>
                    <a:pt x="3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66"/>
            <p:cNvSpPr/>
            <p:nvPr/>
          </p:nvSpPr>
          <p:spPr>
            <a:xfrm rot="818166">
              <a:off x="8026830" y="3588906"/>
              <a:ext cx="51898" cy="107052"/>
            </a:xfrm>
            <a:custGeom>
              <a:avLst/>
              <a:gdLst/>
              <a:ahLst/>
              <a:cxnLst/>
              <a:rect l="l" t="t" r="r" b="b"/>
              <a:pathLst>
                <a:path w="1179" h="2432" extrusionOk="0">
                  <a:moveTo>
                    <a:pt x="602" y="327"/>
                  </a:moveTo>
                  <a:cubicBezTo>
                    <a:pt x="703" y="327"/>
                    <a:pt x="828" y="377"/>
                    <a:pt x="828" y="602"/>
                  </a:cubicBezTo>
                  <a:lnTo>
                    <a:pt x="828" y="1805"/>
                  </a:lnTo>
                  <a:cubicBezTo>
                    <a:pt x="828" y="2056"/>
                    <a:pt x="703" y="2081"/>
                    <a:pt x="602" y="2081"/>
                  </a:cubicBezTo>
                  <a:lnTo>
                    <a:pt x="377" y="2081"/>
                  </a:lnTo>
                  <a:lnTo>
                    <a:pt x="377" y="327"/>
                  </a:lnTo>
                  <a:close/>
                  <a:moveTo>
                    <a:pt x="1" y="1"/>
                  </a:moveTo>
                  <a:lnTo>
                    <a:pt x="1" y="2432"/>
                  </a:lnTo>
                  <a:lnTo>
                    <a:pt x="602" y="2432"/>
                  </a:lnTo>
                  <a:cubicBezTo>
                    <a:pt x="978" y="2432"/>
                    <a:pt x="1179" y="2206"/>
                    <a:pt x="1179" y="1805"/>
                  </a:cubicBezTo>
                  <a:lnTo>
                    <a:pt x="1179" y="627"/>
                  </a:lnTo>
                  <a:cubicBezTo>
                    <a:pt x="1179" y="226"/>
                    <a:pt x="978" y="1"/>
                    <a:pt x="6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66"/>
            <p:cNvSpPr/>
            <p:nvPr/>
          </p:nvSpPr>
          <p:spPr>
            <a:xfrm rot="818166">
              <a:off x="8097705" y="3605427"/>
              <a:ext cx="46351" cy="107052"/>
            </a:xfrm>
            <a:custGeom>
              <a:avLst/>
              <a:gdLst/>
              <a:ahLst/>
              <a:cxnLst/>
              <a:rect l="l" t="t" r="r" b="b"/>
              <a:pathLst>
                <a:path w="1053" h="2432" extrusionOk="0">
                  <a:moveTo>
                    <a:pt x="0" y="1"/>
                  </a:moveTo>
                  <a:lnTo>
                    <a:pt x="0" y="2432"/>
                  </a:lnTo>
                  <a:lnTo>
                    <a:pt x="1053" y="2432"/>
                  </a:lnTo>
                  <a:lnTo>
                    <a:pt x="1053" y="2081"/>
                  </a:lnTo>
                  <a:lnTo>
                    <a:pt x="351" y="2081"/>
                  </a:lnTo>
                  <a:lnTo>
                    <a:pt x="351" y="1354"/>
                  </a:lnTo>
                  <a:lnTo>
                    <a:pt x="927" y="1354"/>
                  </a:lnTo>
                  <a:lnTo>
                    <a:pt x="927" y="1028"/>
                  </a:lnTo>
                  <a:lnTo>
                    <a:pt x="351" y="1028"/>
                  </a:lnTo>
                  <a:lnTo>
                    <a:pt x="351" y="327"/>
                  </a:lnTo>
                  <a:lnTo>
                    <a:pt x="1053" y="327"/>
                  </a:lnTo>
                  <a:lnTo>
                    <a:pt x="10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66"/>
            <p:cNvSpPr/>
            <p:nvPr/>
          </p:nvSpPr>
          <p:spPr>
            <a:xfrm rot="818166">
              <a:off x="8162976" y="3622067"/>
              <a:ext cx="52998" cy="107052"/>
            </a:xfrm>
            <a:custGeom>
              <a:avLst/>
              <a:gdLst/>
              <a:ahLst/>
              <a:cxnLst/>
              <a:rect l="l" t="t" r="r" b="b"/>
              <a:pathLst>
                <a:path w="1204" h="2432" extrusionOk="0">
                  <a:moveTo>
                    <a:pt x="1" y="1"/>
                  </a:moveTo>
                  <a:lnTo>
                    <a:pt x="1" y="2432"/>
                  </a:lnTo>
                  <a:lnTo>
                    <a:pt x="327" y="2432"/>
                  </a:lnTo>
                  <a:lnTo>
                    <a:pt x="327" y="828"/>
                  </a:lnTo>
                  <a:lnTo>
                    <a:pt x="853" y="2432"/>
                  </a:lnTo>
                  <a:lnTo>
                    <a:pt x="1204" y="2432"/>
                  </a:lnTo>
                  <a:lnTo>
                    <a:pt x="1204" y="1"/>
                  </a:lnTo>
                  <a:lnTo>
                    <a:pt x="878" y="1"/>
                  </a:lnTo>
                  <a:lnTo>
                    <a:pt x="878" y="1404"/>
                  </a:lnTo>
                  <a:lnTo>
                    <a:pt x="4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66"/>
            <p:cNvSpPr/>
            <p:nvPr/>
          </p:nvSpPr>
          <p:spPr>
            <a:xfrm rot="818166">
              <a:off x="8234868" y="3638136"/>
              <a:ext cx="50753" cy="109297"/>
            </a:xfrm>
            <a:custGeom>
              <a:avLst/>
              <a:gdLst/>
              <a:ahLst/>
              <a:cxnLst/>
              <a:rect l="l" t="t" r="r" b="b"/>
              <a:pathLst>
                <a:path w="1153" h="2483" extrusionOk="0">
                  <a:moveTo>
                    <a:pt x="577" y="1"/>
                  </a:moveTo>
                  <a:cubicBezTo>
                    <a:pt x="201" y="1"/>
                    <a:pt x="0" y="226"/>
                    <a:pt x="0" y="627"/>
                  </a:cubicBezTo>
                  <a:lnTo>
                    <a:pt x="0" y="1830"/>
                  </a:lnTo>
                  <a:cubicBezTo>
                    <a:pt x="0" y="2256"/>
                    <a:pt x="201" y="2482"/>
                    <a:pt x="577" y="2482"/>
                  </a:cubicBezTo>
                  <a:cubicBezTo>
                    <a:pt x="952" y="2482"/>
                    <a:pt x="1153" y="2256"/>
                    <a:pt x="1153" y="1830"/>
                  </a:cubicBezTo>
                  <a:lnTo>
                    <a:pt x="1153" y="1505"/>
                  </a:lnTo>
                  <a:lnTo>
                    <a:pt x="802" y="1505"/>
                  </a:lnTo>
                  <a:lnTo>
                    <a:pt x="802" y="1855"/>
                  </a:lnTo>
                  <a:cubicBezTo>
                    <a:pt x="802" y="2106"/>
                    <a:pt x="677" y="2131"/>
                    <a:pt x="577" y="2131"/>
                  </a:cubicBezTo>
                  <a:cubicBezTo>
                    <a:pt x="526" y="2131"/>
                    <a:pt x="351" y="2131"/>
                    <a:pt x="351" y="1855"/>
                  </a:cubicBezTo>
                  <a:lnTo>
                    <a:pt x="351" y="627"/>
                  </a:lnTo>
                  <a:cubicBezTo>
                    <a:pt x="351" y="327"/>
                    <a:pt x="526" y="327"/>
                    <a:pt x="577" y="327"/>
                  </a:cubicBezTo>
                  <a:cubicBezTo>
                    <a:pt x="677" y="327"/>
                    <a:pt x="802" y="377"/>
                    <a:pt x="802" y="627"/>
                  </a:cubicBezTo>
                  <a:lnTo>
                    <a:pt x="802" y="903"/>
                  </a:lnTo>
                  <a:lnTo>
                    <a:pt x="1153" y="903"/>
                  </a:lnTo>
                  <a:lnTo>
                    <a:pt x="1153" y="627"/>
                  </a:lnTo>
                  <a:cubicBezTo>
                    <a:pt x="1153" y="226"/>
                    <a:pt x="952" y="1"/>
                    <a:pt x="5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66"/>
            <p:cNvSpPr/>
            <p:nvPr/>
          </p:nvSpPr>
          <p:spPr>
            <a:xfrm rot="818166">
              <a:off x="8304620" y="3655623"/>
              <a:ext cx="46351" cy="107052"/>
            </a:xfrm>
            <a:custGeom>
              <a:avLst/>
              <a:gdLst/>
              <a:ahLst/>
              <a:cxnLst/>
              <a:rect l="l" t="t" r="r" b="b"/>
              <a:pathLst>
                <a:path w="1053" h="2432" extrusionOk="0">
                  <a:moveTo>
                    <a:pt x="0" y="1"/>
                  </a:moveTo>
                  <a:lnTo>
                    <a:pt x="0" y="2432"/>
                  </a:lnTo>
                  <a:lnTo>
                    <a:pt x="1053" y="2432"/>
                  </a:lnTo>
                  <a:lnTo>
                    <a:pt x="1053" y="2081"/>
                  </a:lnTo>
                  <a:lnTo>
                    <a:pt x="351" y="2081"/>
                  </a:lnTo>
                  <a:lnTo>
                    <a:pt x="351" y="1354"/>
                  </a:lnTo>
                  <a:lnTo>
                    <a:pt x="928" y="1354"/>
                  </a:lnTo>
                  <a:lnTo>
                    <a:pt x="928" y="1028"/>
                  </a:lnTo>
                  <a:lnTo>
                    <a:pt x="351" y="1028"/>
                  </a:lnTo>
                  <a:lnTo>
                    <a:pt x="351" y="327"/>
                  </a:lnTo>
                  <a:lnTo>
                    <a:pt x="1053" y="327"/>
                  </a:lnTo>
                  <a:lnTo>
                    <a:pt x="10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66"/>
            <p:cNvSpPr/>
            <p:nvPr/>
          </p:nvSpPr>
          <p:spPr>
            <a:xfrm rot="818166">
              <a:off x="7761180" y="3792912"/>
              <a:ext cx="541733" cy="272517"/>
            </a:xfrm>
            <a:custGeom>
              <a:avLst/>
              <a:gdLst/>
              <a:ahLst/>
              <a:cxnLst/>
              <a:rect l="l" t="t" r="r" b="b"/>
              <a:pathLst>
                <a:path w="12307" h="6191" extrusionOk="0">
                  <a:moveTo>
                    <a:pt x="2181" y="0"/>
                  </a:moveTo>
                  <a:cubicBezTo>
                    <a:pt x="978" y="0"/>
                    <a:pt x="1" y="978"/>
                    <a:pt x="1" y="2181"/>
                  </a:cubicBezTo>
                  <a:lnTo>
                    <a:pt x="1" y="4010"/>
                  </a:lnTo>
                  <a:cubicBezTo>
                    <a:pt x="1" y="5213"/>
                    <a:pt x="978" y="6191"/>
                    <a:pt x="2181" y="6191"/>
                  </a:cubicBezTo>
                  <a:lnTo>
                    <a:pt x="10126" y="6191"/>
                  </a:lnTo>
                  <a:cubicBezTo>
                    <a:pt x="11329" y="6191"/>
                    <a:pt x="12307" y="5213"/>
                    <a:pt x="12307" y="4010"/>
                  </a:cubicBezTo>
                  <a:lnTo>
                    <a:pt x="12307" y="2181"/>
                  </a:lnTo>
                  <a:cubicBezTo>
                    <a:pt x="12307" y="978"/>
                    <a:pt x="11329" y="0"/>
                    <a:pt x="1012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66"/>
            <p:cNvSpPr/>
            <p:nvPr/>
          </p:nvSpPr>
          <p:spPr>
            <a:xfrm rot="818166">
              <a:off x="7780128" y="3510059"/>
              <a:ext cx="711599" cy="9992"/>
            </a:xfrm>
            <a:custGeom>
              <a:avLst/>
              <a:gdLst/>
              <a:ahLst/>
              <a:cxnLst/>
              <a:rect l="l" t="t" r="r" b="b"/>
              <a:pathLst>
                <a:path w="16166" h="227" extrusionOk="0">
                  <a:moveTo>
                    <a:pt x="0" y="1"/>
                  </a:moveTo>
                  <a:lnTo>
                    <a:pt x="100" y="226"/>
                  </a:lnTo>
                  <a:lnTo>
                    <a:pt x="16065" y="226"/>
                  </a:lnTo>
                  <a:lnTo>
                    <a:pt x="161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66"/>
            <p:cNvSpPr/>
            <p:nvPr/>
          </p:nvSpPr>
          <p:spPr>
            <a:xfrm rot="818166">
              <a:off x="7777649" y="3529351"/>
              <a:ext cx="707197" cy="9992"/>
            </a:xfrm>
            <a:custGeom>
              <a:avLst/>
              <a:gdLst/>
              <a:ahLst/>
              <a:cxnLst/>
              <a:rect l="l" t="t" r="r" b="b"/>
              <a:pathLst>
                <a:path w="16066" h="227" extrusionOk="0">
                  <a:moveTo>
                    <a:pt x="25" y="1"/>
                  </a:moveTo>
                  <a:lnTo>
                    <a:pt x="0" y="226"/>
                  </a:lnTo>
                  <a:lnTo>
                    <a:pt x="16065" y="226"/>
                  </a:lnTo>
                  <a:lnTo>
                    <a:pt x="160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66"/>
            <p:cNvSpPr/>
            <p:nvPr/>
          </p:nvSpPr>
          <p:spPr>
            <a:xfrm rot="818166">
              <a:off x="7868647" y="3846619"/>
              <a:ext cx="369621" cy="16595"/>
            </a:xfrm>
            <a:custGeom>
              <a:avLst/>
              <a:gdLst/>
              <a:ahLst/>
              <a:cxnLst/>
              <a:rect l="l" t="t" r="r" b="b"/>
              <a:pathLst>
                <a:path w="8397" h="377" extrusionOk="0">
                  <a:moveTo>
                    <a:pt x="176" y="0"/>
                  </a:moveTo>
                  <a:cubicBezTo>
                    <a:pt x="76" y="0"/>
                    <a:pt x="1" y="75"/>
                    <a:pt x="1" y="176"/>
                  </a:cubicBezTo>
                  <a:cubicBezTo>
                    <a:pt x="1" y="301"/>
                    <a:pt x="76" y="376"/>
                    <a:pt x="176" y="376"/>
                  </a:cubicBezTo>
                  <a:lnTo>
                    <a:pt x="8196" y="376"/>
                  </a:lnTo>
                  <a:cubicBezTo>
                    <a:pt x="8297" y="376"/>
                    <a:pt x="8397" y="301"/>
                    <a:pt x="8397" y="176"/>
                  </a:cubicBezTo>
                  <a:cubicBezTo>
                    <a:pt x="8397" y="75"/>
                    <a:pt x="8297" y="0"/>
                    <a:pt x="819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66"/>
            <p:cNvSpPr/>
            <p:nvPr/>
          </p:nvSpPr>
          <p:spPr>
            <a:xfrm rot="818166">
              <a:off x="7852784" y="3912027"/>
              <a:ext cx="369621" cy="16551"/>
            </a:xfrm>
            <a:custGeom>
              <a:avLst/>
              <a:gdLst/>
              <a:ahLst/>
              <a:cxnLst/>
              <a:rect l="l" t="t" r="r" b="b"/>
              <a:pathLst>
                <a:path w="8397" h="376" extrusionOk="0">
                  <a:moveTo>
                    <a:pt x="176" y="0"/>
                  </a:moveTo>
                  <a:cubicBezTo>
                    <a:pt x="76" y="0"/>
                    <a:pt x="1" y="75"/>
                    <a:pt x="1" y="175"/>
                  </a:cubicBezTo>
                  <a:cubicBezTo>
                    <a:pt x="1" y="301"/>
                    <a:pt x="76" y="376"/>
                    <a:pt x="176" y="376"/>
                  </a:cubicBezTo>
                  <a:lnTo>
                    <a:pt x="8196" y="376"/>
                  </a:lnTo>
                  <a:cubicBezTo>
                    <a:pt x="8297" y="376"/>
                    <a:pt x="8397" y="301"/>
                    <a:pt x="8397" y="175"/>
                  </a:cubicBezTo>
                  <a:cubicBezTo>
                    <a:pt x="8397" y="75"/>
                    <a:pt x="8297" y="0"/>
                    <a:pt x="819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66"/>
            <p:cNvSpPr/>
            <p:nvPr/>
          </p:nvSpPr>
          <p:spPr>
            <a:xfrm rot="818166">
              <a:off x="7836922" y="3977390"/>
              <a:ext cx="369621" cy="16595"/>
            </a:xfrm>
            <a:custGeom>
              <a:avLst/>
              <a:gdLst/>
              <a:ahLst/>
              <a:cxnLst/>
              <a:rect l="l" t="t" r="r" b="b"/>
              <a:pathLst>
                <a:path w="8397" h="377" extrusionOk="0">
                  <a:moveTo>
                    <a:pt x="176" y="1"/>
                  </a:moveTo>
                  <a:cubicBezTo>
                    <a:pt x="76" y="1"/>
                    <a:pt x="1" y="76"/>
                    <a:pt x="1" y="176"/>
                  </a:cubicBezTo>
                  <a:cubicBezTo>
                    <a:pt x="1" y="277"/>
                    <a:pt x="76" y="377"/>
                    <a:pt x="176" y="377"/>
                  </a:cubicBezTo>
                  <a:lnTo>
                    <a:pt x="8196" y="377"/>
                  </a:lnTo>
                  <a:cubicBezTo>
                    <a:pt x="8297" y="377"/>
                    <a:pt x="8397" y="277"/>
                    <a:pt x="8397" y="176"/>
                  </a:cubicBezTo>
                  <a:cubicBezTo>
                    <a:pt x="8397" y="76"/>
                    <a:pt x="8297" y="1"/>
                    <a:pt x="81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34" name="Google Shape;1834;p66"/>
          <p:cNvGrpSpPr/>
          <p:nvPr/>
        </p:nvGrpSpPr>
        <p:grpSpPr>
          <a:xfrm rot="2014304" flipH="1">
            <a:off x="319301" y="355632"/>
            <a:ext cx="694423" cy="367539"/>
            <a:chOff x="6679875" y="343900"/>
            <a:chExt cx="738750" cy="391000"/>
          </a:xfrm>
        </p:grpSpPr>
        <p:sp>
          <p:nvSpPr>
            <p:cNvPr id="1835" name="Google Shape;1835;p66"/>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66"/>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66"/>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66"/>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66"/>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66"/>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66"/>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66"/>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66"/>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66"/>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45" name="Google Shape;1845;p66"/>
          <p:cNvSpPr txBox="1">
            <a:spLocks noGrp="1"/>
          </p:cNvSpPr>
          <p:nvPr>
            <p:ph type="body" idx="1"/>
          </p:nvPr>
        </p:nvSpPr>
        <p:spPr>
          <a:xfrm>
            <a:off x="713100" y="2382725"/>
            <a:ext cx="3678300" cy="2221500"/>
          </a:xfrm>
          <a:prstGeom prst="rect">
            <a:avLst/>
          </a:prstGeom>
          <a:noFill/>
          <a:ln>
            <a:noFill/>
          </a:ln>
        </p:spPr>
        <p:txBody>
          <a:bodyPr spcFirstLastPara="1" wrap="square" lIns="91425" tIns="91425" rIns="91425" bIns="91425" anchor="b" anchorCtr="0">
            <a:noAutofit/>
          </a:bodyPr>
          <a:lstStyle>
            <a:lvl1pPr marL="457200" lvl="0" indent="-304800" algn="l" rtl="0">
              <a:lnSpc>
                <a:spcPct val="100000"/>
              </a:lnSpc>
              <a:spcBef>
                <a:spcPts val="0"/>
              </a:spcBef>
              <a:spcAft>
                <a:spcPts val="0"/>
              </a:spcAft>
              <a:buClr>
                <a:schemeClr val="dk2"/>
              </a:buClr>
              <a:buSzPts val="1200"/>
              <a:buChar char="●"/>
              <a:defRPr sz="1250"/>
            </a:lvl1pPr>
            <a:lvl2pPr marL="914400" lvl="1" indent="-304800" algn="l" rtl="0">
              <a:lnSpc>
                <a:spcPct val="115000"/>
              </a:lnSpc>
              <a:spcBef>
                <a:spcPts val="0"/>
              </a:spcBef>
              <a:spcAft>
                <a:spcPts val="0"/>
              </a:spcAft>
              <a:buSzPts val="1200"/>
              <a:buFont typeface="Roboto Condensed Light"/>
              <a:buChar char="○"/>
              <a:defRPr/>
            </a:lvl2pPr>
            <a:lvl3pPr marL="1371600" lvl="2" indent="-304800" algn="l" rtl="0">
              <a:lnSpc>
                <a:spcPct val="115000"/>
              </a:lnSpc>
              <a:spcBef>
                <a:spcPts val="1600"/>
              </a:spcBef>
              <a:spcAft>
                <a:spcPts val="0"/>
              </a:spcAft>
              <a:buSzPts val="1200"/>
              <a:buFont typeface="Roboto Condensed Light"/>
              <a:buChar char="■"/>
              <a:defRPr/>
            </a:lvl3pPr>
            <a:lvl4pPr marL="1828800" lvl="3" indent="-304800" algn="l" rtl="0">
              <a:lnSpc>
                <a:spcPct val="115000"/>
              </a:lnSpc>
              <a:spcBef>
                <a:spcPts val="1600"/>
              </a:spcBef>
              <a:spcAft>
                <a:spcPts val="0"/>
              </a:spcAft>
              <a:buSzPts val="1200"/>
              <a:buFont typeface="Roboto Condensed Light"/>
              <a:buChar char="●"/>
              <a:defRPr/>
            </a:lvl4pPr>
            <a:lvl5pPr marL="2286000" lvl="4" indent="-304800" algn="l" rtl="0">
              <a:lnSpc>
                <a:spcPct val="115000"/>
              </a:lnSpc>
              <a:spcBef>
                <a:spcPts val="1600"/>
              </a:spcBef>
              <a:spcAft>
                <a:spcPts val="0"/>
              </a:spcAft>
              <a:buSzPts val="1200"/>
              <a:buFont typeface="Roboto Condensed Light"/>
              <a:buChar char="○"/>
              <a:defRPr/>
            </a:lvl5pPr>
            <a:lvl6pPr marL="2743200" lvl="5" indent="-304800" algn="l" rtl="0">
              <a:lnSpc>
                <a:spcPct val="115000"/>
              </a:lnSpc>
              <a:spcBef>
                <a:spcPts val="1600"/>
              </a:spcBef>
              <a:spcAft>
                <a:spcPts val="0"/>
              </a:spcAft>
              <a:buSzPts val="1200"/>
              <a:buFont typeface="Roboto Condensed Light"/>
              <a:buChar char="■"/>
              <a:defRPr/>
            </a:lvl6pPr>
            <a:lvl7pPr marL="3200400" lvl="6" indent="-304800" algn="l" rtl="0">
              <a:lnSpc>
                <a:spcPct val="115000"/>
              </a:lnSpc>
              <a:spcBef>
                <a:spcPts val="1600"/>
              </a:spcBef>
              <a:spcAft>
                <a:spcPts val="0"/>
              </a:spcAft>
              <a:buSzPts val="1200"/>
              <a:buFont typeface="Roboto Condensed Light"/>
              <a:buChar char="●"/>
              <a:defRPr/>
            </a:lvl7pPr>
            <a:lvl8pPr marL="3657600" lvl="7" indent="-304800" algn="l" rtl="0">
              <a:lnSpc>
                <a:spcPct val="115000"/>
              </a:lnSpc>
              <a:spcBef>
                <a:spcPts val="1600"/>
              </a:spcBef>
              <a:spcAft>
                <a:spcPts val="0"/>
              </a:spcAft>
              <a:buSzPts val="1200"/>
              <a:buFont typeface="Roboto Condensed Light"/>
              <a:buChar char="○"/>
              <a:defRPr/>
            </a:lvl8pPr>
            <a:lvl9pPr marL="4114800" lvl="8" indent="-304800" algn="l" rtl="0">
              <a:lnSpc>
                <a:spcPct val="115000"/>
              </a:lnSpc>
              <a:spcBef>
                <a:spcPts val="1600"/>
              </a:spcBef>
              <a:spcAft>
                <a:spcPts val="1600"/>
              </a:spcAft>
              <a:buSzPts val="1200"/>
              <a:buFont typeface="Roboto Condensed Light"/>
              <a:buChar char="■"/>
              <a:defRPr/>
            </a:lvl9pPr>
          </a:lstStyle>
          <a:p>
            <a:endParaRPr/>
          </a:p>
        </p:txBody>
      </p:sp>
      <p:sp>
        <p:nvSpPr>
          <p:cNvPr id="1846" name="Google Shape;1846;p66"/>
          <p:cNvSpPr txBox="1">
            <a:spLocks noGrp="1"/>
          </p:cNvSpPr>
          <p:nvPr>
            <p:ph type="body" idx="2"/>
          </p:nvPr>
        </p:nvSpPr>
        <p:spPr>
          <a:xfrm>
            <a:off x="4572000" y="1822700"/>
            <a:ext cx="3858900" cy="2781300"/>
          </a:xfrm>
          <a:prstGeom prst="rect">
            <a:avLst/>
          </a:prstGeom>
          <a:noFill/>
          <a:ln>
            <a:noFill/>
          </a:ln>
        </p:spPr>
        <p:txBody>
          <a:bodyPr spcFirstLastPara="1" wrap="square" lIns="91425" tIns="91425" rIns="91425" bIns="91425" anchor="b" anchorCtr="0">
            <a:noAutofit/>
          </a:bodyPr>
          <a:lstStyle>
            <a:lvl1pPr marL="457200" lvl="0" indent="-285750" algn="l" rtl="0">
              <a:lnSpc>
                <a:spcPct val="100000"/>
              </a:lnSpc>
              <a:spcBef>
                <a:spcPts val="0"/>
              </a:spcBef>
              <a:spcAft>
                <a:spcPts val="0"/>
              </a:spcAft>
              <a:buClr>
                <a:schemeClr val="dk2"/>
              </a:buClr>
              <a:buSzPts val="900"/>
              <a:buFont typeface="Anton"/>
              <a:buChar char="●"/>
              <a:defRPr sz="2200">
                <a:solidFill>
                  <a:schemeClr val="dk2"/>
                </a:solidFill>
                <a:latin typeface="Anton"/>
                <a:ea typeface="Anton"/>
                <a:cs typeface="Anton"/>
                <a:sym typeface="Anton"/>
              </a:defRPr>
            </a:lvl1pPr>
            <a:lvl2pPr marL="914400" lvl="1" indent="-304800" algn="l" rtl="0">
              <a:lnSpc>
                <a:spcPct val="115000"/>
              </a:lnSpc>
              <a:spcBef>
                <a:spcPts val="0"/>
              </a:spcBef>
              <a:spcAft>
                <a:spcPts val="0"/>
              </a:spcAft>
              <a:buSzPts val="1200"/>
              <a:buFont typeface="Roboto Condensed Light"/>
              <a:buChar char="○"/>
              <a:defRPr/>
            </a:lvl2pPr>
            <a:lvl3pPr marL="1371600" lvl="2" indent="-304800" algn="l" rtl="0">
              <a:lnSpc>
                <a:spcPct val="115000"/>
              </a:lnSpc>
              <a:spcBef>
                <a:spcPts val="1600"/>
              </a:spcBef>
              <a:spcAft>
                <a:spcPts val="0"/>
              </a:spcAft>
              <a:buSzPts val="1200"/>
              <a:buFont typeface="Roboto Condensed Light"/>
              <a:buChar char="■"/>
              <a:defRPr/>
            </a:lvl3pPr>
            <a:lvl4pPr marL="1828800" lvl="3" indent="-304800" algn="l" rtl="0">
              <a:lnSpc>
                <a:spcPct val="115000"/>
              </a:lnSpc>
              <a:spcBef>
                <a:spcPts val="1600"/>
              </a:spcBef>
              <a:spcAft>
                <a:spcPts val="0"/>
              </a:spcAft>
              <a:buSzPts val="1200"/>
              <a:buFont typeface="Roboto Condensed Light"/>
              <a:buChar char="●"/>
              <a:defRPr/>
            </a:lvl4pPr>
            <a:lvl5pPr marL="2286000" lvl="4" indent="-304800" algn="l" rtl="0">
              <a:lnSpc>
                <a:spcPct val="115000"/>
              </a:lnSpc>
              <a:spcBef>
                <a:spcPts val="1600"/>
              </a:spcBef>
              <a:spcAft>
                <a:spcPts val="0"/>
              </a:spcAft>
              <a:buSzPts val="1200"/>
              <a:buFont typeface="Roboto Condensed Light"/>
              <a:buChar char="○"/>
              <a:defRPr/>
            </a:lvl5pPr>
            <a:lvl6pPr marL="2743200" lvl="5" indent="-304800" algn="l" rtl="0">
              <a:lnSpc>
                <a:spcPct val="115000"/>
              </a:lnSpc>
              <a:spcBef>
                <a:spcPts val="1600"/>
              </a:spcBef>
              <a:spcAft>
                <a:spcPts val="0"/>
              </a:spcAft>
              <a:buSzPts val="1200"/>
              <a:buFont typeface="Roboto Condensed Light"/>
              <a:buChar char="■"/>
              <a:defRPr/>
            </a:lvl6pPr>
            <a:lvl7pPr marL="3200400" lvl="6" indent="-304800" algn="l" rtl="0">
              <a:lnSpc>
                <a:spcPct val="115000"/>
              </a:lnSpc>
              <a:spcBef>
                <a:spcPts val="1600"/>
              </a:spcBef>
              <a:spcAft>
                <a:spcPts val="0"/>
              </a:spcAft>
              <a:buSzPts val="1200"/>
              <a:buFont typeface="Roboto Condensed Light"/>
              <a:buChar char="●"/>
              <a:defRPr/>
            </a:lvl7pPr>
            <a:lvl8pPr marL="3657600" lvl="7" indent="-304800" algn="l" rtl="0">
              <a:lnSpc>
                <a:spcPct val="115000"/>
              </a:lnSpc>
              <a:spcBef>
                <a:spcPts val="1600"/>
              </a:spcBef>
              <a:spcAft>
                <a:spcPts val="0"/>
              </a:spcAft>
              <a:buSzPts val="1200"/>
              <a:buFont typeface="Roboto Condensed Light"/>
              <a:buChar char="○"/>
              <a:defRPr/>
            </a:lvl8pPr>
            <a:lvl9pPr marL="4114800" lvl="8" indent="-304800" algn="l" rtl="0">
              <a:lnSpc>
                <a:spcPct val="115000"/>
              </a:lnSpc>
              <a:spcBef>
                <a:spcPts val="1600"/>
              </a:spcBef>
              <a:spcAft>
                <a:spcPts val="1600"/>
              </a:spcAft>
              <a:buSzPts val="1200"/>
              <a:buFont typeface="Roboto Condensed Light"/>
              <a:buChar char="■"/>
              <a:defRPr/>
            </a:lvl9pPr>
          </a:lstStyle>
          <a:p>
            <a:endParaRPr/>
          </a:p>
        </p:txBody>
      </p:sp>
      <p:sp>
        <p:nvSpPr>
          <p:cNvPr id="1847" name="Google Shape;1847;p66"/>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two columns 3">
  <p:cSld name="CUSTOM_10_1">
    <p:spTree>
      <p:nvGrpSpPr>
        <p:cNvPr id="1" name="Shape 1848"/>
        <p:cNvGrpSpPr/>
        <p:nvPr/>
      </p:nvGrpSpPr>
      <p:grpSpPr>
        <a:xfrm>
          <a:off x="0" y="0"/>
          <a:ext cx="0" cy="0"/>
          <a:chOff x="0" y="0"/>
          <a:chExt cx="0" cy="0"/>
        </a:xfrm>
      </p:grpSpPr>
      <p:sp>
        <p:nvSpPr>
          <p:cNvPr id="1849" name="Google Shape;1849;p67"/>
          <p:cNvSpPr txBox="1">
            <a:spLocks noGrp="1"/>
          </p:cNvSpPr>
          <p:nvPr>
            <p:ph type="body" idx="1"/>
          </p:nvPr>
        </p:nvSpPr>
        <p:spPr>
          <a:xfrm>
            <a:off x="713100" y="2382725"/>
            <a:ext cx="3858900" cy="2221500"/>
          </a:xfrm>
          <a:prstGeom prst="rect">
            <a:avLst/>
          </a:prstGeom>
          <a:noFill/>
          <a:ln>
            <a:noFill/>
          </a:ln>
        </p:spPr>
        <p:txBody>
          <a:bodyPr spcFirstLastPara="1" wrap="square" lIns="91425" tIns="91425" rIns="91425" bIns="91425" anchor="b" anchorCtr="0">
            <a:noAutofit/>
          </a:bodyPr>
          <a:lstStyle>
            <a:lvl1pPr marL="457200" lvl="0" indent="-304800" algn="l" rtl="0">
              <a:lnSpc>
                <a:spcPct val="100000"/>
              </a:lnSpc>
              <a:spcBef>
                <a:spcPts val="0"/>
              </a:spcBef>
              <a:spcAft>
                <a:spcPts val="0"/>
              </a:spcAft>
              <a:buClr>
                <a:schemeClr val="dk2"/>
              </a:buClr>
              <a:buSzPts val="1200"/>
              <a:buChar char="●"/>
              <a:defRPr sz="1250"/>
            </a:lvl1pPr>
            <a:lvl2pPr marL="914400" lvl="1" indent="-304800" algn="l" rtl="0">
              <a:lnSpc>
                <a:spcPct val="115000"/>
              </a:lnSpc>
              <a:spcBef>
                <a:spcPts val="0"/>
              </a:spcBef>
              <a:spcAft>
                <a:spcPts val="0"/>
              </a:spcAft>
              <a:buSzPts val="1200"/>
              <a:buFont typeface="Roboto Condensed Light"/>
              <a:buChar char="○"/>
              <a:defRPr/>
            </a:lvl2pPr>
            <a:lvl3pPr marL="1371600" lvl="2" indent="-304800" algn="l" rtl="0">
              <a:lnSpc>
                <a:spcPct val="115000"/>
              </a:lnSpc>
              <a:spcBef>
                <a:spcPts val="1600"/>
              </a:spcBef>
              <a:spcAft>
                <a:spcPts val="0"/>
              </a:spcAft>
              <a:buSzPts val="1200"/>
              <a:buFont typeface="Roboto Condensed Light"/>
              <a:buChar char="■"/>
              <a:defRPr/>
            </a:lvl3pPr>
            <a:lvl4pPr marL="1828800" lvl="3" indent="-304800" algn="l" rtl="0">
              <a:lnSpc>
                <a:spcPct val="115000"/>
              </a:lnSpc>
              <a:spcBef>
                <a:spcPts val="1600"/>
              </a:spcBef>
              <a:spcAft>
                <a:spcPts val="0"/>
              </a:spcAft>
              <a:buSzPts val="1200"/>
              <a:buFont typeface="Roboto Condensed Light"/>
              <a:buChar char="●"/>
              <a:defRPr/>
            </a:lvl4pPr>
            <a:lvl5pPr marL="2286000" lvl="4" indent="-304800" algn="l" rtl="0">
              <a:lnSpc>
                <a:spcPct val="115000"/>
              </a:lnSpc>
              <a:spcBef>
                <a:spcPts val="1600"/>
              </a:spcBef>
              <a:spcAft>
                <a:spcPts val="0"/>
              </a:spcAft>
              <a:buSzPts val="1200"/>
              <a:buFont typeface="Roboto Condensed Light"/>
              <a:buChar char="○"/>
              <a:defRPr/>
            </a:lvl5pPr>
            <a:lvl6pPr marL="2743200" lvl="5" indent="-304800" algn="l" rtl="0">
              <a:lnSpc>
                <a:spcPct val="115000"/>
              </a:lnSpc>
              <a:spcBef>
                <a:spcPts val="1600"/>
              </a:spcBef>
              <a:spcAft>
                <a:spcPts val="0"/>
              </a:spcAft>
              <a:buSzPts val="1200"/>
              <a:buFont typeface="Roboto Condensed Light"/>
              <a:buChar char="■"/>
              <a:defRPr/>
            </a:lvl6pPr>
            <a:lvl7pPr marL="3200400" lvl="6" indent="-304800" algn="l" rtl="0">
              <a:lnSpc>
                <a:spcPct val="115000"/>
              </a:lnSpc>
              <a:spcBef>
                <a:spcPts val="1600"/>
              </a:spcBef>
              <a:spcAft>
                <a:spcPts val="0"/>
              </a:spcAft>
              <a:buSzPts val="1200"/>
              <a:buFont typeface="Roboto Condensed Light"/>
              <a:buChar char="●"/>
              <a:defRPr/>
            </a:lvl7pPr>
            <a:lvl8pPr marL="3657600" lvl="7" indent="-304800" algn="l" rtl="0">
              <a:lnSpc>
                <a:spcPct val="115000"/>
              </a:lnSpc>
              <a:spcBef>
                <a:spcPts val="1600"/>
              </a:spcBef>
              <a:spcAft>
                <a:spcPts val="0"/>
              </a:spcAft>
              <a:buSzPts val="1200"/>
              <a:buFont typeface="Roboto Condensed Light"/>
              <a:buChar char="○"/>
              <a:defRPr/>
            </a:lvl8pPr>
            <a:lvl9pPr marL="4114800" lvl="8" indent="-304800" algn="l" rtl="0">
              <a:lnSpc>
                <a:spcPct val="115000"/>
              </a:lnSpc>
              <a:spcBef>
                <a:spcPts val="1600"/>
              </a:spcBef>
              <a:spcAft>
                <a:spcPts val="1600"/>
              </a:spcAft>
              <a:buSzPts val="1200"/>
              <a:buFont typeface="Roboto Condensed Light"/>
              <a:buChar char="■"/>
              <a:defRPr/>
            </a:lvl9pPr>
          </a:lstStyle>
          <a:p>
            <a:endParaRPr/>
          </a:p>
        </p:txBody>
      </p:sp>
      <p:sp>
        <p:nvSpPr>
          <p:cNvPr id="1850" name="Google Shape;1850;p67"/>
          <p:cNvSpPr txBox="1">
            <a:spLocks noGrp="1"/>
          </p:cNvSpPr>
          <p:nvPr>
            <p:ph type="body" idx="2"/>
          </p:nvPr>
        </p:nvSpPr>
        <p:spPr>
          <a:xfrm>
            <a:off x="4572000" y="1822700"/>
            <a:ext cx="3858900" cy="2781300"/>
          </a:xfrm>
          <a:prstGeom prst="rect">
            <a:avLst/>
          </a:prstGeom>
          <a:noFill/>
          <a:ln>
            <a:noFill/>
          </a:ln>
        </p:spPr>
        <p:txBody>
          <a:bodyPr spcFirstLastPara="1" wrap="square" lIns="91425" tIns="91425" rIns="91425" bIns="91425" anchor="b" anchorCtr="0">
            <a:noAutofit/>
          </a:bodyPr>
          <a:lstStyle>
            <a:lvl1pPr marL="457200" lvl="0" indent="-285750" algn="l" rtl="0">
              <a:lnSpc>
                <a:spcPct val="100000"/>
              </a:lnSpc>
              <a:spcBef>
                <a:spcPts val="0"/>
              </a:spcBef>
              <a:spcAft>
                <a:spcPts val="0"/>
              </a:spcAft>
              <a:buClr>
                <a:schemeClr val="dk2"/>
              </a:buClr>
              <a:buSzPts val="900"/>
              <a:buFont typeface="Anton"/>
              <a:buChar char="●"/>
              <a:defRPr sz="2200">
                <a:solidFill>
                  <a:schemeClr val="dk2"/>
                </a:solidFill>
                <a:latin typeface="Anton"/>
                <a:ea typeface="Anton"/>
                <a:cs typeface="Anton"/>
                <a:sym typeface="Anton"/>
              </a:defRPr>
            </a:lvl1pPr>
            <a:lvl2pPr marL="914400" lvl="1" indent="-304800" algn="l" rtl="0">
              <a:lnSpc>
                <a:spcPct val="115000"/>
              </a:lnSpc>
              <a:spcBef>
                <a:spcPts val="0"/>
              </a:spcBef>
              <a:spcAft>
                <a:spcPts val="0"/>
              </a:spcAft>
              <a:buSzPts val="1200"/>
              <a:buFont typeface="Roboto Condensed Light"/>
              <a:buChar char="○"/>
              <a:defRPr/>
            </a:lvl2pPr>
            <a:lvl3pPr marL="1371600" lvl="2" indent="-304800" algn="l" rtl="0">
              <a:lnSpc>
                <a:spcPct val="115000"/>
              </a:lnSpc>
              <a:spcBef>
                <a:spcPts val="1600"/>
              </a:spcBef>
              <a:spcAft>
                <a:spcPts val="0"/>
              </a:spcAft>
              <a:buSzPts val="1200"/>
              <a:buFont typeface="Roboto Condensed Light"/>
              <a:buChar char="■"/>
              <a:defRPr/>
            </a:lvl3pPr>
            <a:lvl4pPr marL="1828800" lvl="3" indent="-304800" algn="l" rtl="0">
              <a:lnSpc>
                <a:spcPct val="115000"/>
              </a:lnSpc>
              <a:spcBef>
                <a:spcPts val="1600"/>
              </a:spcBef>
              <a:spcAft>
                <a:spcPts val="0"/>
              </a:spcAft>
              <a:buSzPts val="1200"/>
              <a:buFont typeface="Roboto Condensed Light"/>
              <a:buChar char="●"/>
              <a:defRPr/>
            </a:lvl4pPr>
            <a:lvl5pPr marL="2286000" lvl="4" indent="-304800" algn="l" rtl="0">
              <a:lnSpc>
                <a:spcPct val="115000"/>
              </a:lnSpc>
              <a:spcBef>
                <a:spcPts val="1600"/>
              </a:spcBef>
              <a:spcAft>
                <a:spcPts val="0"/>
              </a:spcAft>
              <a:buSzPts val="1200"/>
              <a:buFont typeface="Roboto Condensed Light"/>
              <a:buChar char="○"/>
              <a:defRPr/>
            </a:lvl5pPr>
            <a:lvl6pPr marL="2743200" lvl="5" indent="-304800" algn="l" rtl="0">
              <a:lnSpc>
                <a:spcPct val="115000"/>
              </a:lnSpc>
              <a:spcBef>
                <a:spcPts val="1600"/>
              </a:spcBef>
              <a:spcAft>
                <a:spcPts val="0"/>
              </a:spcAft>
              <a:buSzPts val="1200"/>
              <a:buFont typeface="Roboto Condensed Light"/>
              <a:buChar char="■"/>
              <a:defRPr/>
            </a:lvl6pPr>
            <a:lvl7pPr marL="3200400" lvl="6" indent="-304800" algn="l" rtl="0">
              <a:lnSpc>
                <a:spcPct val="115000"/>
              </a:lnSpc>
              <a:spcBef>
                <a:spcPts val="1600"/>
              </a:spcBef>
              <a:spcAft>
                <a:spcPts val="0"/>
              </a:spcAft>
              <a:buSzPts val="1200"/>
              <a:buFont typeface="Roboto Condensed Light"/>
              <a:buChar char="●"/>
              <a:defRPr/>
            </a:lvl7pPr>
            <a:lvl8pPr marL="3657600" lvl="7" indent="-304800" algn="l" rtl="0">
              <a:lnSpc>
                <a:spcPct val="115000"/>
              </a:lnSpc>
              <a:spcBef>
                <a:spcPts val="1600"/>
              </a:spcBef>
              <a:spcAft>
                <a:spcPts val="0"/>
              </a:spcAft>
              <a:buSzPts val="1200"/>
              <a:buFont typeface="Roboto Condensed Light"/>
              <a:buChar char="○"/>
              <a:defRPr/>
            </a:lvl8pPr>
            <a:lvl9pPr marL="4114800" lvl="8" indent="-304800" algn="l" rtl="0">
              <a:lnSpc>
                <a:spcPct val="115000"/>
              </a:lnSpc>
              <a:spcBef>
                <a:spcPts val="1600"/>
              </a:spcBef>
              <a:spcAft>
                <a:spcPts val="1600"/>
              </a:spcAft>
              <a:buSzPts val="1200"/>
              <a:buFont typeface="Roboto Condensed Light"/>
              <a:buChar char="■"/>
              <a:defRPr/>
            </a:lvl9pPr>
          </a:lstStyle>
          <a:p>
            <a:endParaRPr/>
          </a:p>
        </p:txBody>
      </p:sp>
      <p:sp>
        <p:nvSpPr>
          <p:cNvPr id="1851" name="Google Shape;1851;p67"/>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grpSp>
        <p:nvGrpSpPr>
          <p:cNvPr id="1852" name="Google Shape;1852;p67"/>
          <p:cNvGrpSpPr/>
          <p:nvPr/>
        </p:nvGrpSpPr>
        <p:grpSpPr>
          <a:xfrm>
            <a:off x="8008590" y="248416"/>
            <a:ext cx="845094" cy="778883"/>
            <a:chOff x="6636213" y="3566301"/>
            <a:chExt cx="1368130" cy="1260940"/>
          </a:xfrm>
        </p:grpSpPr>
        <p:sp>
          <p:nvSpPr>
            <p:cNvPr id="1853" name="Google Shape;1853;p67"/>
            <p:cNvSpPr/>
            <p:nvPr/>
          </p:nvSpPr>
          <p:spPr>
            <a:xfrm>
              <a:off x="6636213" y="3566301"/>
              <a:ext cx="1368130" cy="1260940"/>
            </a:xfrm>
            <a:custGeom>
              <a:avLst/>
              <a:gdLst/>
              <a:ahLst/>
              <a:cxnLst/>
              <a:rect l="l" t="t" r="r" b="b"/>
              <a:pathLst>
                <a:path w="14801" h="13641" extrusionOk="0">
                  <a:moveTo>
                    <a:pt x="7798" y="1"/>
                  </a:moveTo>
                  <a:cubicBezTo>
                    <a:pt x="7182" y="1"/>
                    <a:pt x="6575" y="215"/>
                    <a:pt x="6094" y="607"/>
                  </a:cubicBezTo>
                  <a:cubicBezTo>
                    <a:pt x="5327" y="1241"/>
                    <a:pt x="4979" y="2276"/>
                    <a:pt x="5184" y="3132"/>
                  </a:cubicBezTo>
                  <a:cubicBezTo>
                    <a:pt x="5023" y="3498"/>
                    <a:pt x="5130" y="3953"/>
                    <a:pt x="5460" y="4211"/>
                  </a:cubicBezTo>
                  <a:lnTo>
                    <a:pt x="5835" y="4506"/>
                  </a:lnTo>
                  <a:cubicBezTo>
                    <a:pt x="5889" y="4541"/>
                    <a:pt x="5942" y="4577"/>
                    <a:pt x="6005" y="4604"/>
                  </a:cubicBezTo>
                  <a:cubicBezTo>
                    <a:pt x="5951" y="4934"/>
                    <a:pt x="6076" y="5273"/>
                    <a:pt x="6361" y="5478"/>
                  </a:cubicBezTo>
                  <a:lnTo>
                    <a:pt x="6638" y="5683"/>
                  </a:lnTo>
                  <a:cubicBezTo>
                    <a:pt x="6558" y="5853"/>
                    <a:pt x="6477" y="6031"/>
                    <a:pt x="6406" y="6210"/>
                  </a:cubicBezTo>
                  <a:cubicBezTo>
                    <a:pt x="6370" y="6299"/>
                    <a:pt x="6254" y="6459"/>
                    <a:pt x="6058" y="6665"/>
                  </a:cubicBezTo>
                  <a:cubicBezTo>
                    <a:pt x="5567" y="6665"/>
                    <a:pt x="5139" y="6959"/>
                    <a:pt x="5005" y="7369"/>
                  </a:cubicBezTo>
                  <a:cubicBezTo>
                    <a:pt x="4970" y="7468"/>
                    <a:pt x="4961" y="7575"/>
                    <a:pt x="4961" y="7673"/>
                  </a:cubicBezTo>
                  <a:cubicBezTo>
                    <a:pt x="4372" y="8199"/>
                    <a:pt x="3855" y="8627"/>
                    <a:pt x="3542" y="8841"/>
                  </a:cubicBezTo>
                  <a:lnTo>
                    <a:pt x="3284" y="9011"/>
                  </a:lnTo>
                  <a:cubicBezTo>
                    <a:pt x="2097" y="9787"/>
                    <a:pt x="1000" y="10527"/>
                    <a:pt x="572" y="11063"/>
                  </a:cubicBezTo>
                  <a:cubicBezTo>
                    <a:pt x="375" y="11304"/>
                    <a:pt x="250" y="11580"/>
                    <a:pt x="188" y="11866"/>
                  </a:cubicBezTo>
                  <a:cubicBezTo>
                    <a:pt x="81" y="12044"/>
                    <a:pt x="18" y="12249"/>
                    <a:pt x="10" y="12463"/>
                  </a:cubicBezTo>
                  <a:cubicBezTo>
                    <a:pt x="1" y="13097"/>
                    <a:pt x="500" y="13623"/>
                    <a:pt x="1143" y="13641"/>
                  </a:cubicBezTo>
                  <a:lnTo>
                    <a:pt x="1160" y="13641"/>
                  </a:lnTo>
                  <a:cubicBezTo>
                    <a:pt x="1294" y="13641"/>
                    <a:pt x="1419" y="13614"/>
                    <a:pt x="1544" y="13578"/>
                  </a:cubicBezTo>
                  <a:cubicBezTo>
                    <a:pt x="1865" y="13578"/>
                    <a:pt x="2204" y="13489"/>
                    <a:pt x="2561" y="13329"/>
                  </a:cubicBezTo>
                  <a:cubicBezTo>
                    <a:pt x="3533" y="12892"/>
                    <a:pt x="4952" y="11214"/>
                    <a:pt x="5228" y="10884"/>
                  </a:cubicBezTo>
                  <a:cubicBezTo>
                    <a:pt x="5460" y="10608"/>
                    <a:pt x="6120" y="9974"/>
                    <a:pt x="6691" y="9457"/>
                  </a:cubicBezTo>
                  <a:cubicBezTo>
                    <a:pt x="6709" y="9466"/>
                    <a:pt x="6727" y="9466"/>
                    <a:pt x="6754" y="9466"/>
                  </a:cubicBezTo>
                  <a:cubicBezTo>
                    <a:pt x="7182" y="9466"/>
                    <a:pt x="7548" y="9225"/>
                    <a:pt x="7708" y="8850"/>
                  </a:cubicBezTo>
                  <a:cubicBezTo>
                    <a:pt x="7771" y="8699"/>
                    <a:pt x="7798" y="8547"/>
                    <a:pt x="7798" y="8395"/>
                  </a:cubicBezTo>
                  <a:cubicBezTo>
                    <a:pt x="8119" y="8199"/>
                    <a:pt x="8458" y="8030"/>
                    <a:pt x="8699" y="7914"/>
                  </a:cubicBezTo>
                  <a:cubicBezTo>
                    <a:pt x="8761" y="8047"/>
                    <a:pt x="8850" y="8163"/>
                    <a:pt x="8975" y="8262"/>
                  </a:cubicBezTo>
                  <a:lnTo>
                    <a:pt x="9332" y="8529"/>
                  </a:lnTo>
                  <a:cubicBezTo>
                    <a:pt x="9484" y="8654"/>
                    <a:pt x="9680" y="8716"/>
                    <a:pt x="9876" y="8716"/>
                  </a:cubicBezTo>
                  <a:cubicBezTo>
                    <a:pt x="9921" y="8716"/>
                    <a:pt x="9974" y="8716"/>
                    <a:pt x="10019" y="8708"/>
                  </a:cubicBezTo>
                  <a:cubicBezTo>
                    <a:pt x="10055" y="8922"/>
                    <a:pt x="10171" y="9118"/>
                    <a:pt x="10349" y="9261"/>
                  </a:cubicBezTo>
                  <a:lnTo>
                    <a:pt x="10706" y="9546"/>
                  </a:lnTo>
                  <a:cubicBezTo>
                    <a:pt x="10866" y="9680"/>
                    <a:pt x="11063" y="9751"/>
                    <a:pt x="11259" y="9751"/>
                  </a:cubicBezTo>
                  <a:cubicBezTo>
                    <a:pt x="11339" y="9751"/>
                    <a:pt x="11420" y="9733"/>
                    <a:pt x="11491" y="9716"/>
                  </a:cubicBezTo>
                  <a:cubicBezTo>
                    <a:pt x="11678" y="9769"/>
                    <a:pt x="11875" y="9787"/>
                    <a:pt x="12071" y="9787"/>
                  </a:cubicBezTo>
                  <a:cubicBezTo>
                    <a:pt x="12704" y="9787"/>
                    <a:pt x="13347" y="9546"/>
                    <a:pt x="13819" y="9109"/>
                  </a:cubicBezTo>
                  <a:cubicBezTo>
                    <a:pt x="14435" y="8547"/>
                    <a:pt x="14747" y="7699"/>
                    <a:pt x="14649" y="6932"/>
                  </a:cubicBezTo>
                  <a:cubicBezTo>
                    <a:pt x="14694" y="6870"/>
                    <a:pt x="14720" y="6790"/>
                    <a:pt x="14738" y="6718"/>
                  </a:cubicBezTo>
                  <a:cubicBezTo>
                    <a:pt x="14801" y="6477"/>
                    <a:pt x="14756" y="6219"/>
                    <a:pt x="14622" y="6013"/>
                  </a:cubicBezTo>
                  <a:lnTo>
                    <a:pt x="14372" y="5630"/>
                  </a:lnTo>
                  <a:cubicBezTo>
                    <a:pt x="14230" y="5407"/>
                    <a:pt x="13989" y="5255"/>
                    <a:pt x="13730" y="5219"/>
                  </a:cubicBezTo>
                  <a:cubicBezTo>
                    <a:pt x="13748" y="5032"/>
                    <a:pt x="13694" y="4845"/>
                    <a:pt x="13596" y="4675"/>
                  </a:cubicBezTo>
                  <a:lnTo>
                    <a:pt x="13355" y="4292"/>
                  </a:lnTo>
                  <a:cubicBezTo>
                    <a:pt x="13222" y="4078"/>
                    <a:pt x="13008" y="3926"/>
                    <a:pt x="12767" y="3881"/>
                  </a:cubicBezTo>
                  <a:cubicBezTo>
                    <a:pt x="12383" y="3426"/>
                    <a:pt x="11732" y="2668"/>
                    <a:pt x="11000" y="2008"/>
                  </a:cubicBezTo>
                  <a:cubicBezTo>
                    <a:pt x="10982" y="1937"/>
                    <a:pt x="10947" y="1865"/>
                    <a:pt x="10902" y="1794"/>
                  </a:cubicBezTo>
                  <a:lnTo>
                    <a:pt x="10652" y="1410"/>
                  </a:lnTo>
                  <a:cubicBezTo>
                    <a:pt x="10492" y="1160"/>
                    <a:pt x="10215" y="1009"/>
                    <a:pt x="9912" y="1009"/>
                  </a:cubicBezTo>
                  <a:cubicBezTo>
                    <a:pt x="9885" y="937"/>
                    <a:pt x="9858" y="884"/>
                    <a:pt x="9823" y="821"/>
                  </a:cubicBezTo>
                  <a:lnTo>
                    <a:pt x="9564" y="429"/>
                  </a:lnTo>
                  <a:cubicBezTo>
                    <a:pt x="9386" y="170"/>
                    <a:pt x="9109" y="19"/>
                    <a:pt x="8797" y="19"/>
                  </a:cubicBezTo>
                  <a:cubicBezTo>
                    <a:pt x="8681" y="19"/>
                    <a:pt x="8565" y="45"/>
                    <a:pt x="8458" y="90"/>
                  </a:cubicBezTo>
                  <a:cubicBezTo>
                    <a:pt x="8244" y="27"/>
                    <a:pt x="8021" y="1"/>
                    <a:pt x="7798" y="1"/>
                  </a:cubicBezTo>
                  <a:close/>
                </a:path>
              </a:pathLst>
            </a:custGeom>
            <a:solidFill>
              <a:schemeClr val="dk1"/>
            </a:solidFill>
            <a:ln>
              <a:noFill/>
            </a:ln>
            <a:effectLst>
              <a:outerShdw dist="19050" dir="2400000" algn="bl" rotWithShape="0">
                <a:schemeClr val="dk1">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67"/>
            <p:cNvSpPr/>
            <p:nvPr/>
          </p:nvSpPr>
          <p:spPr>
            <a:xfrm>
              <a:off x="6705539" y="4682022"/>
              <a:ext cx="76721" cy="76816"/>
            </a:xfrm>
            <a:custGeom>
              <a:avLst/>
              <a:gdLst/>
              <a:ahLst/>
              <a:cxnLst/>
              <a:rect l="l" t="t" r="r" b="b"/>
              <a:pathLst>
                <a:path w="830" h="831" extrusionOk="0">
                  <a:moveTo>
                    <a:pt x="428" y="1"/>
                  </a:moveTo>
                  <a:cubicBezTo>
                    <a:pt x="196" y="1"/>
                    <a:pt x="9" y="179"/>
                    <a:pt x="0" y="402"/>
                  </a:cubicBezTo>
                  <a:cubicBezTo>
                    <a:pt x="0" y="634"/>
                    <a:pt x="178" y="822"/>
                    <a:pt x="410" y="830"/>
                  </a:cubicBezTo>
                  <a:cubicBezTo>
                    <a:pt x="633" y="830"/>
                    <a:pt x="821" y="652"/>
                    <a:pt x="830" y="420"/>
                  </a:cubicBezTo>
                  <a:cubicBezTo>
                    <a:pt x="830" y="197"/>
                    <a:pt x="651" y="10"/>
                    <a:pt x="428" y="1"/>
                  </a:cubicBezTo>
                  <a:close/>
                </a:path>
              </a:pathLst>
            </a:custGeom>
            <a:solidFill>
              <a:srgbClr val="5733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67"/>
            <p:cNvSpPr/>
            <p:nvPr/>
          </p:nvSpPr>
          <p:spPr>
            <a:xfrm>
              <a:off x="6702212" y="4281952"/>
              <a:ext cx="575685" cy="470414"/>
            </a:xfrm>
            <a:custGeom>
              <a:avLst/>
              <a:gdLst/>
              <a:ahLst/>
              <a:cxnLst/>
              <a:rect l="l" t="t" r="r" b="b"/>
              <a:pathLst>
                <a:path w="6228" h="5089" extrusionOk="0">
                  <a:moveTo>
                    <a:pt x="5457" y="1"/>
                  </a:moveTo>
                  <a:cubicBezTo>
                    <a:pt x="5339" y="1"/>
                    <a:pt x="5246" y="29"/>
                    <a:pt x="5246" y="29"/>
                  </a:cubicBezTo>
                  <a:cubicBezTo>
                    <a:pt x="5246" y="29"/>
                    <a:pt x="3997" y="1215"/>
                    <a:pt x="3239" y="1715"/>
                  </a:cubicBezTo>
                  <a:cubicBezTo>
                    <a:pt x="2471" y="2215"/>
                    <a:pt x="875" y="3240"/>
                    <a:pt x="437" y="3785"/>
                  </a:cubicBezTo>
                  <a:cubicBezTo>
                    <a:pt x="0" y="4329"/>
                    <a:pt x="268" y="4882"/>
                    <a:pt x="268" y="4882"/>
                  </a:cubicBezTo>
                  <a:cubicBezTo>
                    <a:pt x="268" y="4882"/>
                    <a:pt x="433" y="5088"/>
                    <a:pt x="828" y="5088"/>
                  </a:cubicBezTo>
                  <a:cubicBezTo>
                    <a:pt x="1014" y="5088"/>
                    <a:pt x="1250" y="5043"/>
                    <a:pt x="1544" y="4909"/>
                  </a:cubicBezTo>
                  <a:cubicBezTo>
                    <a:pt x="2311" y="4570"/>
                    <a:pt x="3622" y="3053"/>
                    <a:pt x="3943" y="2669"/>
                  </a:cubicBezTo>
                  <a:cubicBezTo>
                    <a:pt x="4265" y="2277"/>
                    <a:pt x="5166" y="1438"/>
                    <a:pt x="5692" y="974"/>
                  </a:cubicBezTo>
                  <a:cubicBezTo>
                    <a:pt x="6227" y="502"/>
                    <a:pt x="6004" y="341"/>
                    <a:pt x="5808" y="127"/>
                  </a:cubicBezTo>
                  <a:cubicBezTo>
                    <a:pt x="5708" y="27"/>
                    <a:pt x="5571" y="1"/>
                    <a:pt x="545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67"/>
            <p:cNvSpPr/>
            <p:nvPr/>
          </p:nvSpPr>
          <p:spPr>
            <a:xfrm>
              <a:off x="7199419" y="4074153"/>
              <a:ext cx="282944" cy="259195"/>
            </a:xfrm>
            <a:custGeom>
              <a:avLst/>
              <a:gdLst/>
              <a:ahLst/>
              <a:cxnLst/>
              <a:rect l="l" t="t" r="r" b="b"/>
              <a:pathLst>
                <a:path w="3061" h="2804" extrusionOk="0">
                  <a:moveTo>
                    <a:pt x="1783" y="1"/>
                  </a:moveTo>
                  <a:cubicBezTo>
                    <a:pt x="1434" y="1"/>
                    <a:pt x="1209" y="480"/>
                    <a:pt x="1009" y="992"/>
                  </a:cubicBezTo>
                  <a:cubicBezTo>
                    <a:pt x="804" y="1519"/>
                    <a:pt x="1" y="2125"/>
                    <a:pt x="1" y="2125"/>
                  </a:cubicBezTo>
                  <a:lnTo>
                    <a:pt x="598" y="2803"/>
                  </a:lnTo>
                  <a:cubicBezTo>
                    <a:pt x="1125" y="2304"/>
                    <a:pt x="2186" y="1759"/>
                    <a:pt x="2623" y="1617"/>
                  </a:cubicBezTo>
                  <a:cubicBezTo>
                    <a:pt x="3061" y="1465"/>
                    <a:pt x="2820" y="1090"/>
                    <a:pt x="2820" y="1090"/>
                  </a:cubicBezTo>
                  <a:lnTo>
                    <a:pt x="1812" y="2"/>
                  </a:lnTo>
                  <a:cubicBezTo>
                    <a:pt x="1802" y="1"/>
                    <a:pt x="1793" y="1"/>
                    <a:pt x="178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67"/>
            <p:cNvSpPr/>
            <p:nvPr/>
          </p:nvSpPr>
          <p:spPr>
            <a:xfrm>
              <a:off x="7159025" y="4251170"/>
              <a:ext cx="140316" cy="121463"/>
            </a:xfrm>
            <a:custGeom>
              <a:avLst/>
              <a:gdLst/>
              <a:ahLst/>
              <a:cxnLst/>
              <a:rect l="l" t="t" r="r" b="b"/>
              <a:pathLst>
                <a:path w="1518" h="1314" extrusionOk="0">
                  <a:moveTo>
                    <a:pt x="404" y="0"/>
                  </a:moveTo>
                  <a:cubicBezTo>
                    <a:pt x="247" y="0"/>
                    <a:pt x="90" y="89"/>
                    <a:pt x="54" y="192"/>
                  </a:cubicBezTo>
                  <a:cubicBezTo>
                    <a:pt x="1" y="371"/>
                    <a:pt x="241" y="728"/>
                    <a:pt x="241" y="728"/>
                  </a:cubicBezTo>
                  <a:cubicBezTo>
                    <a:pt x="547" y="1141"/>
                    <a:pt x="871" y="1314"/>
                    <a:pt x="1097" y="1314"/>
                  </a:cubicBezTo>
                  <a:cubicBezTo>
                    <a:pt x="1226" y="1314"/>
                    <a:pt x="1323" y="1257"/>
                    <a:pt x="1365" y="1156"/>
                  </a:cubicBezTo>
                  <a:cubicBezTo>
                    <a:pt x="1517" y="790"/>
                    <a:pt x="1160" y="665"/>
                    <a:pt x="1160" y="665"/>
                  </a:cubicBezTo>
                  <a:cubicBezTo>
                    <a:pt x="1160" y="665"/>
                    <a:pt x="902" y="522"/>
                    <a:pt x="696" y="166"/>
                  </a:cubicBezTo>
                  <a:cubicBezTo>
                    <a:pt x="629" y="46"/>
                    <a:pt x="517" y="0"/>
                    <a:pt x="4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67"/>
            <p:cNvSpPr/>
            <p:nvPr/>
          </p:nvSpPr>
          <p:spPr>
            <a:xfrm>
              <a:off x="7300081" y="3780756"/>
              <a:ext cx="494805" cy="476700"/>
            </a:xfrm>
            <a:custGeom>
              <a:avLst/>
              <a:gdLst/>
              <a:ahLst/>
              <a:cxnLst/>
              <a:rect l="l" t="t" r="r" b="b"/>
              <a:pathLst>
                <a:path w="5353" h="5157" extrusionOk="0">
                  <a:moveTo>
                    <a:pt x="3051" y="0"/>
                  </a:moveTo>
                  <a:cubicBezTo>
                    <a:pt x="3051" y="0"/>
                    <a:pt x="1124" y="473"/>
                    <a:pt x="0" y="2676"/>
                  </a:cubicBezTo>
                  <a:lnTo>
                    <a:pt x="2427" y="5156"/>
                  </a:lnTo>
                  <a:cubicBezTo>
                    <a:pt x="2427" y="5156"/>
                    <a:pt x="3417" y="3658"/>
                    <a:pt x="5353" y="2462"/>
                  </a:cubicBezTo>
                  <a:cubicBezTo>
                    <a:pt x="5353" y="2462"/>
                    <a:pt x="4264" y="1026"/>
                    <a:pt x="305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67"/>
            <p:cNvSpPr/>
            <p:nvPr/>
          </p:nvSpPr>
          <p:spPr>
            <a:xfrm>
              <a:off x="7561487" y="4057791"/>
              <a:ext cx="328237" cy="293674"/>
            </a:xfrm>
            <a:custGeom>
              <a:avLst/>
              <a:gdLst/>
              <a:ahLst/>
              <a:cxnLst/>
              <a:rect l="l" t="t" r="r" b="b"/>
              <a:pathLst>
                <a:path w="3551" h="3177" extrusionOk="0">
                  <a:moveTo>
                    <a:pt x="2810" y="1"/>
                  </a:moveTo>
                  <a:cubicBezTo>
                    <a:pt x="2810" y="1"/>
                    <a:pt x="1053" y="768"/>
                    <a:pt x="0" y="2409"/>
                  </a:cubicBezTo>
                  <a:cubicBezTo>
                    <a:pt x="0" y="2409"/>
                    <a:pt x="0" y="2409"/>
                    <a:pt x="1" y="2409"/>
                  </a:cubicBezTo>
                  <a:cubicBezTo>
                    <a:pt x="35" y="2409"/>
                    <a:pt x="793" y="2418"/>
                    <a:pt x="758" y="3176"/>
                  </a:cubicBezTo>
                  <a:cubicBezTo>
                    <a:pt x="758" y="3176"/>
                    <a:pt x="1606" y="1758"/>
                    <a:pt x="3551" y="652"/>
                  </a:cubicBezTo>
                  <a:lnTo>
                    <a:pt x="3551" y="652"/>
                  </a:lnTo>
                  <a:cubicBezTo>
                    <a:pt x="3551" y="652"/>
                    <a:pt x="3428" y="700"/>
                    <a:pt x="3282" y="700"/>
                  </a:cubicBezTo>
                  <a:cubicBezTo>
                    <a:pt x="3057" y="700"/>
                    <a:pt x="2778" y="585"/>
                    <a:pt x="281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67"/>
            <p:cNvSpPr/>
            <p:nvPr/>
          </p:nvSpPr>
          <p:spPr>
            <a:xfrm>
              <a:off x="7499556" y="3992068"/>
              <a:ext cx="339052" cy="311514"/>
            </a:xfrm>
            <a:custGeom>
              <a:avLst/>
              <a:gdLst/>
              <a:ahLst/>
              <a:cxnLst/>
              <a:rect l="l" t="t" r="r" b="b"/>
              <a:pathLst>
                <a:path w="3668" h="3370" extrusionOk="0">
                  <a:moveTo>
                    <a:pt x="3253" y="0"/>
                  </a:moveTo>
                  <a:cubicBezTo>
                    <a:pt x="3230" y="0"/>
                    <a:pt x="3207" y="5"/>
                    <a:pt x="3186" y="16"/>
                  </a:cubicBezTo>
                  <a:cubicBezTo>
                    <a:pt x="1946" y="729"/>
                    <a:pt x="875" y="1693"/>
                    <a:pt x="46" y="2853"/>
                  </a:cubicBezTo>
                  <a:cubicBezTo>
                    <a:pt x="1" y="2915"/>
                    <a:pt x="19" y="3013"/>
                    <a:pt x="81" y="3058"/>
                  </a:cubicBezTo>
                  <a:lnTo>
                    <a:pt x="447" y="3334"/>
                  </a:lnTo>
                  <a:cubicBezTo>
                    <a:pt x="475" y="3358"/>
                    <a:pt x="508" y="3370"/>
                    <a:pt x="539" y="3370"/>
                  </a:cubicBezTo>
                  <a:cubicBezTo>
                    <a:pt x="578" y="3370"/>
                    <a:pt x="614" y="3351"/>
                    <a:pt x="634" y="3317"/>
                  </a:cubicBezTo>
                  <a:cubicBezTo>
                    <a:pt x="1419" y="2219"/>
                    <a:pt x="2419" y="1318"/>
                    <a:pt x="3587" y="649"/>
                  </a:cubicBezTo>
                  <a:cubicBezTo>
                    <a:pt x="3650" y="613"/>
                    <a:pt x="3668" y="533"/>
                    <a:pt x="3623" y="462"/>
                  </a:cubicBezTo>
                  <a:cubicBezTo>
                    <a:pt x="3543" y="337"/>
                    <a:pt x="3462" y="203"/>
                    <a:pt x="3382" y="78"/>
                  </a:cubicBezTo>
                  <a:cubicBezTo>
                    <a:pt x="3357" y="28"/>
                    <a:pt x="3306" y="0"/>
                    <a:pt x="325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67"/>
            <p:cNvSpPr/>
            <p:nvPr/>
          </p:nvSpPr>
          <p:spPr>
            <a:xfrm>
              <a:off x="7628225" y="4116581"/>
              <a:ext cx="306052" cy="282304"/>
            </a:xfrm>
            <a:custGeom>
              <a:avLst/>
              <a:gdLst/>
              <a:ahLst/>
              <a:cxnLst/>
              <a:rect l="l" t="t" r="r" b="b"/>
              <a:pathLst>
                <a:path w="3311" h="3054" extrusionOk="0">
                  <a:moveTo>
                    <a:pt x="2888" y="0"/>
                  </a:moveTo>
                  <a:cubicBezTo>
                    <a:pt x="2867" y="0"/>
                    <a:pt x="2847" y="5"/>
                    <a:pt x="2829" y="16"/>
                  </a:cubicBezTo>
                  <a:cubicBezTo>
                    <a:pt x="1696" y="614"/>
                    <a:pt x="750" y="1470"/>
                    <a:pt x="36" y="2540"/>
                  </a:cubicBezTo>
                  <a:cubicBezTo>
                    <a:pt x="1" y="2594"/>
                    <a:pt x="18" y="2683"/>
                    <a:pt x="81" y="2728"/>
                  </a:cubicBezTo>
                  <a:cubicBezTo>
                    <a:pt x="197" y="2826"/>
                    <a:pt x="322" y="2924"/>
                    <a:pt x="438" y="3013"/>
                  </a:cubicBezTo>
                  <a:cubicBezTo>
                    <a:pt x="469" y="3040"/>
                    <a:pt x="505" y="3053"/>
                    <a:pt x="537" y="3053"/>
                  </a:cubicBezTo>
                  <a:cubicBezTo>
                    <a:pt x="569" y="3053"/>
                    <a:pt x="598" y="3040"/>
                    <a:pt x="616" y="3013"/>
                  </a:cubicBezTo>
                  <a:cubicBezTo>
                    <a:pt x="1285" y="2014"/>
                    <a:pt x="2177" y="1202"/>
                    <a:pt x="3239" y="640"/>
                  </a:cubicBezTo>
                  <a:cubicBezTo>
                    <a:pt x="3301" y="605"/>
                    <a:pt x="3310" y="524"/>
                    <a:pt x="3266" y="462"/>
                  </a:cubicBezTo>
                  <a:cubicBezTo>
                    <a:pt x="3185" y="337"/>
                    <a:pt x="3105" y="203"/>
                    <a:pt x="3016" y="78"/>
                  </a:cubicBezTo>
                  <a:cubicBezTo>
                    <a:pt x="2985" y="28"/>
                    <a:pt x="2936" y="0"/>
                    <a:pt x="28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67"/>
            <p:cNvSpPr/>
            <p:nvPr/>
          </p:nvSpPr>
          <p:spPr>
            <a:xfrm>
              <a:off x="7666216" y="4158363"/>
              <a:ext cx="272961" cy="244497"/>
            </a:xfrm>
            <a:custGeom>
              <a:avLst/>
              <a:gdLst/>
              <a:ahLst/>
              <a:cxnLst/>
              <a:rect l="l" t="t" r="r" b="b"/>
              <a:pathLst>
                <a:path w="2953" h="2645" extrusionOk="0">
                  <a:moveTo>
                    <a:pt x="2507" y="1"/>
                  </a:moveTo>
                  <a:lnTo>
                    <a:pt x="0" y="2285"/>
                  </a:lnTo>
                  <a:cubicBezTo>
                    <a:pt x="214" y="2520"/>
                    <a:pt x="554" y="2644"/>
                    <a:pt x="927" y="2644"/>
                  </a:cubicBezTo>
                  <a:cubicBezTo>
                    <a:pt x="1347" y="2644"/>
                    <a:pt x="1808" y="2486"/>
                    <a:pt x="2177" y="2151"/>
                  </a:cubicBezTo>
                  <a:cubicBezTo>
                    <a:pt x="2864" y="1526"/>
                    <a:pt x="2953" y="492"/>
                    <a:pt x="250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67"/>
            <p:cNvSpPr/>
            <p:nvPr/>
          </p:nvSpPr>
          <p:spPr>
            <a:xfrm>
              <a:off x="7241477" y="3680091"/>
              <a:ext cx="296994" cy="318447"/>
            </a:xfrm>
            <a:custGeom>
              <a:avLst/>
              <a:gdLst/>
              <a:ahLst/>
              <a:cxnLst/>
              <a:rect l="l" t="t" r="r" b="b"/>
              <a:pathLst>
                <a:path w="3213" h="3445" extrusionOk="0">
                  <a:moveTo>
                    <a:pt x="2650" y="1"/>
                  </a:moveTo>
                  <a:cubicBezTo>
                    <a:pt x="928" y="920"/>
                    <a:pt x="1" y="2561"/>
                    <a:pt x="1" y="2561"/>
                  </a:cubicBezTo>
                  <a:cubicBezTo>
                    <a:pt x="639" y="2579"/>
                    <a:pt x="526" y="2960"/>
                    <a:pt x="377" y="3216"/>
                  </a:cubicBezTo>
                  <a:lnTo>
                    <a:pt x="377" y="3216"/>
                  </a:lnTo>
                  <a:cubicBezTo>
                    <a:pt x="1616" y="1531"/>
                    <a:pt x="3212" y="786"/>
                    <a:pt x="3212" y="786"/>
                  </a:cubicBezTo>
                  <a:cubicBezTo>
                    <a:pt x="2436" y="759"/>
                    <a:pt x="2650" y="1"/>
                    <a:pt x="2650" y="1"/>
                  </a:cubicBezTo>
                  <a:close/>
                  <a:moveTo>
                    <a:pt x="377" y="3216"/>
                  </a:moveTo>
                  <a:lnTo>
                    <a:pt x="377" y="3216"/>
                  </a:lnTo>
                  <a:cubicBezTo>
                    <a:pt x="322" y="3290"/>
                    <a:pt x="268" y="3366"/>
                    <a:pt x="215" y="3444"/>
                  </a:cubicBezTo>
                  <a:cubicBezTo>
                    <a:pt x="215" y="3444"/>
                    <a:pt x="300" y="3346"/>
                    <a:pt x="377" y="3216"/>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67"/>
            <p:cNvSpPr/>
            <p:nvPr/>
          </p:nvSpPr>
          <p:spPr>
            <a:xfrm>
              <a:off x="7257191" y="3727974"/>
              <a:ext cx="333228" cy="317246"/>
            </a:xfrm>
            <a:custGeom>
              <a:avLst/>
              <a:gdLst/>
              <a:ahLst/>
              <a:cxnLst/>
              <a:rect l="l" t="t" r="r" b="b"/>
              <a:pathLst>
                <a:path w="3605" h="3432" extrusionOk="0">
                  <a:moveTo>
                    <a:pt x="3182" y="0"/>
                  </a:moveTo>
                  <a:cubicBezTo>
                    <a:pt x="3158" y="0"/>
                    <a:pt x="3134" y="6"/>
                    <a:pt x="3114" y="18"/>
                  </a:cubicBezTo>
                  <a:cubicBezTo>
                    <a:pt x="1883" y="758"/>
                    <a:pt x="839" y="1740"/>
                    <a:pt x="45" y="2926"/>
                  </a:cubicBezTo>
                  <a:cubicBezTo>
                    <a:pt x="0" y="2989"/>
                    <a:pt x="18" y="3087"/>
                    <a:pt x="80" y="3131"/>
                  </a:cubicBezTo>
                  <a:lnTo>
                    <a:pt x="455" y="3399"/>
                  </a:lnTo>
                  <a:cubicBezTo>
                    <a:pt x="481" y="3422"/>
                    <a:pt x="511" y="3431"/>
                    <a:pt x="539" y="3431"/>
                  </a:cubicBezTo>
                  <a:cubicBezTo>
                    <a:pt x="579" y="3431"/>
                    <a:pt x="617" y="3412"/>
                    <a:pt x="642" y="3381"/>
                  </a:cubicBezTo>
                  <a:cubicBezTo>
                    <a:pt x="1392" y="2266"/>
                    <a:pt x="2373" y="1338"/>
                    <a:pt x="3533" y="642"/>
                  </a:cubicBezTo>
                  <a:cubicBezTo>
                    <a:pt x="3595" y="607"/>
                    <a:pt x="3604" y="518"/>
                    <a:pt x="3560" y="455"/>
                  </a:cubicBezTo>
                  <a:lnTo>
                    <a:pt x="3310" y="72"/>
                  </a:lnTo>
                  <a:cubicBezTo>
                    <a:pt x="3280" y="24"/>
                    <a:pt x="3231" y="0"/>
                    <a:pt x="31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67"/>
            <p:cNvSpPr/>
            <p:nvPr/>
          </p:nvSpPr>
          <p:spPr>
            <a:xfrm>
              <a:off x="7175571" y="3636646"/>
              <a:ext cx="315018" cy="295061"/>
            </a:xfrm>
            <a:custGeom>
              <a:avLst/>
              <a:gdLst/>
              <a:ahLst/>
              <a:cxnLst/>
              <a:rect l="l" t="t" r="r" b="b"/>
              <a:pathLst>
                <a:path w="3408" h="3192" extrusionOk="0">
                  <a:moveTo>
                    <a:pt x="2969" y="0"/>
                  </a:moveTo>
                  <a:cubicBezTo>
                    <a:pt x="2948" y="0"/>
                    <a:pt x="2927" y="5"/>
                    <a:pt x="2908" y="16"/>
                  </a:cubicBezTo>
                  <a:cubicBezTo>
                    <a:pt x="1740" y="649"/>
                    <a:pt x="767" y="1550"/>
                    <a:pt x="36" y="2665"/>
                  </a:cubicBezTo>
                  <a:cubicBezTo>
                    <a:pt x="0" y="2719"/>
                    <a:pt x="18" y="2808"/>
                    <a:pt x="80" y="2862"/>
                  </a:cubicBezTo>
                  <a:cubicBezTo>
                    <a:pt x="205" y="2960"/>
                    <a:pt x="330" y="3058"/>
                    <a:pt x="455" y="3156"/>
                  </a:cubicBezTo>
                  <a:cubicBezTo>
                    <a:pt x="484" y="3181"/>
                    <a:pt x="518" y="3192"/>
                    <a:pt x="550" y="3192"/>
                  </a:cubicBezTo>
                  <a:cubicBezTo>
                    <a:pt x="588" y="3192"/>
                    <a:pt x="623" y="3176"/>
                    <a:pt x="642" y="3147"/>
                  </a:cubicBezTo>
                  <a:cubicBezTo>
                    <a:pt x="1329" y="2103"/>
                    <a:pt x="2248" y="1256"/>
                    <a:pt x="3345" y="658"/>
                  </a:cubicBezTo>
                  <a:cubicBezTo>
                    <a:pt x="3399" y="622"/>
                    <a:pt x="3408" y="542"/>
                    <a:pt x="3363" y="471"/>
                  </a:cubicBezTo>
                  <a:cubicBezTo>
                    <a:pt x="3274" y="337"/>
                    <a:pt x="3194" y="212"/>
                    <a:pt x="3105" y="78"/>
                  </a:cubicBezTo>
                  <a:cubicBezTo>
                    <a:pt x="3073" y="28"/>
                    <a:pt x="3020" y="0"/>
                    <a:pt x="296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67"/>
            <p:cNvSpPr/>
            <p:nvPr/>
          </p:nvSpPr>
          <p:spPr>
            <a:xfrm>
              <a:off x="7160689" y="3634520"/>
              <a:ext cx="291170" cy="246069"/>
            </a:xfrm>
            <a:custGeom>
              <a:avLst/>
              <a:gdLst/>
              <a:ahLst/>
              <a:cxnLst/>
              <a:rect l="l" t="t" r="r" b="b"/>
              <a:pathLst>
                <a:path w="3150" h="2662" extrusionOk="0">
                  <a:moveTo>
                    <a:pt x="2119" y="1"/>
                  </a:moveTo>
                  <a:cubicBezTo>
                    <a:pt x="1708" y="1"/>
                    <a:pt x="1261" y="142"/>
                    <a:pt x="893" y="449"/>
                  </a:cubicBezTo>
                  <a:cubicBezTo>
                    <a:pt x="143" y="1065"/>
                    <a:pt x="0" y="2126"/>
                    <a:pt x="438" y="2662"/>
                  </a:cubicBezTo>
                  <a:lnTo>
                    <a:pt x="3150" y="422"/>
                  </a:lnTo>
                  <a:cubicBezTo>
                    <a:pt x="2928" y="151"/>
                    <a:pt x="2542" y="1"/>
                    <a:pt x="211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67" name="Google Shape;1867;p67"/>
          <p:cNvGrpSpPr/>
          <p:nvPr/>
        </p:nvGrpSpPr>
        <p:grpSpPr>
          <a:xfrm rot="1207638">
            <a:off x="234830" y="349050"/>
            <a:ext cx="956532" cy="577634"/>
            <a:chOff x="626850" y="1285250"/>
            <a:chExt cx="440275" cy="265875"/>
          </a:xfrm>
        </p:grpSpPr>
        <p:sp>
          <p:nvSpPr>
            <p:cNvPr id="1868" name="Google Shape;1868;p67"/>
            <p:cNvSpPr/>
            <p:nvPr/>
          </p:nvSpPr>
          <p:spPr>
            <a:xfrm>
              <a:off x="626850" y="1285250"/>
              <a:ext cx="440275" cy="265875"/>
            </a:xfrm>
            <a:custGeom>
              <a:avLst/>
              <a:gdLst/>
              <a:ahLst/>
              <a:cxnLst/>
              <a:rect l="l" t="t" r="r" b="b"/>
              <a:pathLst>
                <a:path w="17611" h="10635" extrusionOk="0">
                  <a:moveTo>
                    <a:pt x="15639" y="1"/>
                  </a:moveTo>
                  <a:cubicBezTo>
                    <a:pt x="15166" y="1"/>
                    <a:pt x="14854" y="188"/>
                    <a:pt x="14684" y="420"/>
                  </a:cubicBezTo>
                  <a:lnTo>
                    <a:pt x="14649" y="420"/>
                  </a:lnTo>
                  <a:cubicBezTo>
                    <a:pt x="14533" y="420"/>
                    <a:pt x="14417" y="420"/>
                    <a:pt x="14301" y="411"/>
                  </a:cubicBezTo>
                  <a:lnTo>
                    <a:pt x="14185" y="411"/>
                  </a:lnTo>
                  <a:cubicBezTo>
                    <a:pt x="13694" y="411"/>
                    <a:pt x="13409" y="572"/>
                    <a:pt x="13248" y="732"/>
                  </a:cubicBezTo>
                  <a:lnTo>
                    <a:pt x="13230" y="741"/>
                  </a:lnTo>
                  <a:lnTo>
                    <a:pt x="12847" y="741"/>
                  </a:lnTo>
                  <a:cubicBezTo>
                    <a:pt x="12740" y="697"/>
                    <a:pt x="12633" y="670"/>
                    <a:pt x="12517" y="670"/>
                  </a:cubicBezTo>
                  <a:cubicBezTo>
                    <a:pt x="12410" y="670"/>
                    <a:pt x="12294" y="697"/>
                    <a:pt x="12195" y="741"/>
                  </a:cubicBezTo>
                  <a:lnTo>
                    <a:pt x="7565" y="741"/>
                  </a:lnTo>
                  <a:cubicBezTo>
                    <a:pt x="7414" y="652"/>
                    <a:pt x="7218" y="599"/>
                    <a:pt x="6968" y="599"/>
                  </a:cubicBezTo>
                  <a:cubicBezTo>
                    <a:pt x="6789" y="599"/>
                    <a:pt x="6602" y="625"/>
                    <a:pt x="6415" y="679"/>
                  </a:cubicBezTo>
                  <a:cubicBezTo>
                    <a:pt x="6156" y="750"/>
                    <a:pt x="5844" y="947"/>
                    <a:pt x="5710" y="1464"/>
                  </a:cubicBezTo>
                  <a:cubicBezTo>
                    <a:pt x="5692" y="1509"/>
                    <a:pt x="5683" y="1553"/>
                    <a:pt x="5665" y="1598"/>
                  </a:cubicBezTo>
                  <a:cubicBezTo>
                    <a:pt x="5514" y="1562"/>
                    <a:pt x="5353" y="1544"/>
                    <a:pt x="5192" y="1544"/>
                  </a:cubicBezTo>
                  <a:cubicBezTo>
                    <a:pt x="4969" y="1544"/>
                    <a:pt x="4648" y="1580"/>
                    <a:pt x="4372" y="1749"/>
                  </a:cubicBezTo>
                  <a:cubicBezTo>
                    <a:pt x="3667" y="2196"/>
                    <a:pt x="3560" y="2677"/>
                    <a:pt x="3604" y="2998"/>
                  </a:cubicBezTo>
                  <a:cubicBezTo>
                    <a:pt x="3604" y="3016"/>
                    <a:pt x="3613" y="3034"/>
                    <a:pt x="3613" y="3052"/>
                  </a:cubicBezTo>
                  <a:cubicBezTo>
                    <a:pt x="3604" y="3052"/>
                    <a:pt x="3587" y="3052"/>
                    <a:pt x="3578" y="3061"/>
                  </a:cubicBezTo>
                  <a:cubicBezTo>
                    <a:pt x="3417" y="3088"/>
                    <a:pt x="2882" y="3221"/>
                    <a:pt x="2668" y="3703"/>
                  </a:cubicBezTo>
                  <a:cubicBezTo>
                    <a:pt x="2534" y="3998"/>
                    <a:pt x="2561" y="4345"/>
                    <a:pt x="2730" y="4649"/>
                  </a:cubicBezTo>
                  <a:cubicBezTo>
                    <a:pt x="2757" y="4738"/>
                    <a:pt x="2712" y="5077"/>
                    <a:pt x="2445" y="5389"/>
                  </a:cubicBezTo>
                  <a:cubicBezTo>
                    <a:pt x="1972" y="5907"/>
                    <a:pt x="892" y="7280"/>
                    <a:pt x="848" y="7343"/>
                  </a:cubicBezTo>
                  <a:cubicBezTo>
                    <a:pt x="830" y="7361"/>
                    <a:pt x="812" y="7388"/>
                    <a:pt x="794" y="7414"/>
                  </a:cubicBezTo>
                  <a:cubicBezTo>
                    <a:pt x="607" y="7744"/>
                    <a:pt x="0" y="8877"/>
                    <a:pt x="518" y="9689"/>
                  </a:cubicBezTo>
                  <a:cubicBezTo>
                    <a:pt x="1044" y="10528"/>
                    <a:pt x="2061" y="10635"/>
                    <a:pt x="2891" y="10635"/>
                  </a:cubicBezTo>
                  <a:cubicBezTo>
                    <a:pt x="2971" y="10635"/>
                    <a:pt x="3051" y="10635"/>
                    <a:pt x="3132" y="10626"/>
                  </a:cubicBezTo>
                  <a:lnTo>
                    <a:pt x="3515" y="10626"/>
                  </a:lnTo>
                  <a:cubicBezTo>
                    <a:pt x="4443" y="10608"/>
                    <a:pt x="5317" y="10599"/>
                    <a:pt x="5808" y="9868"/>
                  </a:cubicBezTo>
                  <a:cubicBezTo>
                    <a:pt x="6201" y="9279"/>
                    <a:pt x="6334" y="8529"/>
                    <a:pt x="6415" y="7798"/>
                  </a:cubicBezTo>
                  <a:cubicBezTo>
                    <a:pt x="6441" y="7593"/>
                    <a:pt x="6557" y="7280"/>
                    <a:pt x="6647" y="7182"/>
                  </a:cubicBezTo>
                  <a:cubicBezTo>
                    <a:pt x="6691" y="7173"/>
                    <a:pt x="6736" y="7173"/>
                    <a:pt x="6780" y="7165"/>
                  </a:cubicBezTo>
                  <a:cubicBezTo>
                    <a:pt x="6914" y="7156"/>
                    <a:pt x="7084" y="7147"/>
                    <a:pt x="7262" y="7093"/>
                  </a:cubicBezTo>
                  <a:cubicBezTo>
                    <a:pt x="7512" y="7263"/>
                    <a:pt x="7806" y="7370"/>
                    <a:pt x="8145" y="7405"/>
                  </a:cubicBezTo>
                  <a:cubicBezTo>
                    <a:pt x="8288" y="7432"/>
                    <a:pt x="8431" y="7441"/>
                    <a:pt x="8565" y="7441"/>
                  </a:cubicBezTo>
                  <a:cubicBezTo>
                    <a:pt x="9689" y="7441"/>
                    <a:pt x="10224" y="6790"/>
                    <a:pt x="10536" y="6406"/>
                  </a:cubicBezTo>
                  <a:cubicBezTo>
                    <a:pt x="10750" y="6148"/>
                    <a:pt x="10893" y="5826"/>
                    <a:pt x="10991" y="5505"/>
                  </a:cubicBezTo>
                  <a:lnTo>
                    <a:pt x="12285" y="5505"/>
                  </a:lnTo>
                  <a:cubicBezTo>
                    <a:pt x="12365" y="5532"/>
                    <a:pt x="12454" y="5541"/>
                    <a:pt x="12534" y="5541"/>
                  </a:cubicBezTo>
                  <a:cubicBezTo>
                    <a:pt x="12615" y="5541"/>
                    <a:pt x="12695" y="5532"/>
                    <a:pt x="12766" y="5505"/>
                  </a:cubicBezTo>
                  <a:lnTo>
                    <a:pt x="16094" y="5505"/>
                  </a:lnTo>
                  <a:cubicBezTo>
                    <a:pt x="16558" y="5505"/>
                    <a:pt x="16897" y="5202"/>
                    <a:pt x="17057" y="4916"/>
                  </a:cubicBezTo>
                  <a:cubicBezTo>
                    <a:pt x="17129" y="4800"/>
                    <a:pt x="17164" y="4676"/>
                    <a:pt x="17164" y="4542"/>
                  </a:cubicBezTo>
                  <a:lnTo>
                    <a:pt x="17164" y="4408"/>
                  </a:lnTo>
                  <a:cubicBezTo>
                    <a:pt x="17379" y="4256"/>
                    <a:pt x="17512" y="4042"/>
                    <a:pt x="17575" y="3864"/>
                  </a:cubicBezTo>
                  <a:cubicBezTo>
                    <a:pt x="17593" y="3792"/>
                    <a:pt x="17611" y="3712"/>
                    <a:pt x="17611" y="3641"/>
                  </a:cubicBezTo>
                  <a:lnTo>
                    <a:pt x="17611" y="2383"/>
                  </a:lnTo>
                  <a:cubicBezTo>
                    <a:pt x="17611" y="2356"/>
                    <a:pt x="17611" y="2329"/>
                    <a:pt x="17602" y="2303"/>
                  </a:cubicBezTo>
                  <a:cubicBezTo>
                    <a:pt x="17602" y="2294"/>
                    <a:pt x="17602" y="2276"/>
                    <a:pt x="17602" y="2258"/>
                  </a:cubicBezTo>
                  <a:cubicBezTo>
                    <a:pt x="17602" y="2204"/>
                    <a:pt x="17611" y="2160"/>
                    <a:pt x="17611" y="2133"/>
                  </a:cubicBezTo>
                  <a:lnTo>
                    <a:pt x="17611" y="1607"/>
                  </a:lnTo>
                  <a:cubicBezTo>
                    <a:pt x="17611" y="1419"/>
                    <a:pt x="17530" y="1161"/>
                    <a:pt x="17307" y="973"/>
                  </a:cubicBezTo>
                  <a:lnTo>
                    <a:pt x="17307" y="911"/>
                  </a:lnTo>
                  <a:cubicBezTo>
                    <a:pt x="17307" y="447"/>
                    <a:pt x="16941" y="72"/>
                    <a:pt x="16406" y="10"/>
                  </a:cubicBezTo>
                  <a:cubicBezTo>
                    <a:pt x="16379" y="1"/>
                    <a:pt x="16344" y="1"/>
                    <a:pt x="16317" y="1"/>
                  </a:cubicBezTo>
                  <a:close/>
                </a:path>
              </a:pathLst>
            </a:custGeom>
            <a:solidFill>
              <a:schemeClr val="dk1"/>
            </a:solidFill>
            <a:ln>
              <a:noFill/>
            </a:ln>
            <a:effectLst>
              <a:outerShdw dist="38100" dir="264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67"/>
            <p:cNvSpPr/>
            <p:nvPr/>
          </p:nvSpPr>
          <p:spPr>
            <a:xfrm>
              <a:off x="734800" y="1342475"/>
              <a:ext cx="58450" cy="32475"/>
            </a:xfrm>
            <a:custGeom>
              <a:avLst/>
              <a:gdLst/>
              <a:ahLst/>
              <a:cxnLst/>
              <a:rect l="l" t="t" r="r" b="b"/>
              <a:pathLst>
                <a:path w="2338" h="1299" extrusionOk="0">
                  <a:moveTo>
                    <a:pt x="876" y="0"/>
                  </a:moveTo>
                  <a:cubicBezTo>
                    <a:pt x="709" y="0"/>
                    <a:pt x="553" y="31"/>
                    <a:pt x="455" y="94"/>
                  </a:cubicBezTo>
                  <a:cubicBezTo>
                    <a:pt x="250" y="219"/>
                    <a:pt x="0" y="424"/>
                    <a:pt x="27" y="620"/>
                  </a:cubicBezTo>
                  <a:cubicBezTo>
                    <a:pt x="36" y="690"/>
                    <a:pt x="68" y="714"/>
                    <a:pt x="132" y="714"/>
                  </a:cubicBezTo>
                  <a:cubicBezTo>
                    <a:pt x="248" y="714"/>
                    <a:pt x="473" y="637"/>
                    <a:pt x="874" y="620"/>
                  </a:cubicBezTo>
                  <a:cubicBezTo>
                    <a:pt x="886" y="620"/>
                    <a:pt x="898" y="619"/>
                    <a:pt x="909" y="619"/>
                  </a:cubicBezTo>
                  <a:cubicBezTo>
                    <a:pt x="1509" y="619"/>
                    <a:pt x="1552" y="1298"/>
                    <a:pt x="1552" y="1298"/>
                  </a:cubicBezTo>
                  <a:cubicBezTo>
                    <a:pt x="2337" y="772"/>
                    <a:pt x="2061" y="121"/>
                    <a:pt x="2061" y="121"/>
                  </a:cubicBezTo>
                  <a:lnTo>
                    <a:pt x="2061" y="121"/>
                  </a:lnTo>
                  <a:cubicBezTo>
                    <a:pt x="2007" y="186"/>
                    <a:pt x="1921" y="213"/>
                    <a:pt x="1817" y="213"/>
                  </a:cubicBezTo>
                  <a:cubicBezTo>
                    <a:pt x="1680" y="213"/>
                    <a:pt x="1514" y="165"/>
                    <a:pt x="1356" y="94"/>
                  </a:cubicBezTo>
                  <a:cubicBezTo>
                    <a:pt x="1218" y="31"/>
                    <a:pt x="1042" y="0"/>
                    <a:pt x="8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67"/>
            <p:cNvSpPr/>
            <p:nvPr/>
          </p:nvSpPr>
          <p:spPr>
            <a:xfrm>
              <a:off x="801250" y="1400575"/>
              <a:ext cx="86125" cy="52075"/>
            </a:xfrm>
            <a:custGeom>
              <a:avLst/>
              <a:gdLst/>
              <a:ahLst/>
              <a:cxnLst/>
              <a:rect l="l" t="t" r="r" b="b"/>
              <a:pathLst>
                <a:path w="3445" h="2083" extrusionOk="0">
                  <a:moveTo>
                    <a:pt x="2891" y="0"/>
                  </a:moveTo>
                  <a:cubicBezTo>
                    <a:pt x="2891" y="0"/>
                    <a:pt x="2864" y="1320"/>
                    <a:pt x="1838" y="1526"/>
                  </a:cubicBezTo>
                  <a:cubicBezTo>
                    <a:pt x="1753" y="1542"/>
                    <a:pt x="1673" y="1550"/>
                    <a:pt x="1598" y="1550"/>
                  </a:cubicBezTo>
                  <a:cubicBezTo>
                    <a:pt x="823" y="1550"/>
                    <a:pt x="607" y="741"/>
                    <a:pt x="607" y="741"/>
                  </a:cubicBezTo>
                  <a:lnTo>
                    <a:pt x="1" y="741"/>
                  </a:lnTo>
                  <a:cubicBezTo>
                    <a:pt x="179" y="1035"/>
                    <a:pt x="250" y="1936"/>
                    <a:pt x="1259" y="2061"/>
                  </a:cubicBezTo>
                  <a:cubicBezTo>
                    <a:pt x="1377" y="2076"/>
                    <a:pt x="1486" y="2083"/>
                    <a:pt x="1588" y="2083"/>
                  </a:cubicBezTo>
                  <a:cubicBezTo>
                    <a:pt x="2348" y="2083"/>
                    <a:pt x="2682" y="1698"/>
                    <a:pt x="2989" y="1320"/>
                  </a:cubicBezTo>
                  <a:cubicBezTo>
                    <a:pt x="3337" y="892"/>
                    <a:pt x="3444" y="0"/>
                    <a:pt x="344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67"/>
            <p:cNvSpPr/>
            <p:nvPr/>
          </p:nvSpPr>
          <p:spPr>
            <a:xfrm>
              <a:off x="832700" y="1397200"/>
              <a:ext cx="28350" cy="27525"/>
            </a:xfrm>
            <a:custGeom>
              <a:avLst/>
              <a:gdLst/>
              <a:ahLst/>
              <a:cxnLst/>
              <a:rect l="l" t="t" r="r" b="b"/>
              <a:pathLst>
                <a:path w="1134" h="1101" extrusionOk="0">
                  <a:moveTo>
                    <a:pt x="520" y="0"/>
                  </a:moveTo>
                  <a:cubicBezTo>
                    <a:pt x="379" y="0"/>
                    <a:pt x="208" y="18"/>
                    <a:pt x="1" y="64"/>
                  </a:cubicBezTo>
                  <a:cubicBezTo>
                    <a:pt x="1" y="64"/>
                    <a:pt x="1" y="617"/>
                    <a:pt x="125" y="893"/>
                  </a:cubicBezTo>
                  <a:cubicBezTo>
                    <a:pt x="188" y="1032"/>
                    <a:pt x="232" y="1101"/>
                    <a:pt x="282" y="1101"/>
                  </a:cubicBezTo>
                  <a:cubicBezTo>
                    <a:pt x="331" y="1101"/>
                    <a:pt x="384" y="1032"/>
                    <a:pt x="464" y="893"/>
                  </a:cubicBezTo>
                  <a:cubicBezTo>
                    <a:pt x="625" y="617"/>
                    <a:pt x="1133" y="215"/>
                    <a:pt x="1133" y="215"/>
                  </a:cubicBezTo>
                  <a:cubicBezTo>
                    <a:pt x="1133" y="215"/>
                    <a:pt x="1010" y="0"/>
                    <a:pt x="52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67"/>
            <p:cNvSpPr/>
            <p:nvPr/>
          </p:nvSpPr>
          <p:spPr>
            <a:xfrm>
              <a:off x="963175" y="1314025"/>
              <a:ext cx="44400" cy="9400"/>
            </a:xfrm>
            <a:custGeom>
              <a:avLst/>
              <a:gdLst/>
              <a:ahLst/>
              <a:cxnLst/>
              <a:rect l="l" t="t" r="r" b="b"/>
              <a:pathLst>
                <a:path w="1776" h="376" extrusionOk="0">
                  <a:moveTo>
                    <a:pt x="1776" y="1"/>
                  </a:moveTo>
                  <a:cubicBezTo>
                    <a:pt x="1776" y="1"/>
                    <a:pt x="1480" y="16"/>
                    <a:pt x="1147" y="16"/>
                  </a:cubicBezTo>
                  <a:cubicBezTo>
                    <a:pt x="1036" y="16"/>
                    <a:pt x="921" y="14"/>
                    <a:pt x="812" y="10"/>
                  </a:cubicBezTo>
                  <a:cubicBezTo>
                    <a:pt x="785" y="9"/>
                    <a:pt x="760" y="8"/>
                    <a:pt x="736" y="8"/>
                  </a:cubicBezTo>
                  <a:cubicBezTo>
                    <a:pt x="374" y="8"/>
                    <a:pt x="304" y="126"/>
                    <a:pt x="304" y="126"/>
                  </a:cubicBezTo>
                  <a:lnTo>
                    <a:pt x="0" y="358"/>
                  </a:lnTo>
                  <a:lnTo>
                    <a:pt x="1776" y="375"/>
                  </a:lnTo>
                  <a:lnTo>
                    <a:pt x="17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67"/>
            <p:cNvSpPr/>
            <p:nvPr/>
          </p:nvSpPr>
          <p:spPr>
            <a:xfrm>
              <a:off x="997075" y="1303775"/>
              <a:ext cx="43950" cy="18750"/>
            </a:xfrm>
            <a:custGeom>
              <a:avLst/>
              <a:gdLst/>
              <a:ahLst/>
              <a:cxnLst/>
              <a:rect l="l" t="t" r="r" b="b"/>
              <a:pathLst>
                <a:path w="1758" h="750" extrusionOk="0">
                  <a:moveTo>
                    <a:pt x="830" y="0"/>
                  </a:moveTo>
                  <a:cubicBezTo>
                    <a:pt x="509" y="0"/>
                    <a:pt x="455" y="161"/>
                    <a:pt x="455" y="161"/>
                  </a:cubicBezTo>
                  <a:lnTo>
                    <a:pt x="0" y="750"/>
                  </a:lnTo>
                  <a:lnTo>
                    <a:pt x="1758" y="750"/>
                  </a:lnTo>
                  <a:lnTo>
                    <a:pt x="1758" y="170"/>
                  </a:lnTo>
                  <a:cubicBezTo>
                    <a:pt x="1758" y="36"/>
                    <a:pt x="1508" y="0"/>
                    <a:pt x="15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67"/>
            <p:cNvSpPr/>
            <p:nvPr/>
          </p:nvSpPr>
          <p:spPr>
            <a:xfrm>
              <a:off x="730200" y="1318750"/>
              <a:ext cx="318200" cy="104150"/>
            </a:xfrm>
            <a:custGeom>
              <a:avLst/>
              <a:gdLst/>
              <a:ahLst/>
              <a:cxnLst/>
              <a:rect l="l" t="t" r="r" b="b"/>
              <a:pathLst>
                <a:path w="12728" h="4166" extrusionOk="0">
                  <a:moveTo>
                    <a:pt x="2828" y="0"/>
                  </a:moveTo>
                  <a:cubicBezTo>
                    <a:pt x="2728" y="0"/>
                    <a:pt x="2611" y="17"/>
                    <a:pt x="2486" y="53"/>
                  </a:cubicBezTo>
                  <a:cubicBezTo>
                    <a:pt x="2129" y="160"/>
                    <a:pt x="2316" y="1168"/>
                    <a:pt x="2165" y="1596"/>
                  </a:cubicBezTo>
                  <a:cubicBezTo>
                    <a:pt x="2029" y="2002"/>
                    <a:pt x="1292" y="2456"/>
                    <a:pt x="683" y="2456"/>
                  </a:cubicBezTo>
                  <a:cubicBezTo>
                    <a:pt x="650" y="2456"/>
                    <a:pt x="618" y="2455"/>
                    <a:pt x="586" y="2452"/>
                  </a:cubicBezTo>
                  <a:cubicBezTo>
                    <a:pt x="504" y="2444"/>
                    <a:pt x="436" y="2441"/>
                    <a:pt x="378" y="2441"/>
                  </a:cubicBezTo>
                  <a:cubicBezTo>
                    <a:pt x="1" y="2441"/>
                    <a:pt x="95" y="2595"/>
                    <a:pt x="95" y="2595"/>
                  </a:cubicBezTo>
                  <a:lnTo>
                    <a:pt x="95" y="3050"/>
                  </a:lnTo>
                  <a:lnTo>
                    <a:pt x="95" y="4165"/>
                  </a:lnTo>
                  <a:lnTo>
                    <a:pt x="3521" y="4165"/>
                  </a:lnTo>
                  <a:cubicBezTo>
                    <a:pt x="3521" y="4165"/>
                    <a:pt x="3449" y="4067"/>
                    <a:pt x="3646" y="3764"/>
                  </a:cubicBezTo>
                  <a:cubicBezTo>
                    <a:pt x="3851" y="3460"/>
                    <a:pt x="5100" y="3416"/>
                    <a:pt x="5100" y="3416"/>
                  </a:cubicBezTo>
                  <a:lnTo>
                    <a:pt x="11960" y="3416"/>
                  </a:lnTo>
                  <a:cubicBezTo>
                    <a:pt x="12156" y="3416"/>
                    <a:pt x="12281" y="3202"/>
                    <a:pt x="12281" y="3202"/>
                  </a:cubicBezTo>
                  <a:lnTo>
                    <a:pt x="12281" y="2524"/>
                  </a:lnTo>
                  <a:lnTo>
                    <a:pt x="12361" y="2524"/>
                  </a:lnTo>
                  <a:cubicBezTo>
                    <a:pt x="12656" y="2524"/>
                    <a:pt x="12727" y="2301"/>
                    <a:pt x="12727" y="2301"/>
                  </a:cubicBezTo>
                  <a:lnTo>
                    <a:pt x="12727" y="1043"/>
                  </a:lnTo>
                  <a:cubicBezTo>
                    <a:pt x="12727" y="989"/>
                    <a:pt x="12708" y="970"/>
                    <a:pt x="12684" y="968"/>
                  </a:cubicBezTo>
                  <a:lnTo>
                    <a:pt x="12684" y="968"/>
                  </a:lnTo>
                  <a:cubicBezTo>
                    <a:pt x="12727" y="902"/>
                    <a:pt x="12727" y="793"/>
                    <a:pt x="12727" y="793"/>
                  </a:cubicBezTo>
                  <a:lnTo>
                    <a:pt x="12727" y="267"/>
                  </a:lnTo>
                  <a:cubicBezTo>
                    <a:pt x="12727" y="164"/>
                    <a:pt x="12546" y="147"/>
                    <a:pt x="12429" y="147"/>
                  </a:cubicBezTo>
                  <a:cubicBezTo>
                    <a:pt x="12375" y="147"/>
                    <a:pt x="12335" y="151"/>
                    <a:pt x="12335" y="151"/>
                  </a:cubicBezTo>
                  <a:lnTo>
                    <a:pt x="3146" y="151"/>
                  </a:lnTo>
                  <a:cubicBezTo>
                    <a:pt x="3129" y="54"/>
                    <a:pt x="3006" y="0"/>
                    <a:pt x="282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67"/>
            <p:cNvSpPr/>
            <p:nvPr/>
          </p:nvSpPr>
          <p:spPr>
            <a:xfrm>
              <a:off x="743500" y="1329200"/>
              <a:ext cx="48850" cy="51250"/>
            </a:xfrm>
            <a:custGeom>
              <a:avLst/>
              <a:gdLst/>
              <a:ahLst/>
              <a:cxnLst/>
              <a:rect l="l" t="t" r="r" b="b"/>
              <a:pathLst>
                <a:path w="1954" h="2050" extrusionOk="0">
                  <a:moveTo>
                    <a:pt x="1731" y="0"/>
                  </a:moveTo>
                  <a:cubicBezTo>
                    <a:pt x="1731" y="0"/>
                    <a:pt x="1704" y="268"/>
                    <a:pt x="1686" y="527"/>
                  </a:cubicBezTo>
                  <a:cubicBezTo>
                    <a:pt x="1650" y="973"/>
                    <a:pt x="1419" y="1365"/>
                    <a:pt x="1240" y="1553"/>
                  </a:cubicBezTo>
                  <a:cubicBezTo>
                    <a:pt x="785" y="2017"/>
                    <a:pt x="0" y="2034"/>
                    <a:pt x="0" y="2034"/>
                  </a:cubicBezTo>
                  <a:cubicBezTo>
                    <a:pt x="104" y="2045"/>
                    <a:pt x="203" y="2050"/>
                    <a:pt x="297" y="2050"/>
                  </a:cubicBezTo>
                  <a:cubicBezTo>
                    <a:pt x="1508" y="2050"/>
                    <a:pt x="1954" y="1241"/>
                    <a:pt x="1954" y="678"/>
                  </a:cubicBezTo>
                  <a:cubicBezTo>
                    <a:pt x="1954" y="214"/>
                    <a:pt x="1731" y="0"/>
                    <a:pt x="173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67"/>
            <p:cNvSpPr/>
            <p:nvPr/>
          </p:nvSpPr>
          <p:spPr>
            <a:xfrm>
              <a:off x="818425" y="1338575"/>
              <a:ext cx="14525" cy="49300"/>
            </a:xfrm>
            <a:custGeom>
              <a:avLst/>
              <a:gdLst/>
              <a:ahLst/>
              <a:cxnLst/>
              <a:rect l="l" t="t" r="r" b="b"/>
              <a:pathLst>
                <a:path w="581" h="1972" extrusionOk="0">
                  <a:moveTo>
                    <a:pt x="580" y="0"/>
                  </a:moveTo>
                  <a:cubicBezTo>
                    <a:pt x="580" y="0"/>
                    <a:pt x="1" y="241"/>
                    <a:pt x="1" y="1008"/>
                  </a:cubicBezTo>
                  <a:cubicBezTo>
                    <a:pt x="1" y="1633"/>
                    <a:pt x="580" y="1954"/>
                    <a:pt x="580" y="1972"/>
                  </a:cubicBezTo>
                  <a:lnTo>
                    <a:pt x="58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67"/>
            <p:cNvSpPr/>
            <p:nvPr/>
          </p:nvSpPr>
          <p:spPr>
            <a:xfrm>
              <a:off x="888675" y="1344800"/>
              <a:ext cx="52000" cy="3600"/>
            </a:xfrm>
            <a:custGeom>
              <a:avLst/>
              <a:gdLst/>
              <a:ahLst/>
              <a:cxnLst/>
              <a:rect l="l" t="t" r="r" b="b"/>
              <a:pathLst>
                <a:path w="2080" h="144" extrusionOk="0">
                  <a:moveTo>
                    <a:pt x="1" y="1"/>
                  </a:moveTo>
                  <a:lnTo>
                    <a:pt x="1" y="144"/>
                  </a:lnTo>
                  <a:lnTo>
                    <a:pt x="2079" y="144"/>
                  </a:lnTo>
                  <a:lnTo>
                    <a:pt x="207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67"/>
            <p:cNvSpPr/>
            <p:nvPr/>
          </p:nvSpPr>
          <p:spPr>
            <a:xfrm>
              <a:off x="888675" y="1374475"/>
              <a:ext cx="52000" cy="3800"/>
            </a:xfrm>
            <a:custGeom>
              <a:avLst/>
              <a:gdLst/>
              <a:ahLst/>
              <a:cxnLst/>
              <a:rect l="l" t="t" r="r" b="b"/>
              <a:pathLst>
                <a:path w="2080" h="152" extrusionOk="0">
                  <a:moveTo>
                    <a:pt x="1" y="0"/>
                  </a:moveTo>
                  <a:lnTo>
                    <a:pt x="1" y="152"/>
                  </a:lnTo>
                  <a:lnTo>
                    <a:pt x="2079" y="152"/>
                  </a:lnTo>
                  <a:lnTo>
                    <a:pt x="207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67"/>
            <p:cNvSpPr/>
            <p:nvPr/>
          </p:nvSpPr>
          <p:spPr>
            <a:xfrm>
              <a:off x="940650" y="1344800"/>
              <a:ext cx="107750" cy="3600"/>
            </a:xfrm>
            <a:custGeom>
              <a:avLst/>
              <a:gdLst/>
              <a:ahLst/>
              <a:cxnLst/>
              <a:rect l="l" t="t" r="r" b="b"/>
              <a:pathLst>
                <a:path w="4310" h="144" extrusionOk="0">
                  <a:moveTo>
                    <a:pt x="0" y="1"/>
                  </a:moveTo>
                  <a:lnTo>
                    <a:pt x="0" y="144"/>
                  </a:lnTo>
                  <a:lnTo>
                    <a:pt x="4309" y="144"/>
                  </a:lnTo>
                  <a:lnTo>
                    <a:pt x="430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67"/>
            <p:cNvSpPr/>
            <p:nvPr/>
          </p:nvSpPr>
          <p:spPr>
            <a:xfrm>
              <a:off x="940650" y="1378250"/>
              <a:ext cx="96600" cy="3600"/>
            </a:xfrm>
            <a:custGeom>
              <a:avLst/>
              <a:gdLst/>
              <a:ahLst/>
              <a:cxnLst/>
              <a:rect l="l" t="t" r="r" b="b"/>
              <a:pathLst>
                <a:path w="3864" h="144" extrusionOk="0">
                  <a:moveTo>
                    <a:pt x="0" y="1"/>
                  </a:moveTo>
                  <a:lnTo>
                    <a:pt x="0" y="144"/>
                  </a:lnTo>
                  <a:lnTo>
                    <a:pt x="3863" y="144"/>
                  </a:lnTo>
                  <a:lnTo>
                    <a:pt x="386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67"/>
            <p:cNvSpPr/>
            <p:nvPr/>
          </p:nvSpPr>
          <p:spPr>
            <a:xfrm>
              <a:off x="1011350" y="1348375"/>
              <a:ext cx="3575" cy="33475"/>
            </a:xfrm>
            <a:custGeom>
              <a:avLst/>
              <a:gdLst/>
              <a:ahLst/>
              <a:cxnLst/>
              <a:rect l="l" t="t" r="r" b="b"/>
              <a:pathLst>
                <a:path w="143" h="1339" extrusionOk="0">
                  <a:moveTo>
                    <a:pt x="0" y="1"/>
                  </a:moveTo>
                  <a:lnTo>
                    <a:pt x="0" y="1339"/>
                  </a:lnTo>
                  <a:lnTo>
                    <a:pt x="143" y="1339"/>
                  </a:lnTo>
                  <a:lnTo>
                    <a:pt x="14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67"/>
            <p:cNvSpPr/>
            <p:nvPr/>
          </p:nvSpPr>
          <p:spPr>
            <a:xfrm>
              <a:off x="1022500" y="1348375"/>
              <a:ext cx="3600" cy="33475"/>
            </a:xfrm>
            <a:custGeom>
              <a:avLst/>
              <a:gdLst/>
              <a:ahLst/>
              <a:cxnLst/>
              <a:rect l="l" t="t" r="r" b="b"/>
              <a:pathLst>
                <a:path w="144" h="1339" extrusionOk="0">
                  <a:moveTo>
                    <a:pt x="0" y="1"/>
                  </a:moveTo>
                  <a:lnTo>
                    <a:pt x="0" y="1339"/>
                  </a:lnTo>
                  <a:lnTo>
                    <a:pt x="143" y="1339"/>
                  </a:lnTo>
                  <a:lnTo>
                    <a:pt x="14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67"/>
            <p:cNvSpPr/>
            <p:nvPr/>
          </p:nvSpPr>
          <p:spPr>
            <a:xfrm>
              <a:off x="1037225" y="1348375"/>
              <a:ext cx="3800" cy="33475"/>
            </a:xfrm>
            <a:custGeom>
              <a:avLst/>
              <a:gdLst/>
              <a:ahLst/>
              <a:cxnLst/>
              <a:rect l="l" t="t" r="r" b="b"/>
              <a:pathLst>
                <a:path w="152" h="1339" extrusionOk="0">
                  <a:moveTo>
                    <a:pt x="0" y="1"/>
                  </a:moveTo>
                  <a:lnTo>
                    <a:pt x="0" y="1339"/>
                  </a:lnTo>
                  <a:lnTo>
                    <a:pt x="152" y="1339"/>
                  </a:lnTo>
                  <a:lnTo>
                    <a:pt x="1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67"/>
            <p:cNvSpPr/>
            <p:nvPr/>
          </p:nvSpPr>
          <p:spPr>
            <a:xfrm>
              <a:off x="940650" y="1391200"/>
              <a:ext cx="96600" cy="25"/>
            </a:xfrm>
            <a:custGeom>
              <a:avLst/>
              <a:gdLst/>
              <a:ahLst/>
              <a:cxnLst/>
              <a:rect l="l" t="t" r="r" b="b"/>
              <a:pathLst>
                <a:path w="3864" h="1" extrusionOk="0">
                  <a:moveTo>
                    <a:pt x="3863" y="0"/>
                  </a:moveTo>
                  <a:lnTo>
                    <a:pt x="0" y="0"/>
                  </a:lnTo>
                </a:path>
              </a:pathLst>
            </a:custGeom>
            <a:solidFill>
              <a:srgbClr val="A7A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67"/>
            <p:cNvSpPr/>
            <p:nvPr/>
          </p:nvSpPr>
          <p:spPr>
            <a:xfrm>
              <a:off x="940650" y="1389425"/>
              <a:ext cx="96600" cy="3575"/>
            </a:xfrm>
            <a:custGeom>
              <a:avLst/>
              <a:gdLst/>
              <a:ahLst/>
              <a:cxnLst/>
              <a:rect l="l" t="t" r="r" b="b"/>
              <a:pathLst>
                <a:path w="3864" h="143" extrusionOk="0">
                  <a:moveTo>
                    <a:pt x="0" y="0"/>
                  </a:moveTo>
                  <a:lnTo>
                    <a:pt x="0" y="143"/>
                  </a:lnTo>
                  <a:lnTo>
                    <a:pt x="3863" y="143"/>
                  </a:lnTo>
                  <a:lnTo>
                    <a:pt x="386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67"/>
            <p:cNvSpPr/>
            <p:nvPr/>
          </p:nvSpPr>
          <p:spPr>
            <a:xfrm>
              <a:off x="937075" y="1320500"/>
              <a:ext cx="13175" cy="24775"/>
            </a:xfrm>
            <a:custGeom>
              <a:avLst/>
              <a:gdLst/>
              <a:ahLst/>
              <a:cxnLst/>
              <a:rect l="l" t="t" r="r" b="b"/>
              <a:pathLst>
                <a:path w="527" h="991" extrusionOk="0">
                  <a:moveTo>
                    <a:pt x="108" y="0"/>
                  </a:moveTo>
                  <a:lnTo>
                    <a:pt x="9" y="116"/>
                  </a:lnTo>
                  <a:cubicBezTo>
                    <a:pt x="18" y="125"/>
                    <a:pt x="322" y="420"/>
                    <a:pt x="1" y="901"/>
                  </a:cubicBezTo>
                  <a:lnTo>
                    <a:pt x="125" y="991"/>
                  </a:lnTo>
                  <a:cubicBezTo>
                    <a:pt x="527" y="402"/>
                    <a:pt x="117" y="9"/>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67"/>
            <p:cNvSpPr/>
            <p:nvPr/>
          </p:nvSpPr>
          <p:spPr>
            <a:xfrm>
              <a:off x="936850" y="1343025"/>
              <a:ext cx="13175" cy="32150"/>
            </a:xfrm>
            <a:custGeom>
              <a:avLst/>
              <a:gdLst/>
              <a:ahLst/>
              <a:cxnLst/>
              <a:rect l="l" t="t" r="r" b="b"/>
              <a:pathLst>
                <a:path w="527" h="1286" extrusionOk="0">
                  <a:moveTo>
                    <a:pt x="126" y="0"/>
                  </a:moveTo>
                  <a:lnTo>
                    <a:pt x="10" y="90"/>
                  </a:lnTo>
                  <a:cubicBezTo>
                    <a:pt x="27" y="108"/>
                    <a:pt x="349" y="536"/>
                    <a:pt x="1" y="1214"/>
                  </a:cubicBezTo>
                  <a:lnTo>
                    <a:pt x="134" y="1285"/>
                  </a:lnTo>
                  <a:cubicBezTo>
                    <a:pt x="527" y="518"/>
                    <a:pt x="143" y="18"/>
                    <a:pt x="1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67"/>
            <p:cNvSpPr/>
            <p:nvPr/>
          </p:nvSpPr>
          <p:spPr>
            <a:xfrm>
              <a:off x="936850" y="1373125"/>
              <a:ext cx="13175" cy="32150"/>
            </a:xfrm>
            <a:custGeom>
              <a:avLst/>
              <a:gdLst/>
              <a:ahLst/>
              <a:cxnLst/>
              <a:rect l="l" t="t" r="r" b="b"/>
              <a:pathLst>
                <a:path w="527" h="1286" extrusionOk="0">
                  <a:moveTo>
                    <a:pt x="126" y="1"/>
                  </a:moveTo>
                  <a:lnTo>
                    <a:pt x="10" y="90"/>
                  </a:lnTo>
                  <a:cubicBezTo>
                    <a:pt x="27" y="108"/>
                    <a:pt x="349" y="536"/>
                    <a:pt x="1" y="1223"/>
                  </a:cubicBezTo>
                  <a:lnTo>
                    <a:pt x="134" y="1285"/>
                  </a:lnTo>
                  <a:cubicBezTo>
                    <a:pt x="527" y="518"/>
                    <a:pt x="143" y="19"/>
                    <a:pt x="1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67"/>
            <p:cNvSpPr/>
            <p:nvPr/>
          </p:nvSpPr>
          <p:spPr>
            <a:xfrm>
              <a:off x="835150" y="1336100"/>
              <a:ext cx="57575" cy="51325"/>
            </a:xfrm>
            <a:custGeom>
              <a:avLst/>
              <a:gdLst/>
              <a:ahLst/>
              <a:cxnLst/>
              <a:rect l="l" t="t" r="r" b="b"/>
              <a:pathLst>
                <a:path w="2303" h="2053" extrusionOk="0">
                  <a:moveTo>
                    <a:pt x="1" y="1"/>
                  </a:moveTo>
                  <a:lnTo>
                    <a:pt x="1" y="2053"/>
                  </a:lnTo>
                  <a:lnTo>
                    <a:pt x="2302" y="2053"/>
                  </a:lnTo>
                  <a:lnTo>
                    <a:pt x="230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67"/>
            <p:cNvSpPr/>
            <p:nvPr/>
          </p:nvSpPr>
          <p:spPr>
            <a:xfrm>
              <a:off x="835150" y="1336100"/>
              <a:ext cx="59125" cy="11175"/>
            </a:xfrm>
            <a:custGeom>
              <a:avLst/>
              <a:gdLst/>
              <a:ahLst/>
              <a:cxnLst/>
              <a:rect l="l" t="t" r="r" b="b"/>
              <a:pathLst>
                <a:path w="2365" h="447" extrusionOk="0">
                  <a:moveTo>
                    <a:pt x="72" y="1"/>
                  </a:moveTo>
                  <a:cubicBezTo>
                    <a:pt x="36" y="1"/>
                    <a:pt x="1" y="28"/>
                    <a:pt x="1" y="72"/>
                  </a:cubicBezTo>
                  <a:lnTo>
                    <a:pt x="1" y="376"/>
                  </a:lnTo>
                  <a:cubicBezTo>
                    <a:pt x="1" y="420"/>
                    <a:pt x="36" y="447"/>
                    <a:pt x="72" y="447"/>
                  </a:cubicBezTo>
                  <a:lnTo>
                    <a:pt x="2284" y="447"/>
                  </a:lnTo>
                  <a:cubicBezTo>
                    <a:pt x="2329" y="447"/>
                    <a:pt x="2365" y="420"/>
                    <a:pt x="2365" y="376"/>
                  </a:cubicBezTo>
                  <a:lnTo>
                    <a:pt x="2365" y="72"/>
                  </a:lnTo>
                  <a:cubicBezTo>
                    <a:pt x="2365" y="28"/>
                    <a:pt x="2329" y="1"/>
                    <a:pt x="228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67"/>
            <p:cNvSpPr/>
            <p:nvPr/>
          </p:nvSpPr>
          <p:spPr>
            <a:xfrm>
              <a:off x="835150" y="1357075"/>
              <a:ext cx="59125" cy="10950"/>
            </a:xfrm>
            <a:custGeom>
              <a:avLst/>
              <a:gdLst/>
              <a:ahLst/>
              <a:cxnLst/>
              <a:rect l="l" t="t" r="r" b="b"/>
              <a:pathLst>
                <a:path w="2365" h="438" extrusionOk="0">
                  <a:moveTo>
                    <a:pt x="72" y="1"/>
                  </a:moveTo>
                  <a:cubicBezTo>
                    <a:pt x="36" y="1"/>
                    <a:pt x="1" y="36"/>
                    <a:pt x="1" y="81"/>
                  </a:cubicBezTo>
                  <a:lnTo>
                    <a:pt x="1" y="366"/>
                  </a:lnTo>
                  <a:cubicBezTo>
                    <a:pt x="1" y="402"/>
                    <a:pt x="36" y="438"/>
                    <a:pt x="72" y="438"/>
                  </a:cubicBezTo>
                  <a:lnTo>
                    <a:pt x="2284" y="438"/>
                  </a:lnTo>
                  <a:cubicBezTo>
                    <a:pt x="2329" y="438"/>
                    <a:pt x="2365" y="402"/>
                    <a:pt x="2365" y="366"/>
                  </a:cubicBezTo>
                  <a:lnTo>
                    <a:pt x="2365" y="81"/>
                  </a:lnTo>
                  <a:cubicBezTo>
                    <a:pt x="2365" y="36"/>
                    <a:pt x="2329" y="1"/>
                    <a:pt x="228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67"/>
            <p:cNvSpPr/>
            <p:nvPr/>
          </p:nvSpPr>
          <p:spPr>
            <a:xfrm>
              <a:off x="835150" y="1377150"/>
              <a:ext cx="59125" cy="13625"/>
            </a:xfrm>
            <a:custGeom>
              <a:avLst/>
              <a:gdLst/>
              <a:ahLst/>
              <a:cxnLst/>
              <a:rect l="l" t="t" r="r" b="b"/>
              <a:pathLst>
                <a:path w="2365" h="545" extrusionOk="0">
                  <a:moveTo>
                    <a:pt x="72" y="0"/>
                  </a:moveTo>
                  <a:cubicBezTo>
                    <a:pt x="36" y="0"/>
                    <a:pt x="1" y="36"/>
                    <a:pt x="1" y="81"/>
                  </a:cubicBezTo>
                  <a:lnTo>
                    <a:pt x="1" y="473"/>
                  </a:lnTo>
                  <a:cubicBezTo>
                    <a:pt x="1" y="509"/>
                    <a:pt x="36" y="545"/>
                    <a:pt x="72" y="545"/>
                  </a:cubicBezTo>
                  <a:lnTo>
                    <a:pt x="2284" y="545"/>
                  </a:lnTo>
                  <a:cubicBezTo>
                    <a:pt x="2329" y="545"/>
                    <a:pt x="2365" y="509"/>
                    <a:pt x="2365" y="473"/>
                  </a:cubicBezTo>
                  <a:lnTo>
                    <a:pt x="2365" y="81"/>
                  </a:lnTo>
                  <a:cubicBezTo>
                    <a:pt x="2365" y="36"/>
                    <a:pt x="2329" y="0"/>
                    <a:pt x="228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67"/>
            <p:cNvSpPr/>
            <p:nvPr/>
          </p:nvSpPr>
          <p:spPr>
            <a:xfrm>
              <a:off x="845625" y="1368000"/>
              <a:ext cx="60925" cy="9850"/>
            </a:xfrm>
            <a:custGeom>
              <a:avLst/>
              <a:gdLst/>
              <a:ahLst/>
              <a:cxnLst/>
              <a:rect l="l" t="t" r="r" b="b"/>
              <a:pathLst>
                <a:path w="2437" h="394" extrusionOk="0">
                  <a:moveTo>
                    <a:pt x="188" y="1"/>
                  </a:moveTo>
                  <a:cubicBezTo>
                    <a:pt x="81" y="1"/>
                    <a:pt x="1" y="90"/>
                    <a:pt x="1" y="197"/>
                  </a:cubicBezTo>
                  <a:cubicBezTo>
                    <a:pt x="1" y="304"/>
                    <a:pt x="81" y="393"/>
                    <a:pt x="188" y="393"/>
                  </a:cubicBezTo>
                  <a:lnTo>
                    <a:pt x="2240" y="393"/>
                  </a:lnTo>
                  <a:cubicBezTo>
                    <a:pt x="2347" y="393"/>
                    <a:pt x="2436" y="304"/>
                    <a:pt x="2436" y="197"/>
                  </a:cubicBezTo>
                  <a:cubicBezTo>
                    <a:pt x="2436" y="90"/>
                    <a:pt x="2347" y="1"/>
                    <a:pt x="22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67"/>
            <p:cNvSpPr/>
            <p:nvPr/>
          </p:nvSpPr>
          <p:spPr>
            <a:xfrm>
              <a:off x="845625" y="1347250"/>
              <a:ext cx="60925" cy="9850"/>
            </a:xfrm>
            <a:custGeom>
              <a:avLst/>
              <a:gdLst/>
              <a:ahLst/>
              <a:cxnLst/>
              <a:rect l="l" t="t" r="r" b="b"/>
              <a:pathLst>
                <a:path w="2437" h="394" extrusionOk="0">
                  <a:moveTo>
                    <a:pt x="188" y="1"/>
                  </a:moveTo>
                  <a:cubicBezTo>
                    <a:pt x="81" y="1"/>
                    <a:pt x="1" y="90"/>
                    <a:pt x="1" y="197"/>
                  </a:cubicBezTo>
                  <a:cubicBezTo>
                    <a:pt x="1" y="304"/>
                    <a:pt x="81" y="394"/>
                    <a:pt x="188" y="394"/>
                  </a:cubicBezTo>
                  <a:lnTo>
                    <a:pt x="2240" y="394"/>
                  </a:lnTo>
                  <a:cubicBezTo>
                    <a:pt x="2347" y="394"/>
                    <a:pt x="2436" y="304"/>
                    <a:pt x="2436" y="197"/>
                  </a:cubicBezTo>
                  <a:cubicBezTo>
                    <a:pt x="2436" y="90"/>
                    <a:pt x="2347" y="1"/>
                    <a:pt x="22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67"/>
            <p:cNvSpPr/>
            <p:nvPr/>
          </p:nvSpPr>
          <p:spPr>
            <a:xfrm>
              <a:off x="805050" y="1357300"/>
              <a:ext cx="5375" cy="5375"/>
            </a:xfrm>
            <a:custGeom>
              <a:avLst/>
              <a:gdLst/>
              <a:ahLst/>
              <a:cxnLst/>
              <a:rect l="l" t="t" r="r" b="b"/>
              <a:pathLst>
                <a:path w="215" h="215" extrusionOk="0">
                  <a:moveTo>
                    <a:pt x="107" y="0"/>
                  </a:moveTo>
                  <a:cubicBezTo>
                    <a:pt x="45" y="0"/>
                    <a:pt x="0" y="45"/>
                    <a:pt x="0" y="107"/>
                  </a:cubicBezTo>
                  <a:cubicBezTo>
                    <a:pt x="0" y="161"/>
                    <a:pt x="45" y="215"/>
                    <a:pt x="107" y="215"/>
                  </a:cubicBezTo>
                  <a:cubicBezTo>
                    <a:pt x="170" y="215"/>
                    <a:pt x="214" y="161"/>
                    <a:pt x="214" y="107"/>
                  </a:cubicBezTo>
                  <a:cubicBezTo>
                    <a:pt x="214" y="45"/>
                    <a:pt x="170" y="0"/>
                    <a:pt x="10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67"/>
            <p:cNvSpPr/>
            <p:nvPr/>
          </p:nvSpPr>
          <p:spPr>
            <a:xfrm>
              <a:off x="647800" y="1379850"/>
              <a:ext cx="165750" cy="153450"/>
            </a:xfrm>
            <a:custGeom>
              <a:avLst/>
              <a:gdLst/>
              <a:ahLst/>
              <a:cxnLst/>
              <a:rect l="l" t="t" r="r" b="b"/>
              <a:pathLst>
                <a:path w="6630" h="6138" extrusionOk="0">
                  <a:moveTo>
                    <a:pt x="3859" y="0"/>
                  </a:moveTo>
                  <a:cubicBezTo>
                    <a:pt x="3429" y="0"/>
                    <a:pt x="2874" y="8"/>
                    <a:pt x="2874" y="8"/>
                  </a:cubicBezTo>
                  <a:cubicBezTo>
                    <a:pt x="2874" y="8"/>
                    <a:pt x="2312" y="106"/>
                    <a:pt x="2543" y="490"/>
                  </a:cubicBezTo>
                  <a:cubicBezTo>
                    <a:pt x="2766" y="874"/>
                    <a:pt x="2615" y="1587"/>
                    <a:pt x="2160" y="2096"/>
                  </a:cubicBezTo>
                  <a:cubicBezTo>
                    <a:pt x="1696" y="2613"/>
                    <a:pt x="599" y="4014"/>
                    <a:pt x="599" y="4014"/>
                  </a:cubicBezTo>
                  <a:cubicBezTo>
                    <a:pt x="599" y="4014"/>
                    <a:pt x="1" y="5022"/>
                    <a:pt x="304" y="5504"/>
                  </a:cubicBezTo>
                  <a:cubicBezTo>
                    <a:pt x="583" y="5955"/>
                    <a:pt x="1158" y="6105"/>
                    <a:pt x="2040" y="6105"/>
                  </a:cubicBezTo>
                  <a:cubicBezTo>
                    <a:pt x="2116" y="6105"/>
                    <a:pt x="2195" y="6104"/>
                    <a:pt x="2276" y="6101"/>
                  </a:cubicBezTo>
                  <a:cubicBezTo>
                    <a:pt x="3302" y="6075"/>
                    <a:pt x="4033" y="6137"/>
                    <a:pt x="4346" y="5673"/>
                  </a:cubicBezTo>
                  <a:cubicBezTo>
                    <a:pt x="4631" y="5254"/>
                    <a:pt x="4756" y="4683"/>
                    <a:pt x="4836" y="3934"/>
                  </a:cubicBezTo>
                  <a:cubicBezTo>
                    <a:pt x="4872" y="3604"/>
                    <a:pt x="5122" y="2711"/>
                    <a:pt x="5684" y="2658"/>
                  </a:cubicBezTo>
                  <a:cubicBezTo>
                    <a:pt x="6246" y="2604"/>
                    <a:pt x="6397" y="2631"/>
                    <a:pt x="6424" y="2381"/>
                  </a:cubicBezTo>
                  <a:cubicBezTo>
                    <a:pt x="6451" y="2123"/>
                    <a:pt x="6629" y="1132"/>
                    <a:pt x="6112" y="1132"/>
                  </a:cubicBezTo>
                  <a:cubicBezTo>
                    <a:pt x="5966" y="1129"/>
                    <a:pt x="5796" y="1128"/>
                    <a:pt x="5633" y="1128"/>
                  </a:cubicBezTo>
                  <a:cubicBezTo>
                    <a:pt x="5308" y="1128"/>
                    <a:pt x="5015" y="1132"/>
                    <a:pt x="5015" y="1132"/>
                  </a:cubicBezTo>
                  <a:cubicBezTo>
                    <a:pt x="5015" y="1132"/>
                    <a:pt x="4542" y="1132"/>
                    <a:pt x="4533" y="642"/>
                  </a:cubicBezTo>
                  <a:cubicBezTo>
                    <a:pt x="4524" y="312"/>
                    <a:pt x="4631" y="17"/>
                    <a:pt x="4328" y="8"/>
                  </a:cubicBezTo>
                  <a:cubicBezTo>
                    <a:pt x="4259" y="2"/>
                    <a:pt x="4075" y="0"/>
                    <a:pt x="38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897"/>
        <p:cNvGrpSpPr/>
        <p:nvPr/>
      </p:nvGrpSpPr>
      <p:grpSpPr>
        <a:xfrm>
          <a:off x="0" y="0"/>
          <a:ext cx="0" cy="0"/>
          <a:chOff x="0" y="0"/>
          <a:chExt cx="0" cy="0"/>
        </a:xfrm>
      </p:grpSpPr>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98"/>
        <p:cNvGrpSpPr/>
        <p:nvPr/>
      </p:nvGrpSpPr>
      <p:grpSpPr>
        <a:xfrm>
          <a:off x="0" y="0"/>
          <a:ext cx="0" cy="0"/>
          <a:chOff x="0" y="0"/>
          <a:chExt cx="0" cy="0"/>
        </a:xfrm>
      </p:grpSpPr>
      <p:grpSp>
        <p:nvGrpSpPr>
          <p:cNvPr id="1899" name="Google Shape;1899;p69"/>
          <p:cNvGrpSpPr/>
          <p:nvPr/>
        </p:nvGrpSpPr>
        <p:grpSpPr>
          <a:xfrm rot="-2699726">
            <a:off x="164917" y="505300"/>
            <a:ext cx="1213121" cy="968825"/>
            <a:chOff x="1539600" y="3392275"/>
            <a:chExt cx="684875" cy="547000"/>
          </a:xfrm>
        </p:grpSpPr>
        <p:sp>
          <p:nvSpPr>
            <p:cNvPr id="1900" name="Google Shape;1900;p69"/>
            <p:cNvSpPr/>
            <p:nvPr/>
          </p:nvSpPr>
          <p:spPr>
            <a:xfrm>
              <a:off x="1539600" y="3392275"/>
              <a:ext cx="684875" cy="547000"/>
            </a:xfrm>
            <a:custGeom>
              <a:avLst/>
              <a:gdLst/>
              <a:ahLst/>
              <a:cxnLst/>
              <a:rect l="l" t="t" r="r" b="b"/>
              <a:pathLst>
                <a:path w="27395" h="21880" extrusionOk="0">
                  <a:moveTo>
                    <a:pt x="5941" y="7594"/>
                  </a:moveTo>
                  <a:cubicBezTo>
                    <a:pt x="6643" y="7594"/>
                    <a:pt x="7294" y="7870"/>
                    <a:pt x="7796" y="8321"/>
                  </a:cubicBezTo>
                  <a:lnTo>
                    <a:pt x="8247" y="8772"/>
                  </a:lnTo>
                  <a:cubicBezTo>
                    <a:pt x="9249" y="9825"/>
                    <a:pt x="9224" y="11529"/>
                    <a:pt x="8197" y="12557"/>
                  </a:cubicBezTo>
                  <a:cubicBezTo>
                    <a:pt x="7695" y="13058"/>
                    <a:pt x="7019" y="13334"/>
                    <a:pt x="6292" y="13334"/>
                  </a:cubicBezTo>
                  <a:cubicBezTo>
                    <a:pt x="5565" y="13334"/>
                    <a:pt x="4888" y="13058"/>
                    <a:pt x="4387" y="12557"/>
                  </a:cubicBezTo>
                  <a:cubicBezTo>
                    <a:pt x="4312" y="12481"/>
                    <a:pt x="4262" y="12431"/>
                    <a:pt x="4186" y="12381"/>
                  </a:cubicBezTo>
                  <a:cubicBezTo>
                    <a:pt x="4136" y="12331"/>
                    <a:pt x="4086" y="12256"/>
                    <a:pt x="4036" y="12206"/>
                  </a:cubicBezTo>
                  <a:cubicBezTo>
                    <a:pt x="2983" y="11153"/>
                    <a:pt x="2983" y="9424"/>
                    <a:pt x="4036" y="8371"/>
                  </a:cubicBezTo>
                  <a:cubicBezTo>
                    <a:pt x="4537" y="7870"/>
                    <a:pt x="5214" y="7594"/>
                    <a:pt x="5941" y="7594"/>
                  </a:cubicBezTo>
                  <a:close/>
                  <a:moveTo>
                    <a:pt x="21480" y="13233"/>
                  </a:moveTo>
                  <a:cubicBezTo>
                    <a:pt x="22933" y="13258"/>
                    <a:pt x="24136" y="14486"/>
                    <a:pt x="24136" y="15940"/>
                  </a:cubicBezTo>
                  <a:cubicBezTo>
                    <a:pt x="24136" y="17419"/>
                    <a:pt x="22908" y="18647"/>
                    <a:pt x="21430" y="18647"/>
                  </a:cubicBezTo>
                  <a:lnTo>
                    <a:pt x="20953" y="18647"/>
                  </a:lnTo>
                  <a:cubicBezTo>
                    <a:pt x="19450" y="18647"/>
                    <a:pt x="18247" y="17419"/>
                    <a:pt x="18247" y="15940"/>
                  </a:cubicBezTo>
                  <a:cubicBezTo>
                    <a:pt x="18247" y="14486"/>
                    <a:pt x="19425" y="13283"/>
                    <a:pt x="20878" y="13233"/>
                  </a:cubicBezTo>
                  <a:close/>
                  <a:moveTo>
                    <a:pt x="17946" y="0"/>
                  </a:moveTo>
                  <a:cubicBezTo>
                    <a:pt x="17796" y="0"/>
                    <a:pt x="17645" y="0"/>
                    <a:pt x="17495" y="25"/>
                  </a:cubicBezTo>
                  <a:cubicBezTo>
                    <a:pt x="17294" y="75"/>
                    <a:pt x="17069" y="150"/>
                    <a:pt x="16893" y="251"/>
                  </a:cubicBezTo>
                  <a:cubicBezTo>
                    <a:pt x="16643" y="176"/>
                    <a:pt x="16392" y="125"/>
                    <a:pt x="16141" y="125"/>
                  </a:cubicBezTo>
                  <a:cubicBezTo>
                    <a:pt x="15991" y="125"/>
                    <a:pt x="15841" y="150"/>
                    <a:pt x="15715" y="176"/>
                  </a:cubicBezTo>
                  <a:cubicBezTo>
                    <a:pt x="15264" y="251"/>
                    <a:pt x="14838" y="476"/>
                    <a:pt x="14512" y="777"/>
                  </a:cubicBezTo>
                  <a:cubicBezTo>
                    <a:pt x="14412" y="777"/>
                    <a:pt x="14312" y="802"/>
                    <a:pt x="14212" y="827"/>
                  </a:cubicBezTo>
                  <a:cubicBezTo>
                    <a:pt x="13760" y="902"/>
                    <a:pt x="13359" y="1128"/>
                    <a:pt x="13034" y="1429"/>
                  </a:cubicBezTo>
                  <a:lnTo>
                    <a:pt x="12908" y="1429"/>
                  </a:lnTo>
                  <a:cubicBezTo>
                    <a:pt x="12758" y="1429"/>
                    <a:pt x="12608" y="1429"/>
                    <a:pt x="12457" y="1479"/>
                  </a:cubicBezTo>
                  <a:cubicBezTo>
                    <a:pt x="11730" y="1604"/>
                    <a:pt x="11129" y="2080"/>
                    <a:pt x="10803" y="2732"/>
                  </a:cubicBezTo>
                  <a:cubicBezTo>
                    <a:pt x="10728" y="2757"/>
                    <a:pt x="10678" y="2782"/>
                    <a:pt x="10628" y="2807"/>
                  </a:cubicBezTo>
                  <a:cubicBezTo>
                    <a:pt x="10277" y="2481"/>
                    <a:pt x="9826" y="2306"/>
                    <a:pt x="9349" y="2306"/>
                  </a:cubicBezTo>
                  <a:cubicBezTo>
                    <a:pt x="8873" y="2306"/>
                    <a:pt x="8397" y="2506"/>
                    <a:pt x="8071" y="2832"/>
                  </a:cubicBezTo>
                  <a:lnTo>
                    <a:pt x="6542" y="4361"/>
                  </a:lnTo>
                  <a:cubicBezTo>
                    <a:pt x="6342" y="4361"/>
                    <a:pt x="6141" y="4336"/>
                    <a:pt x="5941" y="4336"/>
                  </a:cubicBezTo>
                  <a:cubicBezTo>
                    <a:pt x="4362" y="4336"/>
                    <a:pt x="2858" y="4963"/>
                    <a:pt x="1730" y="6090"/>
                  </a:cubicBezTo>
                  <a:cubicBezTo>
                    <a:pt x="602" y="7193"/>
                    <a:pt x="1" y="8697"/>
                    <a:pt x="1" y="10301"/>
                  </a:cubicBezTo>
                  <a:cubicBezTo>
                    <a:pt x="1" y="11880"/>
                    <a:pt x="602" y="13384"/>
                    <a:pt x="1730" y="14511"/>
                  </a:cubicBezTo>
                  <a:cubicBezTo>
                    <a:pt x="1780" y="14562"/>
                    <a:pt x="1856" y="14612"/>
                    <a:pt x="1906" y="14662"/>
                  </a:cubicBezTo>
                  <a:cubicBezTo>
                    <a:pt x="1956" y="14737"/>
                    <a:pt x="2006" y="14787"/>
                    <a:pt x="2081" y="14837"/>
                  </a:cubicBezTo>
                  <a:cubicBezTo>
                    <a:pt x="3209" y="15965"/>
                    <a:pt x="4688" y="16592"/>
                    <a:pt x="6292" y="16592"/>
                  </a:cubicBezTo>
                  <a:cubicBezTo>
                    <a:pt x="7871" y="16592"/>
                    <a:pt x="9374" y="15965"/>
                    <a:pt x="10502" y="14837"/>
                  </a:cubicBezTo>
                  <a:cubicBezTo>
                    <a:pt x="11755" y="13584"/>
                    <a:pt x="12382" y="11855"/>
                    <a:pt x="12207" y="10100"/>
                  </a:cubicBezTo>
                  <a:lnTo>
                    <a:pt x="13760" y="8547"/>
                  </a:lnTo>
                  <a:cubicBezTo>
                    <a:pt x="14111" y="8196"/>
                    <a:pt x="14312" y="7745"/>
                    <a:pt x="14312" y="7243"/>
                  </a:cubicBezTo>
                  <a:cubicBezTo>
                    <a:pt x="14312" y="6792"/>
                    <a:pt x="14136" y="6341"/>
                    <a:pt x="13836" y="6015"/>
                  </a:cubicBezTo>
                  <a:cubicBezTo>
                    <a:pt x="13836" y="5990"/>
                    <a:pt x="13836" y="5990"/>
                    <a:pt x="13836" y="5990"/>
                  </a:cubicBezTo>
                  <a:cubicBezTo>
                    <a:pt x="14111" y="5865"/>
                    <a:pt x="14337" y="5714"/>
                    <a:pt x="14537" y="5514"/>
                  </a:cubicBezTo>
                  <a:lnTo>
                    <a:pt x="14663" y="5514"/>
                  </a:lnTo>
                  <a:cubicBezTo>
                    <a:pt x="14813" y="5514"/>
                    <a:pt x="14963" y="5514"/>
                    <a:pt x="15114" y="5489"/>
                  </a:cubicBezTo>
                  <a:cubicBezTo>
                    <a:pt x="15565" y="5389"/>
                    <a:pt x="15966" y="5188"/>
                    <a:pt x="16292" y="4862"/>
                  </a:cubicBezTo>
                  <a:cubicBezTo>
                    <a:pt x="16392" y="4862"/>
                    <a:pt x="16492" y="4862"/>
                    <a:pt x="16593" y="4837"/>
                  </a:cubicBezTo>
                  <a:cubicBezTo>
                    <a:pt x="16818" y="4787"/>
                    <a:pt x="17019" y="4712"/>
                    <a:pt x="17219" y="4612"/>
                  </a:cubicBezTo>
                  <a:cubicBezTo>
                    <a:pt x="17269" y="4637"/>
                    <a:pt x="17344" y="4662"/>
                    <a:pt x="17395" y="4662"/>
                  </a:cubicBezTo>
                  <a:cubicBezTo>
                    <a:pt x="17570" y="4937"/>
                    <a:pt x="17796" y="5138"/>
                    <a:pt x="18071" y="5313"/>
                  </a:cubicBezTo>
                  <a:cubicBezTo>
                    <a:pt x="18146" y="5589"/>
                    <a:pt x="18247" y="5865"/>
                    <a:pt x="18422" y="6090"/>
                  </a:cubicBezTo>
                  <a:cubicBezTo>
                    <a:pt x="18397" y="6316"/>
                    <a:pt x="18422" y="6541"/>
                    <a:pt x="18447" y="6742"/>
                  </a:cubicBezTo>
                  <a:cubicBezTo>
                    <a:pt x="18497" y="6968"/>
                    <a:pt x="18573" y="7168"/>
                    <a:pt x="18673" y="7369"/>
                  </a:cubicBezTo>
                  <a:cubicBezTo>
                    <a:pt x="17821" y="7519"/>
                    <a:pt x="17169" y="8271"/>
                    <a:pt x="17169" y="9173"/>
                  </a:cubicBezTo>
                  <a:lnTo>
                    <a:pt x="17169" y="11328"/>
                  </a:lnTo>
                  <a:cubicBezTo>
                    <a:pt x="15791" y="12456"/>
                    <a:pt x="14989" y="14136"/>
                    <a:pt x="14989" y="15940"/>
                  </a:cubicBezTo>
                  <a:cubicBezTo>
                    <a:pt x="14989" y="19223"/>
                    <a:pt x="17670" y="21880"/>
                    <a:pt x="20953" y="21880"/>
                  </a:cubicBezTo>
                  <a:lnTo>
                    <a:pt x="21430" y="21880"/>
                  </a:lnTo>
                  <a:cubicBezTo>
                    <a:pt x="24713" y="21880"/>
                    <a:pt x="27395" y="19223"/>
                    <a:pt x="27395" y="15940"/>
                  </a:cubicBezTo>
                  <a:cubicBezTo>
                    <a:pt x="27395" y="14161"/>
                    <a:pt x="26593" y="12481"/>
                    <a:pt x="25239" y="11354"/>
                  </a:cubicBezTo>
                  <a:lnTo>
                    <a:pt x="25239" y="9173"/>
                  </a:lnTo>
                  <a:cubicBezTo>
                    <a:pt x="25239" y="8196"/>
                    <a:pt x="24462" y="7394"/>
                    <a:pt x="23485" y="7343"/>
                  </a:cubicBezTo>
                  <a:cubicBezTo>
                    <a:pt x="23410" y="7093"/>
                    <a:pt x="23284" y="6867"/>
                    <a:pt x="23134" y="6667"/>
                  </a:cubicBezTo>
                  <a:cubicBezTo>
                    <a:pt x="23184" y="6391"/>
                    <a:pt x="23184" y="6140"/>
                    <a:pt x="23134" y="5865"/>
                  </a:cubicBezTo>
                  <a:cubicBezTo>
                    <a:pt x="23059" y="5514"/>
                    <a:pt x="22933" y="5213"/>
                    <a:pt x="22733" y="4937"/>
                  </a:cubicBezTo>
                  <a:cubicBezTo>
                    <a:pt x="22733" y="4712"/>
                    <a:pt x="22733" y="4486"/>
                    <a:pt x="22683" y="4286"/>
                  </a:cubicBezTo>
                  <a:cubicBezTo>
                    <a:pt x="22557" y="3634"/>
                    <a:pt x="22182" y="3083"/>
                    <a:pt x="21630" y="2732"/>
                  </a:cubicBezTo>
                  <a:cubicBezTo>
                    <a:pt x="21430" y="1880"/>
                    <a:pt x="20753" y="1228"/>
                    <a:pt x="19901" y="1028"/>
                  </a:cubicBezTo>
                  <a:cubicBezTo>
                    <a:pt x="19475" y="376"/>
                    <a:pt x="18748" y="0"/>
                    <a:pt x="17946" y="0"/>
                  </a:cubicBezTo>
                  <a:close/>
                </a:path>
              </a:pathLst>
            </a:custGeom>
            <a:solidFill>
              <a:srgbClr val="FFFFFF"/>
            </a:solidFill>
            <a:ln>
              <a:noFill/>
            </a:ln>
            <a:effectLst>
              <a:outerShdw dist="28575" dir="372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69"/>
            <p:cNvSpPr/>
            <p:nvPr/>
          </p:nvSpPr>
          <p:spPr>
            <a:xfrm>
              <a:off x="1980100" y="3435500"/>
              <a:ext cx="86475" cy="79575"/>
            </a:xfrm>
            <a:custGeom>
              <a:avLst/>
              <a:gdLst/>
              <a:ahLst/>
              <a:cxnLst/>
              <a:rect l="l" t="t" r="r" b="b"/>
              <a:pathLst>
                <a:path w="3459" h="3183" extrusionOk="0">
                  <a:moveTo>
                    <a:pt x="1715" y="511"/>
                  </a:moveTo>
                  <a:cubicBezTo>
                    <a:pt x="2220" y="511"/>
                    <a:pt x="2670" y="865"/>
                    <a:pt x="2782" y="1379"/>
                  </a:cubicBezTo>
                  <a:cubicBezTo>
                    <a:pt x="2882" y="1980"/>
                    <a:pt x="2506" y="2532"/>
                    <a:pt x="1930" y="2657"/>
                  </a:cubicBezTo>
                  <a:cubicBezTo>
                    <a:pt x="1867" y="2668"/>
                    <a:pt x="1805" y="2673"/>
                    <a:pt x="1743" y="2673"/>
                  </a:cubicBezTo>
                  <a:cubicBezTo>
                    <a:pt x="1234" y="2673"/>
                    <a:pt x="766" y="2319"/>
                    <a:pt x="677" y="1805"/>
                  </a:cubicBezTo>
                  <a:cubicBezTo>
                    <a:pt x="552" y="1203"/>
                    <a:pt x="927" y="652"/>
                    <a:pt x="1529" y="527"/>
                  </a:cubicBezTo>
                  <a:cubicBezTo>
                    <a:pt x="1592" y="516"/>
                    <a:pt x="1654" y="511"/>
                    <a:pt x="1715" y="511"/>
                  </a:cubicBezTo>
                  <a:close/>
                  <a:moveTo>
                    <a:pt x="1709" y="1"/>
                  </a:moveTo>
                  <a:cubicBezTo>
                    <a:pt x="1617" y="1"/>
                    <a:pt x="1523" y="9"/>
                    <a:pt x="1429" y="25"/>
                  </a:cubicBezTo>
                  <a:cubicBezTo>
                    <a:pt x="577" y="201"/>
                    <a:pt x="0" y="1028"/>
                    <a:pt x="150" y="1880"/>
                  </a:cubicBezTo>
                  <a:cubicBezTo>
                    <a:pt x="307" y="2660"/>
                    <a:pt x="978" y="3183"/>
                    <a:pt x="1742" y="3183"/>
                  </a:cubicBezTo>
                  <a:cubicBezTo>
                    <a:pt x="1837" y="3183"/>
                    <a:pt x="1933" y="3175"/>
                    <a:pt x="2030" y="3158"/>
                  </a:cubicBezTo>
                  <a:cubicBezTo>
                    <a:pt x="2882" y="2983"/>
                    <a:pt x="3459" y="2156"/>
                    <a:pt x="3283" y="1304"/>
                  </a:cubicBezTo>
                  <a:cubicBezTo>
                    <a:pt x="3127" y="523"/>
                    <a:pt x="2456" y="1"/>
                    <a:pt x="170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69"/>
            <p:cNvSpPr/>
            <p:nvPr/>
          </p:nvSpPr>
          <p:spPr>
            <a:xfrm>
              <a:off x="2005775" y="3470600"/>
              <a:ext cx="85875" cy="79575"/>
            </a:xfrm>
            <a:custGeom>
              <a:avLst/>
              <a:gdLst/>
              <a:ahLst/>
              <a:cxnLst/>
              <a:rect l="l" t="t" r="r" b="b"/>
              <a:pathLst>
                <a:path w="3435" h="3183" extrusionOk="0">
                  <a:moveTo>
                    <a:pt x="1698" y="510"/>
                  </a:moveTo>
                  <a:cubicBezTo>
                    <a:pt x="2220" y="510"/>
                    <a:pt x="2668" y="865"/>
                    <a:pt x="2758" y="1378"/>
                  </a:cubicBezTo>
                  <a:cubicBezTo>
                    <a:pt x="2883" y="1980"/>
                    <a:pt x="2507" y="2531"/>
                    <a:pt x="1905" y="2657"/>
                  </a:cubicBezTo>
                  <a:cubicBezTo>
                    <a:pt x="1843" y="2667"/>
                    <a:pt x="1781" y="2673"/>
                    <a:pt x="1719" y="2673"/>
                  </a:cubicBezTo>
                  <a:cubicBezTo>
                    <a:pt x="1215" y="2673"/>
                    <a:pt x="764" y="2316"/>
                    <a:pt x="652" y="1779"/>
                  </a:cubicBezTo>
                  <a:cubicBezTo>
                    <a:pt x="552" y="1203"/>
                    <a:pt x="928" y="652"/>
                    <a:pt x="1504" y="526"/>
                  </a:cubicBezTo>
                  <a:cubicBezTo>
                    <a:pt x="1570" y="515"/>
                    <a:pt x="1635" y="510"/>
                    <a:pt x="1698" y="510"/>
                  </a:cubicBezTo>
                  <a:close/>
                  <a:moveTo>
                    <a:pt x="1693" y="0"/>
                  </a:moveTo>
                  <a:cubicBezTo>
                    <a:pt x="1598" y="0"/>
                    <a:pt x="1501" y="8"/>
                    <a:pt x="1404" y="25"/>
                  </a:cubicBezTo>
                  <a:cubicBezTo>
                    <a:pt x="552" y="200"/>
                    <a:pt x="1" y="1028"/>
                    <a:pt x="151" y="1880"/>
                  </a:cubicBezTo>
                  <a:cubicBezTo>
                    <a:pt x="307" y="2660"/>
                    <a:pt x="979" y="3183"/>
                    <a:pt x="1725" y="3183"/>
                  </a:cubicBezTo>
                  <a:cubicBezTo>
                    <a:pt x="1818" y="3183"/>
                    <a:pt x="1912" y="3174"/>
                    <a:pt x="2006" y="3158"/>
                  </a:cubicBezTo>
                  <a:cubicBezTo>
                    <a:pt x="2883" y="2982"/>
                    <a:pt x="3434" y="2155"/>
                    <a:pt x="3284" y="1278"/>
                  </a:cubicBezTo>
                  <a:cubicBezTo>
                    <a:pt x="3128" y="520"/>
                    <a:pt x="2456" y="0"/>
                    <a:pt x="169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69"/>
            <p:cNvSpPr/>
            <p:nvPr/>
          </p:nvSpPr>
          <p:spPr>
            <a:xfrm>
              <a:off x="2016425" y="3510075"/>
              <a:ext cx="85875" cy="79575"/>
            </a:xfrm>
            <a:custGeom>
              <a:avLst/>
              <a:gdLst/>
              <a:ahLst/>
              <a:cxnLst/>
              <a:rect l="l" t="t" r="r" b="b"/>
              <a:pathLst>
                <a:path w="3435" h="3183" extrusionOk="0">
                  <a:moveTo>
                    <a:pt x="1698" y="510"/>
                  </a:moveTo>
                  <a:cubicBezTo>
                    <a:pt x="2221" y="510"/>
                    <a:pt x="2671" y="867"/>
                    <a:pt x="2783" y="1403"/>
                  </a:cubicBezTo>
                  <a:cubicBezTo>
                    <a:pt x="2883" y="1980"/>
                    <a:pt x="2507" y="2531"/>
                    <a:pt x="1931" y="2657"/>
                  </a:cubicBezTo>
                  <a:cubicBezTo>
                    <a:pt x="1865" y="2667"/>
                    <a:pt x="1800" y="2673"/>
                    <a:pt x="1737" y="2673"/>
                  </a:cubicBezTo>
                  <a:cubicBezTo>
                    <a:pt x="1214" y="2673"/>
                    <a:pt x="764" y="2318"/>
                    <a:pt x="652" y="1804"/>
                  </a:cubicBezTo>
                  <a:cubicBezTo>
                    <a:pt x="552" y="1203"/>
                    <a:pt x="928" y="652"/>
                    <a:pt x="1505" y="526"/>
                  </a:cubicBezTo>
                  <a:cubicBezTo>
                    <a:pt x="1570" y="515"/>
                    <a:pt x="1634" y="510"/>
                    <a:pt x="1698" y="510"/>
                  </a:cubicBezTo>
                  <a:close/>
                  <a:moveTo>
                    <a:pt x="1710" y="0"/>
                  </a:moveTo>
                  <a:cubicBezTo>
                    <a:pt x="1617" y="0"/>
                    <a:pt x="1523" y="8"/>
                    <a:pt x="1429" y="25"/>
                  </a:cubicBezTo>
                  <a:cubicBezTo>
                    <a:pt x="552" y="200"/>
                    <a:pt x="1" y="1027"/>
                    <a:pt x="151" y="1905"/>
                  </a:cubicBezTo>
                  <a:cubicBezTo>
                    <a:pt x="307" y="2663"/>
                    <a:pt x="979" y="3183"/>
                    <a:pt x="1725" y="3183"/>
                  </a:cubicBezTo>
                  <a:cubicBezTo>
                    <a:pt x="1818" y="3183"/>
                    <a:pt x="1912" y="3174"/>
                    <a:pt x="2006" y="3158"/>
                  </a:cubicBezTo>
                  <a:cubicBezTo>
                    <a:pt x="2883" y="2982"/>
                    <a:pt x="3434" y="2155"/>
                    <a:pt x="3284" y="1303"/>
                  </a:cubicBezTo>
                  <a:cubicBezTo>
                    <a:pt x="3128" y="523"/>
                    <a:pt x="2456" y="0"/>
                    <a:pt x="171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69"/>
            <p:cNvSpPr/>
            <p:nvPr/>
          </p:nvSpPr>
          <p:spPr>
            <a:xfrm>
              <a:off x="1819050" y="3447425"/>
              <a:ext cx="86500" cy="79575"/>
            </a:xfrm>
            <a:custGeom>
              <a:avLst/>
              <a:gdLst/>
              <a:ahLst/>
              <a:cxnLst/>
              <a:rect l="l" t="t" r="r" b="b"/>
              <a:pathLst>
                <a:path w="3460" h="3183" extrusionOk="0">
                  <a:moveTo>
                    <a:pt x="1717" y="510"/>
                  </a:moveTo>
                  <a:cubicBezTo>
                    <a:pt x="2226" y="510"/>
                    <a:pt x="2694" y="867"/>
                    <a:pt x="2783" y="1403"/>
                  </a:cubicBezTo>
                  <a:cubicBezTo>
                    <a:pt x="2883" y="1980"/>
                    <a:pt x="2507" y="2531"/>
                    <a:pt x="1931" y="2656"/>
                  </a:cubicBezTo>
                  <a:cubicBezTo>
                    <a:pt x="1868" y="2667"/>
                    <a:pt x="1806" y="2672"/>
                    <a:pt x="1743" y="2672"/>
                  </a:cubicBezTo>
                  <a:cubicBezTo>
                    <a:pt x="1235" y="2672"/>
                    <a:pt x="767" y="2318"/>
                    <a:pt x="678" y="1804"/>
                  </a:cubicBezTo>
                  <a:cubicBezTo>
                    <a:pt x="552" y="1203"/>
                    <a:pt x="953" y="651"/>
                    <a:pt x="1530" y="526"/>
                  </a:cubicBezTo>
                  <a:cubicBezTo>
                    <a:pt x="1592" y="515"/>
                    <a:pt x="1655" y="510"/>
                    <a:pt x="1717" y="510"/>
                  </a:cubicBezTo>
                  <a:close/>
                  <a:moveTo>
                    <a:pt x="1711" y="0"/>
                  </a:moveTo>
                  <a:cubicBezTo>
                    <a:pt x="1618" y="0"/>
                    <a:pt x="1524" y="8"/>
                    <a:pt x="1430" y="25"/>
                  </a:cubicBezTo>
                  <a:cubicBezTo>
                    <a:pt x="577" y="200"/>
                    <a:pt x="1" y="1027"/>
                    <a:pt x="176" y="1879"/>
                  </a:cubicBezTo>
                  <a:cubicBezTo>
                    <a:pt x="310" y="2660"/>
                    <a:pt x="979" y="3182"/>
                    <a:pt x="1743" y="3182"/>
                  </a:cubicBezTo>
                  <a:cubicBezTo>
                    <a:pt x="1838" y="3182"/>
                    <a:pt x="1934" y="3174"/>
                    <a:pt x="2031" y="3158"/>
                  </a:cubicBezTo>
                  <a:cubicBezTo>
                    <a:pt x="2883" y="2982"/>
                    <a:pt x="3460" y="2155"/>
                    <a:pt x="3284" y="1303"/>
                  </a:cubicBezTo>
                  <a:cubicBezTo>
                    <a:pt x="3150" y="523"/>
                    <a:pt x="2461" y="0"/>
                    <a:pt x="17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69"/>
            <p:cNvSpPr/>
            <p:nvPr/>
          </p:nvSpPr>
          <p:spPr>
            <a:xfrm>
              <a:off x="1862925" y="3431125"/>
              <a:ext cx="86500" cy="79750"/>
            </a:xfrm>
            <a:custGeom>
              <a:avLst/>
              <a:gdLst/>
              <a:ahLst/>
              <a:cxnLst/>
              <a:rect l="l" t="t" r="r" b="b"/>
              <a:pathLst>
                <a:path w="3460" h="3190" extrusionOk="0">
                  <a:moveTo>
                    <a:pt x="1752" y="527"/>
                  </a:moveTo>
                  <a:cubicBezTo>
                    <a:pt x="2247" y="527"/>
                    <a:pt x="2695" y="880"/>
                    <a:pt x="2782" y="1404"/>
                  </a:cubicBezTo>
                  <a:cubicBezTo>
                    <a:pt x="2883" y="1980"/>
                    <a:pt x="2507" y="2531"/>
                    <a:pt x="1930" y="2657"/>
                  </a:cubicBezTo>
                  <a:cubicBezTo>
                    <a:pt x="1868" y="2668"/>
                    <a:pt x="1805" y="2673"/>
                    <a:pt x="1743" y="2673"/>
                  </a:cubicBezTo>
                  <a:cubicBezTo>
                    <a:pt x="1234" y="2673"/>
                    <a:pt x="766" y="2318"/>
                    <a:pt x="677" y="1805"/>
                  </a:cubicBezTo>
                  <a:cubicBezTo>
                    <a:pt x="552" y="1228"/>
                    <a:pt x="953" y="652"/>
                    <a:pt x="1529" y="551"/>
                  </a:cubicBezTo>
                  <a:cubicBezTo>
                    <a:pt x="1604" y="535"/>
                    <a:pt x="1679" y="527"/>
                    <a:pt x="1752" y="527"/>
                  </a:cubicBezTo>
                  <a:close/>
                  <a:moveTo>
                    <a:pt x="1710" y="0"/>
                  </a:moveTo>
                  <a:cubicBezTo>
                    <a:pt x="1617" y="0"/>
                    <a:pt x="1523" y="8"/>
                    <a:pt x="1429" y="25"/>
                  </a:cubicBezTo>
                  <a:cubicBezTo>
                    <a:pt x="577" y="200"/>
                    <a:pt x="0" y="1028"/>
                    <a:pt x="176" y="1905"/>
                  </a:cubicBezTo>
                  <a:cubicBezTo>
                    <a:pt x="308" y="2654"/>
                    <a:pt x="963" y="3189"/>
                    <a:pt x="1715" y="3189"/>
                  </a:cubicBezTo>
                  <a:cubicBezTo>
                    <a:pt x="1818" y="3189"/>
                    <a:pt x="1924" y="3179"/>
                    <a:pt x="2030" y="3158"/>
                  </a:cubicBezTo>
                  <a:cubicBezTo>
                    <a:pt x="2883" y="2982"/>
                    <a:pt x="3459" y="2155"/>
                    <a:pt x="3284" y="1303"/>
                  </a:cubicBezTo>
                  <a:cubicBezTo>
                    <a:pt x="3150" y="523"/>
                    <a:pt x="2461" y="0"/>
                    <a:pt x="171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69"/>
            <p:cNvSpPr/>
            <p:nvPr/>
          </p:nvSpPr>
          <p:spPr>
            <a:xfrm>
              <a:off x="1900525" y="3415275"/>
              <a:ext cx="85850" cy="79300"/>
            </a:xfrm>
            <a:custGeom>
              <a:avLst/>
              <a:gdLst/>
              <a:ahLst/>
              <a:cxnLst/>
              <a:rect l="l" t="t" r="r" b="b"/>
              <a:pathLst>
                <a:path w="3434" h="3172" extrusionOk="0">
                  <a:moveTo>
                    <a:pt x="1734" y="510"/>
                  </a:moveTo>
                  <a:cubicBezTo>
                    <a:pt x="2241" y="510"/>
                    <a:pt x="2673" y="862"/>
                    <a:pt x="2782" y="1386"/>
                  </a:cubicBezTo>
                  <a:cubicBezTo>
                    <a:pt x="2882" y="1962"/>
                    <a:pt x="2506" y="2514"/>
                    <a:pt x="1905" y="2639"/>
                  </a:cubicBezTo>
                  <a:cubicBezTo>
                    <a:pt x="1842" y="2650"/>
                    <a:pt x="1780" y="2655"/>
                    <a:pt x="1718" y="2655"/>
                  </a:cubicBezTo>
                  <a:cubicBezTo>
                    <a:pt x="1214" y="2655"/>
                    <a:pt x="763" y="2301"/>
                    <a:pt x="652" y="1787"/>
                  </a:cubicBezTo>
                  <a:cubicBezTo>
                    <a:pt x="552" y="1210"/>
                    <a:pt x="927" y="634"/>
                    <a:pt x="1504" y="534"/>
                  </a:cubicBezTo>
                  <a:cubicBezTo>
                    <a:pt x="1582" y="517"/>
                    <a:pt x="1659" y="510"/>
                    <a:pt x="1734" y="510"/>
                  </a:cubicBezTo>
                  <a:close/>
                  <a:moveTo>
                    <a:pt x="1737" y="1"/>
                  </a:moveTo>
                  <a:cubicBezTo>
                    <a:pt x="1635" y="1"/>
                    <a:pt x="1532" y="11"/>
                    <a:pt x="1429" y="32"/>
                  </a:cubicBezTo>
                  <a:cubicBezTo>
                    <a:pt x="552" y="183"/>
                    <a:pt x="0" y="1010"/>
                    <a:pt x="151" y="1887"/>
                  </a:cubicBezTo>
                  <a:cubicBezTo>
                    <a:pt x="305" y="2636"/>
                    <a:pt x="962" y="3172"/>
                    <a:pt x="1697" y="3172"/>
                  </a:cubicBezTo>
                  <a:cubicBezTo>
                    <a:pt x="1799" y="3172"/>
                    <a:pt x="1902" y="3162"/>
                    <a:pt x="2005" y="3140"/>
                  </a:cubicBezTo>
                  <a:cubicBezTo>
                    <a:pt x="2882" y="2965"/>
                    <a:pt x="3434" y="2138"/>
                    <a:pt x="3283" y="1286"/>
                  </a:cubicBezTo>
                  <a:cubicBezTo>
                    <a:pt x="3129" y="537"/>
                    <a:pt x="2472" y="1"/>
                    <a:pt x="173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69"/>
            <p:cNvSpPr/>
            <p:nvPr/>
          </p:nvSpPr>
          <p:spPr>
            <a:xfrm>
              <a:off x="1945000" y="3411700"/>
              <a:ext cx="86500" cy="79575"/>
            </a:xfrm>
            <a:custGeom>
              <a:avLst/>
              <a:gdLst/>
              <a:ahLst/>
              <a:cxnLst/>
              <a:rect l="l" t="t" r="r" b="b"/>
              <a:pathLst>
                <a:path w="3460" h="3183" extrusionOk="0">
                  <a:moveTo>
                    <a:pt x="1717" y="510"/>
                  </a:moveTo>
                  <a:cubicBezTo>
                    <a:pt x="2226" y="510"/>
                    <a:pt x="2693" y="865"/>
                    <a:pt x="2783" y="1379"/>
                  </a:cubicBezTo>
                  <a:cubicBezTo>
                    <a:pt x="2908" y="1980"/>
                    <a:pt x="2532" y="2531"/>
                    <a:pt x="1930" y="2657"/>
                  </a:cubicBezTo>
                  <a:cubicBezTo>
                    <a:pt x="1868" y="2668"/>
                    <a:pt x="1806" y="2673"/>
                    <a:pt x="1744" y="2673"/>
                  </a:cubicBezTo>
                  <a:cubicBezTo>
                    <a:pt x="1240" y="2673"/>
                    <a:pt x="789" y="2316"/>
                    <a:pt x="677" y="1780"/>
                  </a:cubicBezTo>
                  <a:cubicBezTo>
                    <a:pt x="577" y="1203"/>
                    <a:pt x="953" y="652"/>
                    <a:pt x="1529" y="526"/>
                  </a:cubicBezTo>
                  <a:cubicBezTo>
                    <a:pt x="1592" y="515"/>
                    <a:pt x="1655" y="510"/>
                    <a:pt x="1717" y="510"/>
                  </a:cubicBezTo>
                  <a:close/>
                  <a:moveTo>
                    <a:pt x="1718" y="0"/>
                  </a:moveTo>
                  <a:cubicBezTo>
                    <a:pt x="1623" y="0"/>
                    <a:pt x="1526" y="8"/>
                    <a:pt x="1429" y="25"/>
                  </a:cubicBezTo>
                  <a:cubicBezTo>
                    <a:pt x="577" y="201"/>
                    <a:pt x="1" y="1028"/>
                    <a:pt x="176" y="1880"/>
                  </a:cubicBezTo>
                  <a:cubicBezTo>
                    <a:pt x="332" y="2660"/>
                    <a:pt x="1004" y="3183"/>
                    <a:pt x="1750" y="3183"/>
                  </a:cubicBezTo>
                  <a:cubicBezTo>
                    <a:pt x="1843" y="3183"/>
                    <a:pt x="1937" y="3175"/>
                    <a:pt x="2031" y="3158"/>
                  </a:cubicBezTo>
                  <a:cubicBezTo>
                    <a:pt x="2883" y="2983"/>
                    <a:pt x="3459" y="2155"/>
                    <a:pt x="3284" y="1278"/>
                  </a:cubicBezTo>
                  <a:cubicBezTo>
                    <a:pt x="3150" y="520"/>
                    <a:pt x="2481" y="0"/>
                    <a:pt x="171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69"/>
            <p:cNvSpPr/>
            <p:nvPr/>
          </p:nvSpPr>
          <p:spPr>
            <a:xfrm>
              <a:off x="2054025" y="3661075"/>
              <a:ext cx="150400" cy="258775"/>
            </a:xfrm>
            <a:custGeom>
              <a:avLst/>
              <a:gdLst/>
              <a:ahLst/>
              <a:cxnLst/>
              <a:rect l="l" t="t" r="r" b="b"/>
              <a:pathLst>
                <a:path w="6016" h="10351" extrusionOk="0">
                  <a:moveTo>
                    <a:pt x="853" y="0"/>
                  </a:moveTo>
                  <a:cubicBezTo>
                    <a:pt x="376" y="0"/>
                    <a:pt x="1" y="376"/>
                    <a:pt x="1" y="852"/>
                  </a:cubicBezTo>
                  <a:cubicBezTo>
                    <a:pt x="1" y="1303"/>
                    <a:pt x="376" y="1704"/>
                    <a:pt x="853" y="1704"/>
                  </a:cubicBezTo>
                  <a:cubicBezTo>
                    <a:pt x="2783" y="1704"/>
                    <a:pt x="4336" y="3258"/>
                    <a:pt x="4336" y="5188"/>
                  </a:cubicBezTo>
                  <a:cubicBezTo>
                    <a:pt x="4336" y="7093"/>
                    <a:pt x="2783" y="8672"/>
                    <a:pt x="853" y="8672"/>
                  </a:cubicBezTo>
                  <a:cubicBezTo>
                    <a:pt x="376" y="8672"/>
                    <a:pt x="1" y="9048"/>
                    <a:pt x="1" y="9524"/>
                  </a:cubicBezTo>
                  <a:cubicBezTo>
                    <a:pt x="1" y="9975"/>
                    <a:pt x="376" y="10351"/>
                    <a:pt x="853" y="10351"/>
                  </a:cubicBezTo>
                  <a:cubicBezTo>
                    <a:pt x="3710" y="10351"/>
                    <a:pt x="6016" y="8045"/>
                    <a:pt x="6016" y="5188"/>
                  </a:cubicBezTo>
                  <a:cubicBezTo>
                    <a:pt x="6016" y="2331"/>
                    <a:pt x="3710" y="0"/>
                    <a:pt x="8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69"/>
            <p:cNvSpPr/>
            <p:nvPr/>
          </p:nvSpPr>
          <p:spPr>
            <a:xfrm>
              <a:off x="1933725" y="3661075"/>
              <a:ext cx="150400" cy="258775"/>
            </a:xfrm>
            <a:custGeom>
              <a:avLst/>
              <a:gdLst/>
              <a:ahLst/>
              <a:cxnLst/>
              <a:rect l="l" t="t" r="r" b="b"/>
              <a:pathLst>
                <a:path w="6016" h="10351" extrusionOk="0">
                  <a:moveTo>
                    <a:pt x="5188" y="0"/>
                  </a:moveTo>
                  <a:cubicBezTo>
                    <a:pt x="2331" y="0"/>
                    <a:pt x="0" y="2331"/>
                    <a:pt x="0" y="5188"/>
                  </a:cubicBezTo>
                  <a:cubicBezTo>
                    <a:pt x="0" y="8045"/>
                    <a:pt x="2331" y="10351"/>
                    <a:pt x="5188" y="10351"/>
                  </a:cubicBezTo>
                  <a:cubicBezTo>
                    <a:pt x="5640" y="10351"/>
                    <a:pt x="6016" y="9975"/>
                    <a:pt x="6016" y="9524"/>
                  </a:cubicBezTo>
                  <a:cubicBezTo>
                    <a:pt x="6016" y="9048"/>
                    <a:pt x="5640" y="8672"/>
                    <a:pt x="5188" y="8672"/>
                  </a:cubicBezTo>
                  <a:cubicBezTo>
                    <a:pt x="3259" y="8672"/>
                    <a:pt x="1680" y="7093"/>
                    <a:pt x="1680" y="5188"/>
                  </a:cubicBezTo>
                  <a:cubicBezTo>
                    <a:pt x="1680" y="3258"/>
                    <a:pt x="3259" y="1704"/>
                    <a:pt x="5188" y="1704"/>
                  </a:cubicBezTo>
                  <a:cubicBezTo>
                    <a:pt x="5640" y="1704"/>
                    <a:pt x="6016" y="1303"/>
                    <a:pt x="6016" y="852"/>
                  </a:cubicBezTo>
                  <a:cubicBezTo>
                    <a:pt x="6016" y="376"/>
                    <a:pt x="5640" y="0"/>
                    <a:pt x="518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69"/>
            <p:cNvSpPr/>
            <p:nvPr/>
          </p:nvSpPr>
          <p:spPr>
            <a:xfrm>
              <a:off x="1988225" y="3554550"/>
              <a:ext cx="162950" cy="149150"/>
            </a:xfrm>
            <a:custGeom>
              <a:avLst/>
              <a:gdLst/>
              <a:ahLst/>
              <a:cxnLst/>
              <a:rect l="l" t="t" r="r" b="b"/>
              <a:pathLst>
                <a:path w="6518" h="5966" extrusionOk="0">
                  <a:moveTo>
                    <a:pt x="3284" y="627"/>
                  </a:moveTo>
                  <a:cubicBezTo>
                    <a:pt x="3836" y="627"/>
                    <a:pt x="4262" y="1078"/>
                    <a:pt x="4262" y="1604"/>
                  </a:cubicBezTo>
                  <a:cubicBezTo>
                    <a:pt x="4262" y="1629"/>
                    <a:pt x="4262" y="1629"/>
                    <a:pt x="4262" y="1629"/>
                  </a:cubicBezTo>
                  <a:lnTo>
                    <a:pt x="2282" y="1629"/>
                  </a:lnTo>
                  <a:cubicBezTo>
                    <a:pt x="2282" y="1629"/>
                    <a:pt x="2282" y="1629"/>
                    <a:pt x="2282" y="1604"/>
                  </a:cubicBezTo>
                  <a:cubicBezTo>
                    <a:pt x="2282" y="1078"/>
                    <a:pt x="2733" y="627"/>
                    <a:pt x="3284" y="627"/>
                  </a:cubicBezTo>
                  <a:close/>
                  <a:moveTo>
                    <a:pt x="3284" y="0"/>
                  </a:moveTo>
                  <a:cubicBezTo>
                    <a:pt x="2382" y="0"/>
                    <a:pt x="1655" y="727"/>
                    <a:pt x="1655" y="1604"/>
                  </a:cubicBezTo>
                  <a:lnTo>
                    <a:pt x="1655" y="1629"/>
                  </a:lnTo>
                  <a:lnTo>
                    <a:pt x="1054" y="1629"/>
                  </a:lnTo>
                  <a:cubicBezTo>
                    <a:pt x="477" y="1629"/>
                    <a:pt x="1" y="2106"/>
                    <a:pt x="1" y="2682"/>
                  </a:cubicBezTo>
                  <a:lnTo>
                    <a:pt x="1" y="4913"/>
                  </a:lnTo>
                  <a:cubicBezTo>
                    <a:pt x="1" y="5489"/>
                    <a:pt x="477" y="5965"/>
                    <a:pt x="1054" y="5965"/>
                  </a:cubicBezTo>
                  <a:lnTo>
                    <a:pt x="5465" y="5965"/>
                  </a:lnTo>
                  <a:cubicBezTo>
                    <a:pt x="6041" y="5965"/>
                    <a:pt x="6517" y="5489"/>
                    <a:pt x="6517" y="4913"/>
                  </a:cubicBezTo>
                  <a:lnTo>
                    <a:pt x="6517" y="2682"/>
                  </a:lnTo>
                  <a:cubicBezTo>
                    <a:pt x="6517" y="2106"/>
                    <a:pt x="6041" y="1629"/>
                    <a:pt x="5465" y="1629"/>
                  </a:cubicBezTo>
                  <a:lnTo>
                    <a:pt x="4888" y="1629"/>
                  </a:lnTo>
                  <a:lnTo>
                    <a:pt x="4888" y="1604"/>
                  </a:lnTo>
                  <a:cubicBezTo>
                    <a:pt x="4888" y="727"/>
                    <a:pt x="4161" y="0"/>
                    <a:pt x="328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69"/>
            <p:cNvSpPr/>
            <p:nvPr/>
          </p:nvSpPr>
          <p:spPr>
            <a:xfrm>
              <a:off x="2049025" y="3887875"/>
              <a:ext cx="25700" cy="25725"/>
            </a:xfrm>
            <a:custGeom>
              <a:avLst/>
              <a:gdLst/>
              <a:ahLst/>
              <a:cxnLst/>
              <a:rect l="l" t="t" r="r" b="b"/>
              <a:pathLst>
                <a:path w="1028" h="1029" extrusionOk="0">
                  <a:moveTo>
                    <a:pt x="501" y="1"/>
                  </a:moveTo>
                  <a:cubicBezTo>
                    <a:pt x="226" y="1"/>
                    <a:pt x="0" y="226"/>
                    <a:pt x="0" y="502"/>
                  </a:cubicBezTo>
                  <a:cubicBezTo>
                    <a:pt x="0" y="778"/>
                    <a:pt x="226" y="1028"/>
                    <a:pt x="501" y="1028"/>
                  </a:cubicBezTo>
                  <a:cubicBezTo>
                    <a:pt x="802" y="1028"/>
                    <a:pt x="1028" y="778"/>
                    <a:pt x="1028" y="502"/>
                  </a:cubicBezTo>
                  <a:cubicBezTo>
                    <a:pt x="1028" y="226"/>
                    <a:pt x="802" y="1"/>
                    <a:pt x="5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69"/>
            <p:cNvSpPr/>
            <p:nvPr/>
          </p:nvSpPr>
          <p:spPr>
            <a:xfrm>
              <a:off x="2006400" y="3614075"/>
              <a:ext cx="33250" cy="62675"/>
            </a:xfrm>
            <a:custGeom>
              <a:avLst/>
              <a:gdLst/>
              <a:ahLst/>
              <a:cxnLst/>
              <a:rect l="l" t="t" r="r" b="b"/>
              <a:pathLst>
                <a:path w="1330" h="2507" extrusionOk="0">
                  <a:moveTo>
                    <a:pt x="677" y="0"/>
                  </a:moveTo>
                  <a:cubicBezTo>
                    <a:pt x="302" y="0"/>
                    <a:pt x="1" y="301"/>
                    <a:pt x="1" y="677"/>
                  </a:cubicBezTo>
                  <a:cubicBezTo>
                    <a:pt x="1" y="928"/>
                    <a:pt x="151" y="1153"/>
                    <a:pt x="352" y="1253"/>
                  </a:cubicBezTo>
                  <a:lnTo>
                    <a:pt x="176" y="2507"/>
                  </a:lnTo>
                  <a:lnTo>
                    <a:pt x="1104" y="2507"/>
                  </a:lnTo>
                  <a:lnTo>
                    <a:pt x="928" y="1304"/>
                  </a:lnTo>
                  <a:cubicBezTo>
                    <a:pt x="1154" y="1203"/>
                    <a:pt x="1329" y="953"/>
                    <a:pt x="1329" y="677"/>
                  </a:cubicBezTo>
                  <a:cubicBezTo>
                    <a:pt x="1329" y="301"/>
                    <a:pt x="1053" y="0"/>
                    <a:pt x="6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69"/>
            <p:cNvSpPr/>
            <p:nvPr/>
          </p:nvSpPr>
          <p:spPr>
            <a:xfrm>
              <a:off x="1597250" y="3560350"/>
              <a:ext cx="241250" cy="227150"/>
            </a:xfrm>
            <a:custGeom>
              <a:avLst/>
              <a:gdLst/>
              <a:ahLst/>
              <a:cxnLst/>
              <a:rect l="l" t="t" r="r" b="b"/>
              <a:pathLst>
                <a:path w="9650" h="9086" extrusionOk="0">
                  <a:moveTo>
                    <a:pt x="7043" y="0"/>
                  </a:moveTo>
                  <a:cubicBezTo>
                    <a:pt x="6824" y="0"/>
                    <a:pt x="6605" y="82"/>
                    <a:pt x="6442" y="245"/>
                  </a:cubicBezTo>
                  <a:cubicBezTo>
                    <a:pt x="6116" y="570"/>
                    <a:pt x="6116" y="1122"/>
                    <a:pt x="6442" y="1448"/>
                  </a:cubicBezTo>
                  <a:cubicBezTo>
                    <a:pt x="7820" y="2801"/>
                    <a:pt x="7820" y="5006"/>
                    <a:pt x="6442" y="6385"/>
                  </a:cubicBezTo>
                  <a:cubicBezTo>
                    <a:pt x="5765" y="7062"/>
                    <a:pt x="4875" y="7400"/>
                    <a:pt x="3983" y="7400"/>
                  </a:cubicBezTo>
                  <a:cubicBezTo>
                    <a:pt x="3090" y="7400"/>
                    <a:pt x="2194" y="7062"/>
                    <a:pt x="1505" y="6385"/>
                  </a:cubicBezTo>
                  <a:cubicBezTo>
                    <a:pt x="1342" y="6222"/>
                    <a:pt x="1129" y="6141"/>
                    <a:pt x="916" y="6141"/>
                  </a:cubicBezTo>
                  <a:cubicBezTo>
                    <a:pt x="703" y="6141"/>
                    <a:pt x="489" y="6222"/>
                    <a:pt x="327" y="6385"/>
                  </a:cubicBezTo>
                  <a:cubicBezTo>
                    <a:pt x="1" y="6711"/>
                    <a:pt x="1" y="7237"/>
                    <a:pt x="327" y="7563"/>
                  </a:cubicBezTo>
                  <a:cubicBezTo>
                    <a:pt x="1329" y="8578"/>
                    <a:pt x="2651" y="9085"/>
                    <a:pt x="3976" y="9085"/>
                  </a:cubicBezTo>
                  <a:cubicBezTo>
                    <a:pt x="5302" y="9085"/>
                    <a:pt x="6630" y="8578"/>
                    <a:pt x="7645" y="7563"/>
                  </a:cubicBezTo>
                  <a:cubicBezTo>
                    <a:pt x="9650" y="5558"/>
                    <a:pt x="9650" y="2275"/>
                    <a:pt x="7645" y="245"/>
                  </a:cubicBezTo>
                  <a:cubicBezTo>
                    <a:pt x="7482" y="82"/>
                    <a:pt x="7263" y="0"/>
                    <a:pt x="704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69"/>
            <p:cNvSpPr/>
            <p:nvPr/>
          </p:nvSpPr>
          <p:spPr>
            <a:xfrm>
              <a:off x="1546500" y="3520250"/>
              <a:ext cx="241250" cy="227150"/>
            </a:xfrm>
            <a:custGeom>
              <a:avLst/>
              <a:gdLst/>
              <a:ahLst/>
              <a:cxnLst/>
              <a:rect l="l" t="t" r="r" b="b"/>
              <a:pathLst>
                <a:path w="9650" h="9086" extrusionOk="0">
                  <a:moveTo>
                    <a:pt x="5674" y="0"/>
                  </a:moveTo>
                  <a:cubicBezTo>
                    <a:pt x="4349" y="0"/>
                    <a:pt x="3021" y="508"/>
                    <a:pt x="2006" y="1523"/>
                  </a:cubicBezTo>
                  <a:cubicBezTo>
                    <a:pt x="1" y="3528"/>
                    <a:pt x="1" y="6811"/>
                    <a:pt x="2006" y="8841"/>
                  </a:cubicBezTo>
                  <a:cubicBezTo>
                    <a:pt x="2169" y="9004"/>
                    <a:pt x="2388" y="9085"/>
                    <a:pt x="2607" y="9085"/>
                  </a:cubicBezTo>
                  <a:cubicBezTo>
                    <a:pt x="2826" y="9085"/>
                    <a:pt x="3046" y="9004"/>
                    <a:pt x="3209" y="8841"/>
                  </a:cubicBezTo>
                  <a:cubicBezTo>
                    <a:pt x="3535" y="8515"/>
                    <a:pt x="3535" y="7964"/>
                    <a:pt x="3209" y="7638"/>
                  </a:cubicBezTo>
                  <a:cubicBezTo>
                    <a:pt x="1855" y="6285"/>
                    <a:pt x="1855" y="4079"/>
                    <a:pt x="3209" y="2701"/>
                  </a:cubicBezTo>
                  <a:cubicBezTo>
                    <a:pt x="3885" y="2024"/>
                    <a:pt x="4775" y="1686"/>
                    <a:pt x="5668" y="1686"/>
                  </a:cubicBezTo>
                  <a:cubicBezTo>
                    <a:pt x="6561" y="1686"/>
                    <a:pt x="7457" y="2024"/>
                    <a:pt x="8146" y="2701"/>
                  </a:cubicBezTo>
                  <a:cubicBezTo>
                    <a:pt x="8309" y="2864"/>
                    <a:pt x="8522" y="2945"/>
                    <a:pt x="8735" y="2945"/>
                  </a:cubicBezTo>
                  <a:cubicBezTo>
                    <a:pt x="8948" y="2945"/>
                    <a:pt x="9161" y="2864"/>
                    <a:pt x="9324" y="2701"/>
                  </a:cubicBezTo>
                  <a:cubicBezTo>
                    <a:pt x="9650" y="2375"/>
                    <a:pt x="9650" y="1849"/>
                    <a:pt x="9324" y="1523"/>
                  </a:cubicBezTo>
                  <a:cubicBezTo>
                    <a:pt x="8322" y="508"/>
                    <a:pt x="6999" y="0"/>
                    <a:pt x="56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69"/>
            <p:cNvSpPr/>
            <p:nvPr/>
          </p:nvSpPr>
          <p:spPr>
            <a:xfrm>
              <a:off x="1705025" y="3469500"/>
              <a:ext cx="174850" cy="169650"/>
            </a:xfrm>
            <a:custGeom>
              <a:avLst/>
              <a:gdLst/>
              <a:ahLst/>
              <a:cxnLst/>
              <a:rect l="l" t="t" r="r" b="b"/>
              <a:pathLst>
                <a:path w="6994" h="6786" extrusionOk="0">
                  <a:moveTo>
                    <a:pt x="5054" y="865"/>
                  </a:moveTo>
                  <a:cubicBezTo>
                    <a:pt x="5308" y="865"/>
                    <a:pt x="5564" y="959"/>
                    <a:pt x="5765" y="1147"/>
                  </a:cubicBezTo>
                  <a:cubicBezTo>
                    <a:pt x="6141" y="1548"/>
                    <a:pt x="6141" y="2174"/>
                    <a:pt x="5765" y="2575"/>
                  </a:cubicBezTo>
                  <a:lnTo>
                    <a:pt x="4336" y="1172"/>
                  </a:lnTo>
                  <a:cubicBezTo>
                    <a:pt x="4336" y="1172"/>
                    <a:pt x="4336" y="1172"/>
                    <a:pt x="4361" y="1147"/>
                  </a:cubicBezTo>
                  <a:cubicBezTo>
                    <a:pt x="4549" y="959"/>
                    <a:pt x="4800" y="865"/>
                    <a:pt x="5054" y="865"/>
                  </a:cubicBezTo>
                  <a:close/>
                  <a:moveTo>
                    <a:pt x="2745" y="0"/>
                  </a:moveTo>
                  <a:cubicBezTo>
                    <a:pt x="2476" y="0"/>
                    <a:pt x="2206" y="107"/>
                    <a:pt x="2006" y="320"/>
                  </a:cubicBezTo>
                  <a:lnTo>
                    <a:pt x="427" y="1874"/>
                  </a:lnTo>
                  <a:cubicBezTo>
                    <a:pt x="1" y="2300"/>
                    <a:pt x="1" y="2951"/>
                    <a:pt x="427" y="3377"/>
                  </a:cubicBezTo>
                  <a:lnTo>
                    <a:pt x="3534" y="6485"/>
                  </a:lnTo>
                  <a:cubicBezTo>
                    <a:pt x="3735" y="6686"/>
                    <a:pt x="4004" y="6786"/>
                    <a:pt x="4274" y="6786"/>
                  </a:cubicBezTo>
                  <a:cubicBezTo>
                    <a:pt x="4543" y="6786"/>
                    <a:pt x="4813" y="6686"/>
                    <a:pt x="5013" y="6485"/>
                  </a:cubicBezTo>
                  <a:lnTo>
                    <a:pt x="6592" y="4906"/>
                  </a:lnTo>
                  <a:cubicBezTo>
                    <a:pt x="6993" y="4480"/>
                    <a:pt x="6993" y="3828"/>
                    <a:pt x="6592" y="3402"/>
                  </a:cubicBezTo>
                  <a:lnTo>
                    <a:pt x="6191" y="3001"/>
                  </a:lnTo>
                  <a:cubicBezTo>
                    <a:pt x="6818" y="2375"/>
                    <a:pt x="6818" y="1347"/>
                    <a:pt x="6191" y="721"/>
                  </a:cubicBezTo>
                  <a:cubicBezTo>
                    <a:pt x="5878" y="407"/>
                    <a:pt x="5464" y="251"/>
                    <a:pt x="5051" y="251"/>
                  </a:cubicBezTo>
                  <a:cubicBezTo>
                    <a:pt x="4637" y="251"/>
                    <a:pt x="4224" y="407"/>
                    <a:pt x="3910" y="721"/>
                  </a:cubicBezTo>
                  <a:lnTo>
                    <a:pt x="3484" y="320"/>
                  </a:lnTo>
                  <a:cubicBezTo>
                    <a:pt x="3284" y="107"/>
                    <a:pt x="3014" y="0"/>
                    <a:pt x="274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69"/>
            <p:cNvSpPr/>
            <p:nvPr/>
          </p:nvSpPr>
          <p:spPr>
            <a:xfrm>
              <a:off x="1595375" y="3713700"/>
              <a:ext cx="28225" cy="25075"/>
            </a:xfrm>
            <a:custGeom>
              <a:avLst/>
              <a:gdLst/>
              <a:ahLst/>
              <a:cxnLst/>
              <a:rect l="l" t="t" r="r" b="b"/>
              <a:pathLst>
                <a:path w="1129" h="1003" extrusionOk="0">
                  <a:moveTo>
                    <a:pt x="564" y="0"/>
                  </a:moveTo>
                  <a:cubicBezTo>
                    <a:pt x="433" y="0"/>
                    <a:pt x="301" y="50"/>
                    <a:pt x="201" y="151"/>
                  </a:cubicBezTo>
                  <a:cubicBezTo>
                    <a:pt x="1" y="351"/>
                    <a:pt x="1" y="652"/>
                    <a:pt x="201" y="852"/>
                  </a:cubicBezTo>
                  <a:cubicBezTo>
                    <a:pt x="301" y="953"/>
                    <a:pt x="433" y="1003"/>
                    <a:pt x="564" y="1003"/>
                  </a:cubicBezTo>
                  <a:cubicBezTo>
                    <a:pt x="696" y="1003"/>
                    <a:pt x="828" y="953"/>
                    <a:pt x="928" y="852"/>
                  </a:cubicBezTo>
                  <a:cubicBezTo>
                    <a:pt x="1128" y="652"/>
                    <a:pt x="1128" y="351"/>
                    <a:pt x="928" y="151"/>
                  </a:cubicBezTo>
                  <a:cubicBezTo>
                    <a:pt x="828" y="50"/>
                    <a:pt x="696" y="0"/>
                    <a:pt x="5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69"/>
            <p:cNvSpPr/>
            <p:nvPr/>
          </p:nvSpPr>
          <p:spPr>
            <a:xfrm>
              <a:off x="1731975" y="3491725"/>
              <a:ext cx="58925" cy="56575"/>
            </a:xfrm>
            <a:custGeom>
              <a:avLst/>
              <a:gdLst/>
              <a:ahLst/>
              <a:cxnLst/>
              <a:rect l="l" t="t" r="r" b="b"/>
              <a:pathLst>
                <a:path w="2357" h="2263" extrusionOk="0">
                  <a:moveTo>
                    <a:pt x="1642" y="1"/>
                  </a:moveTo>
                  <a:cubicBezTo>
                    <a:pt x="1473" y="1"/>
                    <a:pt x="1304" y="70"/>
                    <a:pt x="1178" y="208"/>
                  </a:cubicBezTo>
                  <a:cubicBezTo>
                    <a:pt x="978" y="383"/>
                    <a:pt x="928" y="634"/>
                    <a:pt x="1003" y="859"/>
                  </a:cubicBezTo>
                  <a:lnTo>
                    <a:pt x="0" y="1611"/>
                  </a:lnTo>
                  <a:lnTo>
                    <a:pt x="627" y="2263"/>
                  </a:lnTo>
                  <a:lnTo>
                    <a:pt x="1379" y="1285"/>
                  </a:lnTo>
                  <a:cubicBezTo>
                    <a:pt x="1454" y="1319"/>
                    <a:pt x="1537" y="1335"/>
                    <a:pt x="1623" y="1335"/>
                  </a:cubicBezTo>
                  <a:cubicBezTo>
                    <a:pt x="1794" y="1335"/>
                    <a:pt x="1972" y="1269"/>
                    <a:pt x="2106" y="1135"/>
                  </a:cubicBezTo>
                  <a:cubicBezTo>
                    <a:pt x="2356" y="884"/>
                    <a:pt x="2356" y="458"/>
                    <a:pt x="2106" y="208"/>
                  </a:cubicBezTo>
                  <a:cubicBezTo>
                    <a:pt x="1980" y="70"/>
                    <a:pt x="1811" y="1"/>
                    <a:pt x="164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18" name="Google Shape;1918;p69"/>
          <p:cNvGrpSpPr/>
          <p:nvPr/>
        </p:nvGrpSpPr>
        <p:grpSpPr>
          <a:xfrm rot="1576041" flipH="1">
            <a:off x="398351" y="2492230"/>
            <a:ext cx="629480" cy="333166"/>
            <a:chOff x="6679875" y="343900"/>
            <a:chExt cx="738750" cy="391000"/>
          </a:xfrm>
        </p:grpSpPr>
        <p:sp>
          <p:nvSpPr>
            <p:cNvPr id="1919" name="Google Shape;1919;p69"/>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6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69"/>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69"/>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69"/>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69"/>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69"/>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69"/>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69"/>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6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29" name="Google Shape;1929;p69"/>
          <p:cNvGrpSpPr/>
          <p:nvPr/>
        </p:nvGrpSpPr>
        <p:grpSpPr>
          <a:xfrm rot="4342192">
            <a:off x="7982902" y="3765936"/>
            <a:ext cx="992176" cy="1117376"/>
            <a:chOff x="770100" y="539393"/>
            <a:chExt cx="1175211" cy="1323657"/>
          </a:xfrm>
        </p:grpSpPr>
        <p:sp>
          <p:nvSpPr>
            <p:cNvPr id="1930" name="Google Shape;1930;p69"/>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chemeClr val="accent2"/>
            </a:solidFill>
            <a:ln>
              <a:noFill/>
            </a:ln>
            <a:effectLst>
              <a:outerShdw dist="28575" dir="2220000" algn="bl" rotWithShape="0">
                <a:schemeClr val="dk2">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69"/>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chemeClr val="accent2"/>
            </a:solidFill>
            <a:ln>
              <a:noFill/>
            </a:ln>
            <a:effectLst>
              <a:outerShdw dist="28575" dir="2220000" algn="bl" rotWithShape="0">
                <a:schemeClr val="dk2">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69"/>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69"/>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69"/>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69"/>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69"/>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69"/>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69"/>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69"/>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69"/>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69"/>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69"/>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43" name="Google Shape;1943;p69"/>
          <p:cNvGrpSpPr/>
          <p:nvPr/>
        </p:nvGrpSpPr>
        <p:grpSpPr>
          <a:xfrm rot="-609197" flipH="1">
            <a:off x="8143225" y="2545814"/>
            <a:ext cx="629447" cy="333149"/>
            <a:chOff x="6679875" y="343900"/>
            <a:chExt cx="738750" cy="391000"/>
          </a:xfrm>
        </p:grpSpPr>
        <p:sp>
          <p:nvSpPr>
            <p:cNvPr id="1944" name="Google Shape;1944;p69"/>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6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69"/>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69"/>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69"/>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69"/>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69"/>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69"/>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69"/>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6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954"/>
        <p:cNvGrpSpPr/>
        <p:nvPr/>
      </p:nvGrpSpPr>
      <p:grpSpPr>
        <a:xfrm>
          <a:off x="0" y="0"/>
          <a:ext cx="0" cy="0"/>
          <a:chOff x="0" y="0"/>
          <a:chExt cx="0" cy="0"/>
        </a:xfrm>
      </p:grpSpPr>
      <p:grpSp>
        <p:nvGrpSpPr>
          <p:cNvPr id="1955" name="Google Shape;1955;p70"/>
          <p:cNvGrpSpPr/>
          <p:nvPr/>
        </p:nvGrpSpPr>
        <p:grpSpPr>
          <a:xfrm>
            <a:off x="113271" y="215074"/>
            <a:ext cx="762242" cy="858524"/>
            <a:chOff x="770100" y="539393"/>
            <a:chExt cx="1175211" cy="1323657"/>
          </a:xfrm>
        </p:grpSpPr>
        <p:sp>
          <p:nvSpPr>
            <p:cNvPr id="1956" name="Google Shape;1956;p70"/>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chemeClr val="accent2"/>
            </a:solidFill>
            <a:ln>
              <a:noFill/>
            </a:ln>
            <a:effectLst>
              <a:outerShdw dist="28575" dir="2220000" algn="bl" rotWithShape="0">
                <a:schemeClr val="dk2">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70"/>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chemeClr val="accent2"/>
            </a:solidFill>
            <a:ln>
              <a:noFill/>
            </a:ln>
            <a:effectLst>
              <a:outerShdw dist="28575" dir="2220000" algn="bl" rotWithShape="0">
                <a:schemeClr val="dk2">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70"/>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70"/>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70"/>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70"/>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70"/>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70"/>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70"/>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70"/>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70"/>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70"/>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70"/>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69" name="Google Shape;1969;p70"/>
          <p:cNvGrpSpPr/>
          <p:nvPr/>
        </p:nvGrpSpPr>
        <p:grpSpPr>
          <a:xfrm rot="655632">
            <a:off x="8342549" y="270071"/>
            <a:ext cx="631820" cy="748662"/>
            <a:chOff x="2533350" y="2668575"/>
            <a:chExt cx="447400" cy="530100"/>
          </a:xfrm>
        </p:grpSpPr>
        <p:sp>
          <p:nvSpPr>
            <p:cNvPr id="1970" name="Google Shape;1970;p70"/>
            <p:cNvSpPr/>
            <p:nvPr/>
          </p:nvSpPr>
          <p:spPr>
            <a:xfrm>
              <a:off x="2533350" y="2668575"/>
              <a:ext cx="447400" cy="530100"/>
            </a:xfrm>
            <a:custGeom>
              <a:avLst/>
              <a:gdLst/>
              <a:ahLst/>
              <a:cxnLst/>
              <a:rect l="l" t="t" r="r" b="b"/>
              <a:pathLst>
                <a:path w="17896" h="21204" extrusionOk="0">
                  <a:moveTo>
                    <a:pt x="4437" y="1"/>
                  </a:moveTo>
                  <a:cubicBezTo>
                    <a:pt x="4261" y="1"/>
                    <a:pt x="4086" y="51"/>
                    <a:pt x="3935" y="176"/>
                  </a:cubicBezTo>
                  <a:lnTo>
                    <a:pt x="1705" y="2006"/>
                  </a:lnTo>
                  <a:lnTo>
                    <a:pt x="1103" y="2507"/>
                  </a:lnTo>
                  <a:cubicBezTo>
                    <a:pt x="953" y="2632"/>
                    <a:pt x="828" y="2833"/>
                    <a:pt x="828" y="3058"/>
                  </a:cubicBezTo>
                  <a:cubicBezTo>
                    <a:pt x="803" y="3284"/>
                    <a:pt x="903" y="3484"/>
                    <a:pt x="1053" y="3635"/>
                  </a:cubicBezTo>
                  <a:lnTo>
                    <a:pt x="1580" y="4186"/>
                  </a:lnTo>
                  <a:cubicBezTo>
                    <a:pt x="1580" y="4211"/>
                    <a:pt x="2056" y="4763"/>
                    <a:pt x="2056" y="5765"/>
                  </a:cubicBezTo>
                  <a:cubicBezTo>
                    <a:pt x="2056" y="6191"/>
                    <a:pt x="1830" y="6642"/>
                    <a:pt x="1504" y="7269"/>
                  </a:cubicBezTo>
                  <a:cubicBezTo>
                    <a:pt x="1053" y="8171"/>
                    <a:pt x="427" y="9399"/>
                    <a:pt x="276" y="11154"/>
                  </a:cubicBezTo>
                  <a:cubicBezTo>
                    <a:pt x="1" y="14487"/>
                    <a:pt x="1229" y="17043"/>
                    <a:pt x="3760" y="18372"/>
                  </a:cubicBezTo>
                  <a:cubicBezTo>
                    <a:pt x="6793" y="19976"/>
                    <a:pt x="7394" y="20552"/>
                    <a:pt x="7519" y="20702"/>
                  </a:cubicBezTo>
                  <a:cubicBezTo>
                    <a:pt x="7645" y="21028"/>
                    <a:pt x="7945" y="21204"/>
                    <a:pt x="8246" y="21204"/>
                  </a:cubicBezTo>
                  <a:lnTo>
                    <a:pt x="9650" y="21204"/>
                  </a:lnTo>
                  <a:cubicBezTo>
                    <a:pt x="9976" y="21204"/>
                    <a:pt x="10251" y="21003"/>
                    <a:pt x="10377" y="20702"/>
                  </a:cubicBezTo>
                  <a:cubicBezTo>
                    <a:pt x="10502" y="20552"/>
                    <a:pt x="11128" y="19976"/>
                    <a:pt x="14161" y="18372"/>
                  </a:cubicBezTo>
                  <a:cubicBezTo>
                    <a:pt x="16667" y="17043"/>
                    <a:pt x="17895" y="14487"/>
                    <a:pt x="17620" y="11154"/>
                  </a:cubicBezTo>
                  <a:cubicBezTo>
                    <a:pt x="17494" y="9399"/>
                    <a:pt x="16868" y="8171"/>
                    <a:pt x="16392" y="7269"/>
                  </a:cubicBezTo>
                  <a:cubicBezTo>
                    <a:pt x="16066" y="6642"/>
                    <a:pt x="15840" y="6191"/>
                    <a:pt x="15840" y="5765"/>
                  </a:cubicBezTo>
                  <a:cubicBezTo>
                    <a:pt x="15840" y="4788"/>
                    <a:pt x="16266" y="4261"/>
                    <a:pt x="16316" y="4211"/>
                  </a:cubicBezTo>
                  <a:lnTo>
                    <a:pt x="16868" y="3660"/>
                  </a:lnTo>
                  <a:cubicBezTo>
                    <a:pt x="17018" y="3509"/>
                    <a:pt x="17118" y="3284"/>
                    <a:pt x="17093" y="3058"/>
                  </a:cubicBezTo>
                  <a:cubicBezTo>
                    <a:pt x="17093" y="2858"/>
                    <a:pt x="16968" y="2632"/>
                    <a:pt x="16818" y="2507"/>
                  </a:cubicBezTo>
                  <a:lnTo>
                    <a:pt x="13961" y="176"/>
                  </a:lnTo>
                  <a:cubicBezTo>
                    <a:pt x="13835" y="51"/>
                    <a:pt x="13660" y="1"/>
                    <a:pt x="13459" y="1"/>
                  </a:cubicBezTo>
                  <a:cubicBezTo>
                    <a:pt x="13409" y="1"/>
                    <a:pt x="13334" y="1"/>
                    <a:pt x="13259" y="26"/>
                  </a:cubicBezTo>
                  <a:cubicBezTo>
                    <a:pt x="13008" y="101"/>
                    <a:pt x="12808" y="276"/>
                    <a:pt x="12732" y="502"/>
                  </a:cubicBezTo>
                  <a:lnTo>
                    <a:pt x="12382" y="1454"/>
                  </a:lnTo>
                  <a:cubicBezTo>
                    <a:pt x="12357" y="1580"/>
                    <a:pt x="12231" y="1655"/>
                    <a:pt x="12106" y="1655"/>
                  </a:cubicBezTo>
                  <a:cubicBezTo>
                    <a:pt x="11956" y="1655"/>
                    <a:pt x="11855" y="1580"/>
                    <a:pt x="11805" y="1454"/>
                  </a:cubicBezTo>
                  <a:lnTo>
                    <a:pt x="11630" y="953"/>
                  </a:lnTo>
                  <a:cubicBezTo>
                    <a:pt x="11529" y="627"/>
                    <a:pt x="11229" y="427"/>
                    <a:pt x="10903" y="427"/>
                  </a:cubicBezTo>
                  <a:lnTo>
                    <a:pt x="7018" y="427"/>
                  </a:lnTo>
                  <a:cubicBezTo>
                    <a:pt x="6667" y="427"/>
                    <a:pt x="6367" y="627"/>
                    <a:pt x="6266" y="953"/>
                  </a:cubicBezTo>
                  <a:lnTo>
                    <a:pt x="6091" y="1429"/>
                  </a:lnTo>
                  <a:cubicBezTo>
                    <a:pt x="6066" y="1580"/>
                    <a:pt x="5940" y="1655"/>
                    <a:pt x="5815" y="1655"/>
                  </a:cubicBezTo>
                  <a:cubicBezTo>
                    <a:pt x="5690" y="1655"/>
                    <a:pt x="5565" y="1580"/>
                    <a:pt x="5514" y="1454"/>
                  </a:cubicBezTo>
                  <a:lnTo>
                    <a:pt x="5164" y="502"/>
                  </a:lnTo>
                  <a:cubicBezTo>
                    <a:pt x="5088" y="276"/>
                    <a:pt x="4888" y="101"/>
                    <a:pt x="4637" y="26"/>
                  </a:cubicBezTo>
                  <a:cubicBezTo>
                    <a:pt x="4587" y="1"/>
                    <a:pt x="4512" y="1"/>
                    <a:pt x="4437" y="1"/>
                  </a:cubicBezTo>
                  <a:close/>
                </a:path>
              </a:pathLst>
            </a:custGeom>
            <a:solidFill>
              <a:schemeClr val="accent2"/>
            </a:solidFill>
            <a:ln>
              <a:noFill/>
            </a:ln>
            <a:effectLst>
              <a:outerShdw dist="19050" dir="138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70"/>
            <p:cNvSpPr/>
            <p:nvPr/>
          </p:nvSpPr>
          <p:spPr>
            <a:xfrm>
              <a:off x="2553400" y="2688000"/>
              <a:ext cx="407300" cy="491250"/>
            </a:xfrm>
            <a:custGeom>
              <a:avLst/>
              <a:gdLst/>
              <a:ahLst/>
              <a:cxnLst/>
              <a:rect l="l" t="t" r="r" b="b"/>
              <a:pathLst>
                <a:path w="16292" h="19650" extrusionOk="0">
                  <a:moveTo>
                    <a:pt x="3635" y="1"/>
                  </a:moveTo>
                  <a:lnTo>
                    <a:pt x="1404" y="1830"/>
                  </a:lnTo>
                  <a:lnTo>
                    <a:pt x="803" y="2331"/>
                  </a:lnTo>
                  <a:lnTo>
                    <a:pt x="1329" y="2883"/>
                  </a:lnTo>
                  <a:cubicBezTo>
                    <a:pt x="1379" y="2908"/>
                    <a:pt x="2056" y="3635"/>
                    <a:pt x="2056" y="4988"/>
                  </a:cubicBezTo>
                  <a:cubicBezTo>
                    <a:pt x="2056" y="5590"/>
                    <a:pt x="1755" y="6141"/>
                    <a:pt x="1404" y="6843"/>
                  </a:cubicBezTo>
                  <a:cubicBezTo>
                    <a:pt x="953" y="7720"/>
                    <a:pt x="377" y="8823"/>
                    <a:pt x="251" y="10427"/>
                  </a:cubicBezTo>
                  <a:cubicBezTo>
                    <a:pt x="1" y="13434"/>
                    <a:pt x="1103" y="15715"/>
                    <a:pt x="3309" y="16893"/>
                  </a:cubicBezTo>
                  <a:cubicBezTo>
                    <a:pt x="4286" y="17419"/>
                    <a:pt x="7269" y="18998"/>
                    <a:pt x="7469" y="19650"/>
                  </a:cubicBezTo>
                  <a:lnTo>
                    <a:pt x="8848" y="19650"/>
                  </a:lnTo>
                  <a:cubicBezTo>
                    <a:pt x="9023" y="18998"/>
                    <a:pt x="12006" y="17419"/>
                    <a:pt x="12983" y="16893"/>
                  </a:cubicBezTo>
                  <a:cubicBezTo>
                    <a:pt x="15214" y="15715"/>
                    <a:pt x="16291" y="13434"/>
                    <a:pt x="16041" y="10427"/>
                  </a:cubicBezTo>
                  <a:cubicBezTo>
                    <a:pt x="15915" y="8823"/>
                    <a:pt x="15339" y="7720"/>
                    <a:pt x="14888" y="6843"/>
                  </a:cubicBezTo>
                  <a:cubicBezTo>
                    <a:pt x="14537" y="6141"/>
                    <a:pt x="14261" y="5590"/>
                    <a:pt x="14261" y="4988"/>
                  </a:cubicBezTo>
                  <a:cubicBezTo>
                    <a:pt x="14261" y="3635"/>
                    <a:pt x="14938" y="2908"/>
                    <a:pt x="14963" y="2883"/>
                  </a:cubicBezTo>
                  <a:lnTo>
                    <a:pt x="15514" y="2331"/>
                  </a:lnTo>
                  <a:lnTo>
                    <a:pt x="12657" y="1"/>
                  </a:lnTo>
                  <a:lnTo>
                    <a:pt x="12331" y="953"/>
                  </a:lnTo>
                  <a:cubicBezTo>
                    <a:pt x="12156" y="1379"/>
                    <a:pt x="11755" y="1655"/>
                    <a:pt x="11304" y="1655"/>
                  </a:cubicBezTo>
                  <a:cubicBezTo>
                    <a:pt x="10828" y="1655"/>
                    <a:pt x="10402" y="1354"/>
                    <a:pt x="10251" y="903"/>
                  </a:cubicBezTo>
                  <a:lnTo>
                    <a:pt x="10101" y="427"/>
                  </a:lnTo>
                  <a:lnTo>
                    <a:pt x="6216" y="427"/>
                  </a:lnTo>
                  <a:lnTo>
                    <a:pt x="6041" y="903"/>
                  </a:lnTo>
                  <a:cubicBezTo>
                    <a:pt x="5890" y="1354"/>
                    <a:pt x="5464" y="1655"/>
                    <a:pt x="5013" y="1655"/>
                  </a:cubicBezTo>
                  <a:cubicBezTo>
                    <a:pt x="4537" y="1655"/>
                    <a:pt x="4136" y="1379"/>
                    <a:pt x="3986" y="953"/>
                  </a:cubicBezTo>
                  <a:lnTo>
                    <a:pt x="36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70"/>
            <p:cNvSpPr/>
            <p:nvPr/>
          </p:nvSpPr>
          <p:spPr>
            <a:xfrm>
              <a:off x="2571575" y="2716200"/>
              <a:ext cx="370950" cy="459300"/>
            </a:xfrm>
            <a:custGeom>
              <a:avLst/>
              <a:gdLst/>
              <a:ahLst/>
              <a:cxnLst/>
              <a:rect l="l" t="t" r="r" b="b"/>
              <a:pathLst>
                <a:path w="14838" h="18372" extrusionOk="0">
                  <a:moveTo>
                    <a:pt x="5990" y="0"/>
                  </a:moveTo>
                  <a:cubicBezTo>
                    <a:pt x="5740" y="727"/>
                    <a:pt x="5063" y="1253"/>
                    <a:pt x="4286" y="1253"/>
                  </a:cubicBezTo>
                  <a:cubicBezTo>
                    <a:pt x="3509" y="1253"/>
                    <a:pt x="2832" y="752"/>
                    <a:pt x="2582" y="50"/>
                  </a:cubicBezTo>
                  <a:lnTo>
                    <a:pt x="1128" y="1253"/>
                  </a:lnTo>
                  <a:cubicBezTo>
                    <a:pt x="1128" y="1253"/>
                    <a:pt x="2030" y="2181"/>
                    <a:pt x="2030" y="3860"/>
                  </a:cubicBezTo>
                  <a:cubicBezTo>
                    <a:pt x="2030" y="5539"/>
                    <a:pt x="452" y="6642"/>
                    <a:pt x="226" y="9349"/>
                  </a:cubicBezTo>
                  <a:cubicBezTo>
                    <a:pt x="0" y="12081"/>
                    <a:pt x="928" y="14086"/>
                    <a:pt x="2908" y="15138"/>
                  </a:cubicBezTo>
                  <a:cubicBezTo>
                    <a:pt x="4913" y="16191"/>
                    <a:pt x="7218" y="17469"/>
                    <a:pt x="7419" y="18371"/>
                  </a:cubicBezTo>
                  <a:cubicBezTo>
                    <a:pt x="7619" y="17469"/>
                    <a:pt x="9950" y="16191"/>
                    <a:pt x="11930" y="15138"/>
                  </a:cubicBezTo>
                  <a:cubicBezTo>
                    <a:pt x="13910" y="14086"/>
                    <a:pt x="14838" y="12081"/>
                    <a:pt x="14612" y="9349"/>
                  </a:cubicBezTo>
                  <a:cubicBezTo>
                    <a:pt x="14386" y="6642"/>
                    <a:pt x="12807" y="5539"/>
                    <a:pt x="12807" y="3860"/>
                  </a:cubicBezTo>
                  <a:cubicBezTo>
                    <a:pt x="12807" y="2181"/>
                    <a:pt x="13735" y="1253"/>
                    <a:pt x="13735" y="1253"/>
                  </a:cubicBezTo>
                  <a:lnTo>
                    <a:pt x="12256" y="50"/>
                  </a:lnTo>
                  <a:cubicBezTo>
                    <a:pt x="12005" y="752"/>
                    <a:pt x="11354" y="1253"/>
                    <a:pt x="10577" y="1253"/>
                  </a:cubicBezTo>
                  <a:cubicBezTo>
                    <a:pt x="9775" y="1253"/>
                    <a:pt x="9098" y="727"/>
                    <a:pt x="884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70"/>
            <p:cNvSpPr/>
            <p:nvPr/>
          </p:nvSpPr>
          <p:spPr>
            <a:xfrm>
              <a:off x="2644875" y="2817700"/>
              <a:ext cx="224350" cy="256925"/>
            </a:xfrm>
            <a:custGeom>
              <a:avLst/>
              <a:gdLst/>
              <a:ahLst/>
              <a:cxnLst/>
              <a:rect l="l" t="t" r="r" b="b"/>
              <a:pathLst>
                <a:path w="8974" h="10277" extrusionOk="0">
                  <a:moveTo>
                    <a:pt x="4487" y="3735"/>
                  </a:moveTo>
                  <a:cubicBezTo>
                    <a:pt x="5264" y="3735"/>
                    <a:pt x="5890" y="4361"/>
                    <a:pt x="5890" y="5138"/>
                  </a:cubicBezTo>
                  <a:cubicBezTo>
                    <a:pt x="5890" y="5890"/>
                    <a:pt x="5264" y="6517"/>
                    <a:pt x="4487" y="6517"/>
                  </a:cubicBezTo>
                  <a:cubicBezTo>
                    <a:pt x="3735" y="6517"/>
                    <a:pt x="3109" y="5890"/>
                    <a:pt x="3109" y="5138"/>
                  </a:cubicBezTo>
                  <a:cubicBezTo>
                    <a:pt x="3109" y="4361"/>
                    <a:pt x="3735" y="3735"/>
                    <a:pt x="4487" y="3735"/>
                  </a:cubicBezTo>
                  <a:close/>
                  <a:moveTo>
                    <a:pt x="4487" y="1"/>
                  </a:moveTo>
                  <a:cubicBezTo>
                    <a:pt x="4312" y="1"/>
                    <a:pt x="4186" y="151"/>
                    <a:pt x="4186" y="326"/>
                  </a:cubicBezTo>
                  <a:cubicBezTo>
                    <a:pt x="4186" y="427"/>
                    <a:pt x="4236" y="527"/>
                    <a:pt x="4337" y="577"/>
                  </a:cubicBezTo>
                  <a:lnTo>
                    <a:pt x="3109" y="2732"/>
                  </a:lnTo>
                  <a:lnTo>
                    <a:pt x="627" y="2732"/>
                  </a:lnTo>
                  <a:cubicBezTo>
                    <a:pt x="627" y="2707"/>
                    <a:pt x="627" y="2707"/>
                    <a:pt x="627" y="2707"/>
                  </a:cubicBezTo>
                  <a:cubicBezTo>
                    <a:pt x="627" y="2532"/>
                    <a:pt x="502" y="2381"/>
                    <a:pt x="327" y="2381"/>
                  </a:cubicBezTo>
                  <a:cubicBezTo>
                    <a:pt x="151" y="2381"/>
                    <a:pt x="1" y="2532"/>
                    <a:pt x="1" y="2707"/>
                  </a:cubicBezTo>
                  <a:cubicBezTo>
                    <a:pt x="1" y="2883"/>
                    <a:pt x="151" y="3008"/>
                    <a:pt x="327" y="3008"/>
                  </a:cubicBezTo>
                  <a:cubicBezTo>
                    <a:pt x="377" y="3008"/>
                    <a:pt x="427" y="3008"/>
                    <a:pt x="452" y="2983"/>
                  </a:cubicBezTo>
                  <a:lnTo>
                    <a:pt x="1705" y="5138"/>
                  </a:lnTo>
                  <a:lnTo>
                    <a:pt x="477" y="7269"/>
                  </a:lnTo>
                  <a:cubicBezTo>
                    <a:pt x="427" y="7244"/>
                    <a:pt x="377" y="7219"/>
                    <a:pt x="327" y="7219"/>
                  </a:cubicBezTo>
                  <a:cubicBezTo>
                    <a:pt x="151" y="7219"/>
                    <a:pt x="1" y="7369"/>
                    <a:pt x="1" y="7544"/>
                  </a:cubicBezTo>
                  <a:cubicBezTo>
                    <a:pt x="1" y="7720"/>
                    <a:pt x="151" y="7845"/>
                    <a:pt x="327" y="7845"/>
                  </a:cubicBezTo>
                  <a:cubicBezTo>
                    <a:pt x="502" y="7845"/>
                    <a:pt x="627" y="7720"/>
                    <a:pt x="627" y="7544"/>
                  </a:cubicBezTo>
                  <a:lnTo>
                    <a:pt x="3109" y="7544"/>
                  </a:lnTo>
                  <a:lnTo>
                    <a:pt x="4337" y="9675"/>
                  </a:lnTo>
                  <a:cubicBezTo>
                    <a:pt x="4236" y="9725"/>
                    <a:pt x="4186" y="9825"/>
                    <a:pt x="4186" y="9950"/>
                  </a:cubicBezTo>
                  <a:cubicBezTo>
                    <a:pt x="4186" y="10126"/>
                    <a:pt x="4312" y="10276"/>
                    <a:pt x="4487" y="10276"/>
                  </a:cubicBezTo>
                  <a:cubicBezTo>
                    <a:pt x="4662" y="10276"/>
                    <a:pt x="4813" y="10126"/>
                    <a:pt x="4813" y="9950"/>
                  </a:cubicBezTo>
                  <a:cubicBezTo>
                    <a:pt x="4813" y="9825"/>
                    <a:pt x="4738" y="9725"/>
                    <a:pt x="4637" y="9675"/>
                  </a:cubicBezTo>
                  <a:lnTo>
                    <a:pt x="5890" y="7544"/>
                  </a:lnTo>
                  <a:lnTo>
                    <a:pt x="8347" y="7544"/>
                  </a:lnTo>
                  <a:cubicBezTo>
                    <a:pt x="8347" y="7720"/>
                    <a:pt x="8497" y="7845"/>
                    <a:pt x="8672" y="7845"/>
                  </a:cubicBezTo>
                  <a:cubicBezTo>
                    <a:pt x="8848" y="7845"/>
                    <a:pt x="8973" y="7720"/>
                    <a:pt x="8973" y="7544"/>
                  </a:cubicBezTo>
                  <a:cubicBezTo>
                    <a:pt x="8973" y="7369"/>
                    <a:pt x="8848" y="7219"/>
                    <a:pt x="8672" y="7219"/>
                  </a:cubicBezTo>
                  <a:cubicBezTo>
                    <a:pt x="8597" y="7219"/>
                    <a:pt x="8547" y="7244"/>
                    <a:pt x="8497" y="7269"/>
                  </a:cubicBezTo>
                  <a:lnTo>
                    <a:pt x="7269" y="5138"/>
                  </a:lnTo>
                  <a:lnTo>
                    <a:pt x="8522" y="2958"/>
                  </a:lnTo>
                  <a:cubicBezTo>
                    <a:pt x="8572" y="2958"/>
                    <a:pt x="8622" y="2983"/>
                    <a:pt x="8672" y="2983"/>
                  </a:cubicBezTo>
                  <a:cubicBezTo>
                    <a:pt x="8848" y="2983"/>
                    <a:pt x="8973" y="2833"/>
                    <a:pt x="8973" y="2657"/>
                  </a:cubicBezTo>
                  <a:cubicBezTo>
                    <a:pt x="8973" y="2482"/>
                    <a:pt x="8848" y="2356"/>
                    <a:pt x="8672" y="2356"/>
                  </a:cubicBezTo>
                  <a:cubicBezTo>
                    <a:pt x="8497" y="2356"/>
                    <a:pt x="8347" y="2482"/>
                    <a:pt x="8347" y="2657"/>
                  </a:cubicBezTo>
                  <a:cubicBezTo>
                    <a:pt x="8347" y="2682"/>
                    <a:pt x="8347" y="2707"/>
                    <a:pt x="8347" y="2732"/>
                  </a:cubicBezTo>
                  <a:lnTo>
                    <a:pt x="5890" y="2732"/>
                  </a:lnTo>
                  <a:lnTo>
                    <a:pt x="4637" y="577"/>
                  </a:lnTo>
                  <a:cubicBezTo>
                    <a:pt x="4738" y="527"/>
                    <a:pt x="4813" y="427"/>
                    <a:pt x="4813" y="326"/>
                  </a:cubicBezTo>
                  <a:cubicBezTo>
                    <a:pt x="4813" y="151"/>
                    <a:pt x="4662" y="1"/>
                    <a:pt x="448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image" Target="../media/image1.png"/><Relationship Id="rId5" Type="http://schemas.openxmlformats.org/officeDocument/2006/relationships/slideLayout" Target="../slideLayouts/slideLayout16.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theme" Target="../theme/theme2.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58">
            <a:alphaModFix amt="4000"/>
          </a:blip>
          <a:srcRect t="41692" b="2004"/>
          <a:stretch/>
        </p:blipFill>
        <p:spPr>
          <a:xfrm>
            <a:off x="-260125" y="5550"/>
            <a:ext cx="9404124" cy="5295001"/>
          </a:xfrm>
          <a:prstGeom prst="rect">
            <a:avLst/>
          </a:prstGeom>
          <a:noFill/>
          <a:ln>
            <a:noFill/>
          </a:ln>
        </p:spPr>
      </p:pic>
      <p:sp>
        <p:nvSpPr>
          <p:cNvPr id="52" name="Google Shape;52;p13"/>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a:p>
        </p:txBody>
      </p:sp>
      <p:sp>
        <p:nvSpPr>
          <p:cNvPr id="53" name="Google Shape;53;p13"/>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15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1pPr>
            <a:lvl2pPr marL="914400" marR="0" lvl="1" indent="-317500" algn="l" rtl="0">
              <a:lnSpc>
                <a:spcPct val="115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2pPr>
            <a:lvl3pPr marL="1371600" marR="0" lvl="2" indent="-317500" algn="l" rtl="0">
              <a:lnSpc>
                <a:spcPct val="115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3pPr>
            <a:lvl4pPr marL="1828800" marR="0" lvl="3" indent="-317500" algn="l" rtl="0">
              <a:lnSpc>
                <a:spcPct val="115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4pPr>
            <a:lvl5pPr marL="2286000" marR="0" lvl="4" indent="-317500" algn="l" rtl="0">
              <a:lnSpc>
                <a:spcPct val="115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5pPr>
            <a:lvl6pPr marL="2743200" marR="0" lvl="5" indent="-317500" algn="l" rtl="0">
              <a:lnSpc>
                <a:spcPct val="115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6pPr>
            <a:lvl7pPr marL="3200400" marR="0" lvl="6" indent="-317500" algn="l" rtl="0">
              <a:lnSpc>
                <a:spcPct val="115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7pPr>
            <a:lvl8pPr marL="3657600" marR="0" lvl="7" indent="-317500" algn="l" rtl="0">
              <a:lnSpc>
                <a:spcPct val="115000"/>
              </a:lnSpc>
              <a:spcBef>
                <a:spcPts val="160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8pPr>
            <a:lvl9pPr marL="4114800" marR="0" lvl="8" indent="-317500" algn="l" rtl="0">
              <a:lnSpc>
                <a:spcPct val="115000"/>
              </a:lnSpc>
              <a:spcBef>
                <a:spcPts val="1600"/>
              </a:spcBef>
              <a:spcAft>
                <a:spcPts val="160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5" r:id="rId5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7"/>
        <p:cNvGrpSpPr/>
        <p:nvPr/>
      </p:nvGrpSpPr>
      <p:grpSpPr>
        <a:xfrm>
          <a:off x="0" y="0"/>
          <a:ext cx="0" cy="0"/>
          <a:chOff x="0" y="0"/>
          <a:chExt cx="0" cy="0"/>
        </a:xfrm>
      </p:grpSpPr>
      <p:pic>
        <p:nvPicPr>
          <p:cNvPr id="1978" name="Google Shape;1978;p71"/>
          <p:cNvPicPr preferRelativeResize="0"/>
          <p:nvPr/>
        </p:nvPicPr>
        <p:blipFill rotWithShape="1">
          <a:blip r:embed="rId3">
            <a:alphaModFix amt="37000"/>
          </a:blip>
          <a:srcRect l="19200" t="1650" r="-19200" b="-1649"/>
          <a:stretch/>
        </p:blipFill>
        <p:spPr>
          <a:xfrm>
            <a:off x="-62325" y="612325"/>
            <a:ext cx="7905750" cy="4629150"/>
          </a:xfrm>
          <a:prstGeom prst="rect">
            <a:avLst/>
          </a:prstGeom>
          <a:noFill/>
          <a:ln>
            <a:noFill/>
          </a:ln>
        </p:spPr>
      </p:pic>
      <p:sp>
        <p:nvSpPr>
          <p:cNvPr id="1979" name="Google Shape;1979;p71"/>
          <p:cNvSpPr/>
          <p:nvPr/>
        </p:nvSpPr>
        <p:spPr>
          <a:xfrm>
            <a:off x="2396650" y="3063950"/>
            <a:ext cx="1345500" cy="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71"/>
          <p:cNvSpPr/>
          <p:nvPr/>
        </p:nvSpPr>
        <p:spPr>
          <a:xfrm>
            <a:off x="5333500" y="3063950"/>
            <a:ext cx="1345500" cy="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71"/>
          <p:cNvSpPr txBox="1">
            <a:spLocks noGrp="1"/>
          </p:cNvSpPr>
          <p:nvPr>
            <p:ph type="ctrTitle" idx="4294967295"/>
          </p:nvPr>
        </p:nvSpPr>
        <p:spPr>
          <a:xfrm>
            <a:off x="1861950" y="989925"/>
            <a:ext cx="5420100" cy="2536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id" sz="5100"/>
              <a:t>TINDAK PIDANA</a:t>
            </a:r>
            <a:br>
              <a:rPr lang="id" sz="5100"/>
            </a:br>
            <a:r>
              <a:rPr lang="id" sz="5100">
                <a:solidFill>
                  <a:schemeClr val="dk2"/>
                </a:solidFill>
              </a:rPr>
              <a:t>KORUPSI</a:t>
            </a:r>
            <a:endParaRPr sz="5100">
              <a:solidFill>
                <a:schemeClr val="dk2"/>
              </a:solidFill>
            </a:endParaRPr>
          </a:p>
        </p:txBody>
      </p:sp>
      <p:sp>
        <p:nvSpPr>
          <p:cNvPr id="1982" name="Google Shape;1982;p71"/>
          <p:cNvSpPr txBox="1">
            <a:spLocks noGrp="1"/>
          </p:cNvSpPr>
          <p:nvPr>
            <p:ph type="subTitle" idx="4294967295"/>
          </p:nvPr>
        </p:nvSpPr>
        <p:spPr>
          <a:xfrm>
            <a:off x="2673451" y="3661050"/>
            <a:ext cx="3797100" cy="475800"/>
          </a:xfrm>
          <a:prstGeom prst="rect">
            <a:avLst/>
          </a:prstGeom>
          <a:solidFill>
            <a:srgbClr val="EDAF37"/>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id" sz="2300">
                <a:latin typeface="Bebas Neue"/>
                <a:ea typeface="Bebas Neue"/>
                <a:cs typeface="Bebas Neue"/>
                <a:sym typeface="Bebas Neue"/>
              </a:rPr>
              <a:t>KELOMPOK 7</a:t>
            </a:r>
            <a:endParaRPr sz="2300">
              <a:latin typeface="Bebas Neue"/>
              <a:ea typeface="Bebas Neue"/>
              <a:cs typeface="Bebas Neue"/>
              <a:sym typeface="Bebas Neue"/>
            </a:endParaRPr>
          </a:p>
        </p:txBody>
      </p:sp>
      <p:sp>
        <p:nvSpPr>
          <p:cNvPr id="1983" name="Google Shape;1983;p71"/>
          <p:cNvSpPr/>
          <p:nvPr/>
        </p:nvSpPr>
        <p:spPr>
          <a:xfrm>
            <a:off x="2396650" y="3063950"/>
            <a:ext cx="1345500" cy="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71"/>
          <p:cNvSpPr/>
          <p:nvPr/>
        </p:nvSpPr>
        <p:spPr>
          <a:xfrm>
            <a:off x="5333500" y="3063950"/>
            <a:ext cx="1345500" cy="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85" name="Google Shape;1985;p71"/>
          <p:cNvPicPr preferRelativeResize="0"/>
          <p:nvPr/>
        </p:nvPicPr>
        <p:blipFill>
          <a:blip r:embed="rId4">
            <a:alphaModFix/>
          </a:blip>
          <a:stretch>
            <a:fillRect/>
          </a:stretch>
        </p:blipFill>
        <p:spPr>
          <a:xfrm>
            <a:off x="8431225" y="61525"/>
            <a:ext cx="579775" cy="6490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4"/>
        <p:cNvGrpSpPr/>
        <p:nvPr/>
      </p:nvGrpSpPr>
      <p:grpSpPr>
        <a:xfrm>
          <a:off x="0" y="0"/>
          <a:ext cx="0" cy="0"/>
          <a:chOff x="0" y="0"/>
          <a:chExt cx="0" cy="0"/>
        </a:xfrm>
      </p:grpSpPr>
      <p:sp>
        <p:nvSpPr>
          <p:cNvPr id="2315" name="Google Shape;2315;p81"/>
          <p:cNvSpPr txBox="1">
            <a:spLocks noGrp="1"/>
          </p:cNvSpPr>
          <p:nvPr>
            <p:ph type="title"/>
          </p:nvPr>
        </p:nvSpPr>
        <p:spPr>
          <a:xfrm>
            <a:off x="720000" y="1317425"/>
            <a:ext cx="3954300" cy="1804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id" sz="4500"/>
              <a:t>POLITICAL</a:t>
            </a:r>
            <a:br>
              <a:rPr lang="id" sz="4500"/>
            </a:br>
            <a:r>
              <a:rPr lang="id" sz="4500">
                <a:solidFill>
                  <a:schemeClr val="dk2"/>
                </a:solidFill>
              </a:rPr>
              <a:t>CORRUPTION</a:t>
            </a:r>
            <a:endParaRPr sz="4500">
              <a:solidFill>
                <a:schemeClr val="dk2"/>
              </a:solidFill>
            </a:endParaRPr>
          </a:p>
        </p:txBody>
      </p:sp>
      <p:sp>
        <p:nvSpPr>
          <p:cNvPr id="2316" name="Google Shape;2316;p81"/>
          <p:cNvSpPr txBox="1">
            <a:spLocks noGrp="1"/>
          </p:cNvSpPr>
          <p:nvPr>
            <p:ph type="subTitle" idx="1"/>
          </p:nvPr>
        </p:nvSpPr>
        <p:spPr>
          <a:xfrm>
            <a:off x="720000" y="2918850"/>
            <a:ext cx="3954300" cy="1563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id" i="1"/>
              <a:t>Political corruption </a:t>
            </a:r>
            <a:r>
              <a:rPr lang="id"/>
              <a:t>atau korupsi politik terjadi ketika pengambil keputusan politik menyalahgunakan wewenangnya dengan memanipulasi kebijakan, prosedur, atau aturan demi keuntungan diri atau kelompoknya</a:t>
            </a:r>
            <a:endParaRPr/>
          </a:p>
        </p:txBody>
      </p:sp>
      <p:pic>
        <p:nvPicPr>
          <p:cNvPr id="2317" name="Google Shape;2317;p81"/>
          <p:cNvPicPr preferRelativeResize="0"/>
          <p:nvPr/>
        </p:nvPicPr>
        <p:blipFill rotWithShape="1">
          <a:blip r:embed="rId3">
            <a:alphaModFix/>
          </a:blip>
          <a:srcRect l="25003" r="25008"/>
          <a:stretch/>
        </p:blipFill>
        <p:spPr>
          <a:xfrm>
            <a:off x="5860464" y="539400"/>
            <a:ext cx="2709159" cy="4064702"/>
          </a:xfrm>
          <a:prstGeom prst="rect">
            <a:avLst/>
          </a:prstGeom>
          <a:noFill/>
          <a:ln w="28575" cap="flat" cmpd="sng">
            <a:solidFill>
              <a:schemeClr val="dk1"/>
            </a:solidFill>
            <a:prstDash val="solid"/>
            <a:round/>
            <a:headEnd type="none" w="sm" len="sm"/>
            <a:tailEnd type="none" w="sm" len="sm"/>
          </a:ln>
          <a:effectLst>
            <a:outerShdw dist="57150" dir="2820000" algn="bl" rotWithShape="0">
              <a:schemeClr val="dk1">
                <a:alpha val="20000"/>
              </a:schemeClr>
            </a:outerShdw>
          </a:effectLst>
        </p:spPr>
      </p:pic>
      <p:grpSp>
        <p:nvGrpSpPr>
          <p:cNvPr id="2318" name="Google Shape;2318;p81"/>
          <p:cNvGrpSpPr/>
          <p:nvPr/>
        </p:nvGrpSpPr>
        <p:grpSpPr>
          <a:xfrm rot="-2274121">
            <a:off x="4773557" y="449103"/>
            <a:ext cx="1027434" cy="1008970"/>
            <a:chOff x="7527898" y="3249041"/>
            <a:chExt cx="1083547" cy="1064075"/>
          </a:xfrm>
        </p:grpSpPr>
        <p:sp>
          <p:nvSpPr>
            <p:cNvPr id="2319" name="Google Shape;2319;p81"/>
            <p:cNvSpPr/>
            <p:nvPr/>
          </p:nvSpPr>
          <p:spPr>
            <a:xfrm rot="818166">
              <a:off x="7618440" y="3343075"/>
              <a:ext cx="902462" cy="876007"/>
            </a:xfrm>
            <a:custGeom>
              <a:avLst/>
              <a:gdLst/>
              <a:ahLst/>
              <a:cxnLst/>
              <a:rect l="l" t="t" r="r" b="b"/>
              <a:pathLst>
                <a:path w="20502" h="19901" extrusionOk="0">
                  <a:moveTo>
                    <a:pt x="2507" y="0"/>
                  </a:moveTo>
                  <a:cubicBezTo>
                    <a:pt x="1880" y="0"/>
                    <a:pt x="1554" y="401"/>
                    <a:pt x="1404" y="602"/>
                  </a:cubicBezTo>
                  <a:cubicBezTo>
                    <a:pt x="1379" y="627"/>
                    <a:pt x="1329" y="677"/>
                    <a:pt x="1329" y="677"/>
                  </a:cubicBezTo>
                  <a:cubicBezTo>
                    <a:pt x="1304" y="702"/>
                    <a:pt x="1254" y="752"/>
                    <a:pt x="1229" y="777"/>
                  </a:cubicBezTo>
                  <a:cubicBezTo>
                    <a:pt x="777" y="1279"/>
                    <a:pt x="652" y="2005"/>
                    <a:pt x="928" y="2657"/>
                  </a:cubicBezTo>
                  <a:lnTo>
                    <a:pt x="1504" y="3960"/>
                  </a:lnTo>
                  <a:lnTo>
                    <a:pt x="1" y="16993"/>
                  </a:lnTo>
                  <a:cubicBezTo>
                    <a:pt x="1" y="17018"/>
                    <a:pt x="1" y="17043"/>
                    <a:pt x="1" y="17093"/>
                  </a:cubicBezTo>
                  <a:cubicBezTo>
                    <a:pt x="1" y="18046"/>
                    <a:pt x="727" y="19900"/>
                    <a:pt x="2031" y="19900"/>
                  </a:cubicBezTo>
                  <a:lnTo>
                    <a:pt x="18447" y="19900"/>
                  </a:lnTo>
                  <a:cubicBezTo>
                    <a:pt x="19775" y="19900"/>
                    <a:pt x="20502" y="18046"/>
                    <a:pt x="20502" y="17093"/>
                  </a:cubicBezTo>
                  <a:cubicBezTo>
                    <a:pt x="20502" y="17068"/>
                    <a:pt x="20502" y="17018"/>
                    <a:pt x="20502" y="16993"/>
                  </a:cubicBezTo>
                  <a:lnTo>
                    <a:pt x="19073" y="3960"/>
                  </a:lnTo>
                  <a:lnTo>
                    <a:pt x="19625" y="2657"/>
                  </a:lnTo>
                  <a:cubicBezTo>
                    <a:pt x="19925" y="2005"/>
                    <a:pt x="19800" y="1279"/>
                    <a:pt x="19324" y="777"/>
                  </a:cubicBezTo>
                  <a:cubicBezTo>
                    <a:pt x="19299" y="752"/>
                    <a:pt x="19274" y="702"/>
                    <a:pt x="19249" y="677"/>
                  </a:cubicBezTo>
                  <a:cubicBezTo>
                    <a:pt x="19224" y="677"/>
                    <a:pt x="19199" y="627"/>
                    <a:pt x="19174" y="602"/>
                  </a:cubicBezTo>
                  <a:cubicBezTo>
                    <a:pt x="19023" y="401"/>
                    <a:pt x="18697" y="0"/>
                    <a:pt x="18071" y="0"/>
                  </a:cubicBezTo>
                  <a:cubicBezTo>
                    <a:pt x="17595" y="0"/>
                    <a:pt x="17294" y="251"/>
                    <a:pt x="17093" y="452"/>
                  </a:cubicBezTo>
                  <a:cubicBezTo>
                    <a:pt x="16918" y="251"/>
                    <a:pt x="16617" y="0"/>
                    <a:pt x="16116" y="0"/>
                  </a:cubicBezTo>
                  <a:cubicBezTo>
                    <a:pt x="15640" y="0"/>
                    <a:pt x="15339" y="251"/>
                    <a:pt x="15164" y="452"/>
                  </a:cubicBezTo>
                  <a:cubicBezTo>
                    <a:pt x="14963" y="251"/>
                    <a:pt x="14662" y="0"/>
                    <a:pt x="14186" y="0"/>
                  </a:cubicBezTo>
                  <a:cubicBezTo>
                    <a:pt x="13685" y="0"/>
                    <a:pt x="13384" y="251"/>
                    <a:pt x="13209" y="452"/>
                  </a:cubicBezTo>
                  <a:cubicBezTo>
                    <a:pt x="13008" y="251"/>
                    <a:pt x="12707" y="0"/>
                    <a:pt x="12231" y="0"/>
                  </a:cubicBezTo>
                  <a:cubicBezTo>
                    <a:pt x="11755" y="0"/>
                    <a:pt x="11429" y="251"/>
                    <a:pt x="11254" y="452"/>
                  </a:cubicBezTo>
                  <a:cubicBezTo>
                    <a:pt x="11078" y="251"/>
                    <a:pt x="10778" y="0"/>
                    <a:pt x="10276" y="0"/>
                  </a:cubicBezTo>
                  <a:cubicBezTo>
                    <a:pt x="9800" y="0"/>
                    <a:pt x="9499" y="251"/>
                    <a:pt x="9299" y="452"/>
                  </a:cubicBezTo>
                  <a:cubicBezTo>
                    <a:pt x="9123" y="251"/>
                    <a:pt x="8823" y="0"/>
                    <a:pt x="8346" y="0"/>
                  </a:cubicBezTo>
                  <a:cubicBezTo>
                    <a:pt x="7845" y="0"/>
                    <a:pt x="7544" y="251"/>
                    <a:pt x="7369" y="452"/>
                  </a:cubicBezTo>
                  <a:cubicBezTo>
                    <a:pt x="7168" y="251"/>
                    <a:pt x="6868" y="0"/>
                    <a:pt x="6392" y="0"/>
                  </a:cubicBezTo>
                  <a:cubicBezTo>
                    <a:pt x="5915" y="0"/>
                    <a:pt x="5590" y="251"/>
                    <a:pt x="5414" y="452"/>
                  </a:cubicBezTo>
                  <a:cubicBezTo>
                    <a:pt x="5239" y="251"/>
                    <a:pt x="4938" y="0"/>
                    <a:pt x="4437" y="0"/>
                  </a:cubicBezTo>
                  <a:cubicBezTo>
                    <a:pt x="3960" y="0"/>
                    <a:pt x="3660" y="251"/>
                    <a:pt x="3459" y="452"/>
                  </a:cubicBezTo>
                  <a:cubicBezTo>
                    <a:pt x="3284" y="251"/>
                    <a:pt x="2983" y="0"/>
                    <a:pt x="2507" y="0"/>
                  </a:cubicBezTo>
                  <a:close/>
                </a:path>
              </a:pathLst>
            </a:custGeom>
            <a:solidFill>
              <a:schemeClr val="accent2"/>
            </a:solidFill>
            <a:ln>
              <a:noFill/>
            </a:ln>
            <a:effectLst>
              <a:outerShdw dist="28575" dir="222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p81"/>
            <p:cNvSpPr/>
            <p:nvPr/>
          </p:nvSpPr>
          <p:spPr>
            <a:xfrm rot="818166">
              <a:off x="7652772" y="3377293"/>
              <a:ext cx="834058" cy="806503"/>
            </a:xfrm>
            <a:custGeom>
              <a:avLst/>
              <a:gdLst/>
              <a:ahLst/>
              <a:cxnLst/>
              <a:rect l="l" t="t" r="r" b="b"/>
              <a:pathLst>
                <a:path w="18948" h="18322" extrusionOk="0">
                  <a:moveTo>
                    <a:pt x="1730" y="0"/>
                  </a:moveTo>
                  <a:cubicBezTo>
                    <a:pt x="1379" y="0"/>
                    <a:pt x="1279" y="301"/>
                    <a:pt x="1078" y="477"/>
                  </a:cubicBezTo>
                  <a:cubicBezTo>
                    <a:pt x="1078" y="502"/>
                    <a:pt x="1053" y="502"/>
                    <a:pt x="1028" y="527"/>
                  </a:cubicBezTo>
                  <a:cubicBezTo>
                    <a:pt x="777" y="802"/>
                    <a:pt x="727" y="1228"/>
                    <a:pt x="878" y="1579"/>
                  </a:cubicBezTo>
                  <a:lnTo>
                    <a:pt x="1529" y="3058"/>
                  </a:lnTo>
                  <a:lnTo>
                    <a:pt x="0" y="16316"/>
                  </a:lnTo>
                  <a:cubicBezTo>
                    <a:pt x="0" y="16993"/>
                    <a:pt x="577" y="18321"/>
                    <a:pt x="1254" y="18321"/>
                  </a:cubicBezTo>
                  <a:lnTo>
                    <a:pt x="17670" y="18321"/>
                  </a:lnTo>
                  <a:cubicBezTo>
                    <a:pt x="18371" y="18321"/>
                    <a:pt x="18948" y="16993"/>
                    <a:pt x="18948" y="16316"/>
                  </a:cubicBezTo>
                  <a:lnTo>
                    <a:pt x="17494" y="3058"/>
                  </a:lnTo>
                  <a:lnTo>
                    <a:pt x="18146" y="1579"/>
                  </a:lnTo>
                  <a:cubicBezTo>
                    <a:pt x="18296" y="1228"/>
                    <a:pt x="18246" y="802"/>
                    <a:pt x="17996" y="527"/>
                  </a:cubicBezTo>
                  <a:cubicBezTo>
                    <a:pt x="17970" y="502"/>
                    <a:pt x="17945" y="502"/>
                    <a:pt x="17920" y="477"/>
                  </a:cubicBezTo>
                  <a:cubicBezTo>
                    <a:pt x="17745" y="301"/>
                    <a:pt x="17645" y="0"/>
                    <a:pt x="17294" y="0"/>
                  </a:cubicBezTo>
                  <a:cubicBezTo>
                    <a:pt x="16818" y="0"/>
                    <a:pt x="16818" y="627"/>
                    <a:pt x="16316" y="627"/>
                  </a:cubicBezTo>
                  <a:cubicBezTo>
                    <a:pt x="15840" y="627"/>
                    <a:pt x="15840" y="0"/>
                    <a:pt x="15339" y="0"/>
                  </a:cubicBezTo>
                  <a:cubicBezTo>
                    <a:pt x="14863" y="0"/>
                    <a:pt x="14863" y="627"/>
                    <a:pt x="14361" y="627"/>
                  </a:cubicBezTo>
                  <a:cubicBezTo>
                    <a:pt x="13885" y="627"/>
                    <a:pt x="13885" y="0"/>
                    <a:pt x="13409" y="0"/>
                  </a:cubicBezTo>
                  <a:cubicBezTo>
                    <a:pt x="12908" y="0"/>
                    <a:pt x="12908" y="627"/>
                    <a:pt x="12432" y="627"/>
                  </a:cubicBezTo>
                  <a:cubicBezTo>
                    <a:pt x="11930" y="627"/>
                    <a:pt x="11930" y="0"/>
                    <a:pt x="11454" y="0"/>
                  </a:cubicBezTo>
                  <a:cubicBezTo>
                    <a:pt x="10978" y="0"/>
                    <a:pt x="10978" y="627"/>
                    <a:pt x="10477" y="627"/>
                  </a:cubicBezTo>
                  <a:cubicBezTo>
                    <a:pt x="10001" y="627"/>
                    <a:pt x="10001" y="0"/>
                    <a:pt x="9499" y="0"/>
                  </a:cubicBezTo>
                  <a:cubicBezTo>
                    <a:pt x="9023" y="0"/>
                    <a:pt x="9023" y="627"/>
                    <a:pt x="8522" y="627"/>
                  </a:cubicBezTo>
                  <a:cubicBezTo>
                    <a:pt x="8046" y="627"/>
                    <a:pt x="8046" y="0"/>
                    <a:pt x="7569" y="0"/>
                  </a:cubicBezTo>
                  <a:cubicBezTo>
                    <a:pt x="7068" y="0"/>
                    <a:pt x="7068" y="627"/>
                    <a:pt x="6592" y="627"/>
                  </a:cubicBezTo>
                  <a:cubicBezTo>
                    <a:pt x="6091" y="627"/>
                    <a:pt x="6091" y="0"/>
                    <a:pt x="5615" y="0"/>
                  </a:cubicBezTo>
                  <a:cubicBezTo>
                    <a:pt x="5113" y="0"/>
                    <a:pt x="5113" y="627"/>
                    <a:pt x="4637" y="627"/>
                  </a:cubicBezTo>
                  <a:cubicBezTo>
                    <a:pt x="4161" y="627"/>
                    <a:pt x="4161" y="0"/>
                    <a:pt x="3660" y="0"/>
                  </a:cubicBezTo>
                  <a:cubicBezTo>
                    <a:pt x="3183" y="0"/>
                    <a:pt x="3183" y="627"/>
                    <a:pt x="2682" y="627"/>
                  </a:cubicBezTo>
                  <a:cubicBezTo>
                    <a:pt x="2206" y="627"/>
                    <a:pt x="2206" y="0"/>
                    <a:pt x="173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p81"/>
            <p:cNvSpPr/>
            <p:nvPr/>
          </p:nvSpPr>
          <p:spPr>
            <a:xfrm rot="818166">
              <a:off x="7851092" y="3545606"/>
              <a:ext cx="46395" cy="107052"/>
            </a:xfrm>
            <a:custGeom>
              <a:avLst/>
              <a:gdLst/>
              <a:ahLst/>
              <a:cxnLst/>
              <a:rect l="l" t="t" r="r" b="b"/>
              <a:pathLst>
                <a:path w="1054" h="2432" extrusionOk="0">
                  <a:moveTo>
                    <a:pt x="1" y="1"/>
                  </a:moveTo>
                  <a:lnTo>
                    <a:pt x="1" y="2432"/>
                  </a:lnTo>
                  <a:lnTo>
                    <a:pt x="1053" y="2432"/>
                  </a:lnTo>
                  <a:lnTo>
                    <a:pt x="1053" y="2081"/>
                  </a:lnTo>
                  <a:lnTo>
                    <a:pt x="352" y="2081"/>
                  </a:lnTo>
                  <a:lnTo>
                    <a:pt x="352" y="1354"/>
                  </a:lnTo>
                  <a:lnTo>
                    <a:pt x="928" y="1354"/>
                  </a:lnTo>
                  <a:lnTo>
                    <a:pt x="928" y="1028"/>
                  </a:lnTo>
                  <a:lnTo>
                    <a:pt x="352" y="1028"/>
                  </a:lnTo>
                  <a:lnTo>
                    <a:pt x="352" y="327"/>
                  </a:lnTo>
                  <a:lnTo>
                    <a:pt x="1053" y="327"/>
                  </a:lnTo>
                  <a:lnTo>
                    <a:pt x="10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p81"/>
            <p:cNvSpPr/>
            <p:nvPr/>
          </p:nvSpPr>
          <p:spPr>
            <a:xfrm rot="818166">
              <a:off x="7913089" y="3562381"/>
              <a:ext cx="60701" cy="107052"/>
            </a:xfrm>
            <a:custGeom>
              <a:avLst/>
              <a:gdLst/>
              <a:ahLst/>
              <a:cxnLst/>
              <a:rect l="l" t="t" r="r" b="b"/>
              <a:pathLst>
                <a:path w="1379" h="2432" extrusionOk="0">
                  <a:moveTo>
                    <a:pt x="0" y="1"/>
                  </a:moveTo>
                  <a:lnTo>
                    <a:pt x="451" y="2432"/>
                  </a:lnTo>
                  <a:lnTo>
                    <a:pt x="928" y="2432"/>
                  </a:lnTo>
                  <a:lnTo>
                    <a:pt x="1379" y="1"/>
                  </a:lnTo>
                  <a:lnTo>
                    <a:pt x="1028" y="1"/>
                  </a:lnTo>
                  <a:lnTo>
                    <a:pt x="702" y="1805"/>
                  </a:lnTo>
                  <a:lnTo>
                    <a:pt x="35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p81"/>
            <p:cNvSpPr/>
            <p:nvPr/>
          </p:nvSpPr>
          <p:spPr>
            <a:xfrm rot="818166">
              <a:off x="7990897" y="3575773"/>
              <a:ext cx="15494" cy="107052"/>
            </a:xfrm>
            <a:custGeom>
              <a:avLst/>
              <a:gdLst/>
              <a:ahLst/>
              <a:cxnLst/>
              <a:rect l="l" t="t" r="r" b="b"/>
              <a:pathLst>
                <a:path w="352" h="2432" extrusionOk="0">
                  <a:moveTo>
                    <a:pt x="1" y="1"/>
                  </a:moveTo>
                  <a:lnTo>
                    <a:pt x="1" y="2432"/>
                  </a:lnTo>
                  <a:lnTo>
                    <a:pt x="352" y="2432"/>
                  </a:lnTo>
                  <a:lnTo>
                    <a:pt x="3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p81"/>
            <p:cNvSpPr/>
            <p:nvPr/>
          </p:nvSpPr>
          <p:spPr>
            <a:xfrm rot="818166">
              <a:off x="8026830" y="3588906"/>
              <a:ext cx="51898" cy="107052"/>
            </a:xfrm>
            <a:custGeom>
              <a:avLst/>
              <a:gdLst/>
              <a:ahLst/>
              <a:cxnLst/>
              <a:rect l="l" t="t" r="r" b="b"/>
              <a:pathLst>
                <a:path w="1179" h="2432" extrusionOk="0">
                  <a:moveTo>
                    <a:pt x="602" y="327"/>
                  </a:moveTo>
                  <a:cubicBezTo>
                    <a:pt x="703" y="327"/>
                    <a:pt x="828" y="377"/>
                    <a:pt x="828" y="602"/>
                  </a:cubicBezTo>
                  <a:lnTo>
                    <a:pt x="828" y="1805"/>
                  </a:lnTo>
                  <a:cubicBezTo>
                    <a:pt x="828" y="2056"/>
                    <a:pt x="703" y="2081"/>
                    <a:pt x="602" y="2081"/>
                  </a:cubicBezTo>
                  <a:lnTo>
                    <a:pt x="377" y="2081"/>
                  </a:lnTo>
                  <a:lnTo>
                    <a:pt x="377" y="327"/>
                  </a:lnTo>
                  <a:close/>
                  <a:moveTo>
                    <a:pt x="1" y="1"/>
                  </a:moveTo>
                  <a:lnTo>
                    <a:pt x="1" y="2432"/>
                  </a:lnTo>
                  <a:lnTo>
                    <a:pt x="602" y="2432"/>
                  </a:lnTo>
                  <a:cubicBezTo>
                    <a:pt x="978" y="2432"/>
                    <a:pt x="1179" y="2206"/>
                    <a:pt x="1179" y="1805"/>
                  </a:cubicBezTo>
                  <a:lnTo>
                    <a:pt x="1179" y="627"/>
                  </a:lnTo>
                  <a:cubicBezTo>
                    <a:pt x="1179" y="226"/>
                    <a:pt x="978" y="1"/>
                    <a:pt x="6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5" name="Google Shape;2325;p81"/>
            <p:cNvSpPr/>
            <p:nvPr/>
          </p:nvSpPr>
          <p:spPr>
            <a:xfrm rot="818166">
              <a:off x="8097705" y="3605427"/>
              <a:ext cx="46351" cy="107052"/>
            </a:xfrm>
            <a:custGeom>
              <a:avLst/>
              <a:gdLst/>
              <a:ahLst/>
              <a:cxnLst/>
              <a:rect l="l" t="t" r="r" b="b"/>
              <a:pathLst>
                <a:path w="1053" h="2432" extrusionOk="0">
                  <a:moveTo>
                    <a:pt x="0" y="1"/>
                  </a:moveTo>
                  <a:lnTo>
                    <a:pt x="0" y="2432"/>
                  </a:lnTo>
                  <a:lnTo>
                    <a:pt x="1053" y="2432"/>
                  </a:lnTo>
                  <a:lnTo>
                    <a:pt x="1053" y="2081"/>
                  </a:lnTo>
                  <a:lnTo>
                    <a:pt x="351" y="2081"/>
                  </a:lnTo>
                  <a:lnTo>
                    <a:pt x="351" y="1354"/>
                  </a:lnTo>
                  <a:lnTo>
                    <a:pt x="927" y="1354"/>
                  </a:lnTo>
                  <a:lnTo>
                    <a:pt x="927" y="1028"/>
                  </a:lnTo>
                  <a:lnTo>
                    <a:pt x="351" y="1028"/>
                  </a:lnTo>
                  <a:lnTo>
                    <a:pt x="351" y="327"/>
                  </a:lnTo>
                  <a:lnTo>
                    <a:pt x="1053" y="327"/>
                  </a:lnTo>
                  <a:lnTo>
                    <a:pt x="10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6" name="Google Shape;2326;p81"/>
            <p:cNvSpPr/>
            <p:nvPr/>
          </p:nvSpPr>
          <p:spPr>
            <a:xfrm rot="818166">
              <a:off x="8162976" y="3622067"/>
              <a:ext cx="52998" cy="107052"/>
            </a:xfrm>
            <a:custGeom>
              <a:avLst/>
              <a:gdLst/>
              <a:ahLst/>
              <a:cxnLst/>
              <a:rect l="l" t="t" r="r" b="b"/>
              <a:pathLst>
                <a:path w="1204" h="2432" extrusionOk="0">
                  <a:moveTo>
                    <a:pt x="1" y="1"/>
                  </a:moveTo>
                  <a:lnTo>
                    <a:pt x="1" y="2432"/>
                  </a:lnTo>
                  <a:lnTo>
                    <a:pt x="327" y="2432"/>
                  </a:lnTo>
                  <a:lnTo>
                    <a:pt x="327" y="828"/>
                  </a:lnTo>
                  <a:lnTo>
                    <a:pt x="853" y="2432"/>
                  </a:lnTo>
                  <a:lnTo>
                    <a:pt x="1204" y="2432"/>
                  </a:lnTo>
                  <a:lnTo>
                    <a:pt x="1204" y="1"/>
                  </a:lnTo>
                  <a:lnTo>
                    <a:pt x="878" y="1"/>
                  </a:lnTo>
                  <a:lnTo>
                    <a:pt x="878" y="1404"/>
                  </a:lnTo>
                  <a:lnTo>
                    <a:pt x="4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p81"/>
            <p:cNvSpPr/>
            <p:nvPr/>
          </p:nvSpPr>
          <p:spPr>
            <a:xfrm rot="818166">
              <a:off x="8234868" y="3638136"/>
              <a:ext cx="50753" cy="109297"/>
            </a:xfrm>
            <a:custGeom>
              <a:avLst/>
              <a:gdLst/>
              <a:ahLst/>
              <a:cxnLst/>
              <a:rect l="l" t="t" r="r" b="b"/>
              <a:pathLst>
                <a:path w="1153" h="2483" extrusionOk="0">
                  <a:moveTo>
                    <a:pt x="577" y="1"/>
                  </a:moveTo>
                  <a:cubicBezTo>
                    <a:pt x="201" y="1"/>
                    <a:pt x="0" y="226"/>
                    <a:pt x="0" y="627"/>
                  </a:cubicBezTo>
                  <a:lnTo>
                    <a:pt x="0" y="1830"/>
                  </a:lnTo>
                  <a:cubicBezTo>
                    <a:pt x="0" y="2256"/>
                    <a:pt x="201" y="2482"/>
                    <a:pt x="577" y="2482"/>
                  </a:cubicBezTo>
                  <a:cubicBezTo>
                    <a:pt x="952" y="2482"/>
                    <a:pt x="1153" y="2256"/>
                    <a:pt x="1153" y="1830"/>
                  </a:cubicBezTo>
                  <a:lnTo>
                    <a:pt x="1153" y="1505"/>
                  </a:lnTo>
                  <a:lnTo>
                    <a:pt x="802" y="1505"/>
                  </a:lnTo>
                  <a:lnTo>
                    <a:pt x="802" y="1855"/>
                  </a:lnTo>
                  <a:cubicBezTo>
                    <a:pt x="802" y="2106"/>
                    <a:pt x="677" y="2131"/>
                    <a:pt x="577" y="2131"/>
                  </a:cubicBezTo>
                  <a:cubicBezTo>
                    <a:pt x="526" y="2131"/>
                    <a:pt x="351" y="2131"/>
                    <a:pt x="351" y="1855"/>
                  </a:cubicBezTo>
                  <a:lnTo>
                    <a:pt x="351" y="627"/>
                  </a:lnTo>
                  <a:cubicBezTo>
                    <a:pt x="351" y="327"/>
                    <a:pt x="526" y="327"/>
                    <a:pt x="577" y="327"/>
                  </a:cubicBezTo>
                  <a:cubicBezTo>
                    <a:pt x="677" y="327"/>
                    <a:pt x="802" y="377"/>
                    <a:pt x="802" y="627"/>
                  </a:cubicBezTo>
                  <a:lnTo>
                    <a:pt x="802" y="903"/>
                  </a:lnTo>
                  <a:lnTo>
                    <a:pt x="1153" y="903"/>
                  </a:lnTo>
                  <a:lnTo>
                    <a:pt x="1153" y="627"/>
                  </a:lnTo>
                  <a:cubicBezTo>
                    <a:pt x="1153" y="226"/>
                    <a:pt x="952" y="1"/>
                    <a:pt x="5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p81"/>
            <p:cNvSpPr/>
            <p:nvPr/>
          </p:nvSpPr>
          <p:spPr>
            <a:xfrm rot="818166">
              <a:off x="8304620" y="3655623"/>
              <a:ext cx="46351" cy="107052"/>
            </a:xfrm>
            <a:custGeom>
              <a:avLst/>
              <a:gdLst/>
              <a:ahLst/>
              <a:cxnLst/>
              <a:rect l="l" t="t" r="r" b="b"/>
              <a:pathLst>
                <a:path w="1053" h="2432" extrusionOk="0">
                  <a:moveTo>
                    <a:pt x="0" y="1"/>
                  </a:moveTo>
                  <a:lnTo>
                    <a:pt x="0" y="2432"/>
                  </a:lnTo>
                  <a:lnTo>
                    <a:pt x="1053" y="2432"/>
                  </a:lnTo>
                  <a:lnTo>
                    <a:pt x="1053" y="2081"/>
                  </a:lnTo>
                  <a:lnTo>
                    <a:pt x="351" y="2081"/>
                  </a:lnTo>
                  <a:lnTo>
                    <a:pt x="351" y="1354"/>
                  </a:lnTo>
                  <a:lnTo>
                    <a:pt x="928" y="1354"/>
                  </a:lnTo>
                  <a:lnTo>
                    <a:pt x="928" y="1028"/>
                  </a:lnTo>
                  <a:lnTo>
                    <a:pt x="351" y="1028"/>
                  </a:lnTo>
                  <a:lnTo>
                    <a:pt x="351" y="327"/>
                  </a:lnTo>
                  <a:lnTo>
                    <a:pt x="1053" y="327"/>
                  </a:lnTo>
                  <a:lnTo>
                    <a:pt x="10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p81"/>
            <p:cNvSpPr/>
            <p:nvPr/>
          </p:nvSpPr>
          <p:spPr>
            <a:xfrm rot="818166">
              <a:off x="7761180" y="3792912"/>
              <a:ext cx="541733" cy="272517"/>
            </a:xfrm>
            <a:custGeom>
              <a:avLst/>
              <a:gdLst/>
              <a:ahLst/>
              <a:cxnLst/>
              <a:rect l="l" t="t" r="r" b="b"/>
              <a:pathLst>
                <a:path w="12307" h="6191" extrusionOk="0">
                  <a:moveTo>
                    <a:pt x="2181" y="0"/>
                  </a:moveTo>
                  <a:cubicBezTo>
                    <a:pt x="978" y="0"/>
                    <a:pt x="1" y="978"/>
                    <a:pt x="1" y="2181"/>
                  </a:cubicBezTo>
                  <a:lnTo>
                    <a:pt x="1" y="4010"/>
                  </a:lnTo>
                  <a:cubicBezTo>
                    <a:pt x="1" y="5213"/>
                    <a:pt x="978" y="6191"/>
                    <a:pt x="2181" y="6191"/>
                  </a:cubicBezTo>
                  <a:lnTo>
                    <a:pt x="10126" y="6191"/>
                  </a:lnTo>
                  <a:cubicBezTo>
                    <a:pt x="11329" y="6191"/>
                    <a:pt x="12307" y="5213"/>
                    <a:pt x="12307" y="4010"/>
                  </a:cubicBezTo>
                  <a:lnTo>
                    <a:pt x="12307" y="2181"/>
                  </a:lnTo>
                  <a:cubicBezTo>
                    <a:pt x="12307" y="978"/>
                    <a:pt x="11329" y="0"/>
                    <a:pt x="1012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p81"/>
            <p:cNvSpPr/>
            <p:nvPr/>
          </p:nvSpPr>
          <p:spPr>
            <a:xfrm rot="818166">
              <a:off x="7780128" y="3510059"/>
              <a:ext cx="711599" cy="9992"/>
            </a:xfrm>
            <a:custGeom>
              <a:avLst/>
              <a:gdLst/>
              <a:ahLst/>
              <a:cxnLst/>
              <a:rect l="l" t="t" r="r" b="b"/>
              <a:pathLst>
                <a:path w="16166" h="227" extrusionOk="0">
                  <a:moveTo>
                    <a:pt x="0" y="1"/>
                  </a:moveTo>
                  <a:lnTo>
                    <a:pt x="100" y="226"/>
                  </a:lnTo>
                  <a:lnTo>
                    <a:pt x="16065" y="226"/>
                  </a:lnTo>
                  <a:lnTo>
                    <a:pt x="161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p81"/>
            <p:cNvSpPr/>
            <p:nvPr/>
          </p:nvSpPr>
          <p:spPr>
            <a:xfrm rot="818166">
              <a:off x="7777649" y="3529351"/>
              <a:ext cx="707197" cy="9992"/>
            </a:xfrm>
            <a:custGeom>
              <a:avLst/>
              <a:gdLst/>
              <a:ahLst/>
              <a:cxnLst/>
              <a:rect l="l" t="t" r="r" b="b"/>
              <a:pathLst>
                <a:path w="16066" h="227" extrusionOk="0">
                  <a:moveTo>
                    <a:pt x="25" y="1"/>
                  </a:moveTo>
                  <a:lnTo>
                    <a:pt x="0" y="226"/>
                  </a:lnTo>
                  <a:lnTo>
                    <a:pt x="16065" y="226"/>
                  </a:lnTo>
                  <a:lnTo>
                    <a:pt x="160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81"/>
            <p:cNvSpPr/>
            <p:nvPr/>
          </p:nvSpPr>
          <p:spPr>
            <a:xfrm rot="818166">
              <a:off x="7868647" y="3846619"/>
              <a:ext cx="369621" cy="16595"/>
            </a:xfrm>
            <a:custGeom>
              <a:avLst/>
              <a:gdLst/>
              <a:ahLst/>
              <a:cxnLst/>
              <a:rect l="l" t="t" r="r" b="b"/>
              <a:pathLst>
                <a:path w="8397" h="377" extrusionOk="0">
                  <a:moveTo>
                    <a:pt x="176" y="0"/>
                  </a:moveTo>
                  <a:cubicBezTo>
                    <a:pt x="76" y="0"/>
                    <a:pt x="1" y="75"/>
                    <a:pt x="1" y="176"/>
                  </a:cubicBezTo>
                  <a:cubicBezTo>
                    <a:pt x="1" y="301"/>
                    <a:pt x="76" y="376"/>
                    <a:pt x="176" y="376"/>
                  </a:cubicBezTo>
                  <a:lnTo>
                    <a:pt x="8196" y="376"/>
                  </a:lnTo>
                  <a:cubicBezTo>
                    <a:pt x="8297" y="376"/>
                    <a:pt x="8397" y="301"/>
                    <a:pt x="8397" y="176"/>
                  </a:cubicBezTo>
                  <a:cubicBezTo>
                    <a:pt x="8397" y="75"/>
                    <a:pt x="8297" y="0"/>
                    <a:pt x="819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81"/>
            <p:cNvSpPr/>
            <p:nvPr/>
          </p:nvSpPr>
          <p:spPr>
            <a:xfrm rot="818166">
              <a:off x="7852784" y="3912027"/>
              <a:ext cx="369621" cy="16551"/>
            </a:xfrm>
            <a:custGeom>
              <a:avLst/>
              <a:gdLst/>
              <a:ahLst/>
              <a:cxnLst/>
              <a:rect l="l" t="t" r="r" b="b"/>
              <a:pathLst>
                <a:path w="8397" h="376" extrusionOk="0">
                  <a:moveTo>
                    <a:pt x="176" y="0"/>
                  </a:moveTo>
                  <a:cubicBezTo>
                    <a:pt x="76" y="0"/>
                    <a:pt x="1" y="75"/>
                    <a:pt x="1" y="175"/>
                  </a:cubicBezTo>
                  <a:cubicBezTo>
                    <a:pt x="1" y="301"/>
                    <a:pt x="76" y="376"/>
                    <a:pt x="176" y="376"/>
                  </a:cubicBezTo>
                  <a:lnTo>
                    <a:pt x="8196" y="376"/>
                  </a:lnTo>
                  <a:cubicBezTo>
                    <a:pt x="8297" y="376"/>
                    <a:pt x="8397" y="301"/>
                    <a:pt x="8397" y="175"/>
                  </a:cubicBezTo>
                  <a:cubicBezTo>
                    <a:pt x="8397" y="75"/>
                    <a:pt x="8297" y="0"/>
                    <a:pt x="819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81"/>
            <p:cNvSpPr/>
            <p:nvPr/>
          </p:nvSpPr>
          <p:spPr>
            <a:xfrm rot="818166">
              <a:off x="7836922" y="3977390"/>
              <a:ext cx="369621" cy="16595"/>
            </a:xfrm>
            <a:custGeom>
              <a:avLst/>
              <a:gdLst/>
              <a:ahLst/>
              <a:cxnLst/>
              <a:rect l="l" t="t" r="r" b="b"/>
              <a:pathLst>
                <a:path w="8397" h="377" extrusionOk="0">
                  <a:moveTo>
                    <a:pt x="176" y="1"/>
                  </a:moveTo>
                  <a:cubicBezTo>
                    <a:pt x="76" y="1"/>
                    <a:pt x="1" y="76"/>
                    <a:pt x="1" y="176"/>
                  </a:cubicBezTo>
                  <a:cubicBezTo>
                    <a:pt x="1" y="277"/>
                    <a:pt x="76" y="377"/>
                    <a:pt x="176" y="377"/>
                  </a:cubicBezTo>
                  <a:lnTo>
                    <a:pt x="8196" y="377"/>
                  </a:lnTo>
                  <a:cubicBezTo>
                    <a:pt x="8297" y="377"/>
                    <a:pt x="8397" y="277"/>
                    <a:pt x="8397" y="176"/>
                  </a:cubicBezTo>
                  <a:cubicBezTo>
                    <a:pt x="8397" y="76"/>
                    <a:pt x="8297" y="1"/>
                    <a:pt x="81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35" name="Google Shape;2335;p81"/>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81">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81">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81">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81"/>
          <p:cNvSpPr/>
          <p:nvPr/>
        </p:nvSpPr>
        <p:spPr>
          <a:xfrm flipH="1">
            <a:off x="3483597" y="2495550"/>
            <a:ext cx="1164600" cy="117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3"/>
        <p:cNvGrpSpPr/>
        <p:nvPr/>
      </p:nvGrpSpPr>
      <p:grpSpPr>
        <a:xfrm>
          <a:off x="0" y="0"/>
          <a:ext cx="0" cy="0"/>
          <a:chOff x="0" y="0"/>
          <a:chExt cx="0" cy="0"/>
        </a:xfrm>
      </p:grpSpPr>
      <p:sp>
        <p:nvSpPr>
          <p:cNvPr id="2344" name="Google Shape;2344;p82"/>
          <p:cNvSpPr/>
          <p:nvPr/>
        </p:nvSpPr>
        <p:spPr>
          <a:xfrm>
            <a:off x="5871150" y="1158100"/>
            <a:ext cx="1107600" cy="1107600"/>
          </a:xfrm>
          <a:prstGeom prst="ellipse">
            <a:avLst/>
          </a:prstGeom>
          <a:solidFill>
            <a:schemeClr val="lt2"/>
          </a:solidFill>
          <a:ln w="38100" cap="flat" cmpd="sng">
            <a:solidFill>
              <a:schemeClr val="accent2"/>
            </a:solidFill>
            <a:prstDash val="solid"/>
            <a:round/>
            <a:headEnd type="none" w="sm" len="sm"/>
            <a:tailEnd type="none" w="sm" len="sm"/>
          </a:ln>
          <a:effectLst>
            <a:outerShdw dist="28575" dir="2220000" algn="bl" rotWithShape="0">
              <a:schemeClr val="dk1">
                <a:alpha val="2078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5" name="Google Shape;2345;p82"/>
          <p:cNvSpPr txBox="1">
            <a:spLocks noGrp="1"/>
          </p:cNvSpPr>
          <p:nvPr>
            <p:ph type="title"/>
          </p:nvPr>
        </p:nvSpPr>
        <p:spPr>
          <a:xfrm>
            <a:off x="4419000" y="3066175"/>
            <a:ext cx="40119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id">
                <a:solidFill>
                  <a:schemeClr val="dk1"/>
                </a:solidFill>
              </a:rPr>
              <a:t>DAMPAK DARI</a:t>
            </a:r>
            <a:br>
              <a:rPr lang="id"/>
            </a:br>
            <a:r>
              <a:rPr lang="id"/>
              <a:t>KORUPSI</a:t>
            </a:r>
            <a:endParaRPr/>
          </a:p>
        </p:txBody>
      </p:sp>
      <p:sp>
        <p:nvSpPr>
          <p:cNvPr id="2346" name="Google Shape;2346;p82"/>
          <p:cNvSpPr txBox="1">
            <a:spLocks noGrp="1"/>
          </p:cNvSpPr>
          <p:nvPr>
            <p:ph type="title" idx="2"/>
          </p:nvPr>
        </p:nvSpPr>
        <p:spPr>
          <a:xfrm>
            <a:off x="5936250" y="1353950"/>
            <a:ext cx="9774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id">
                <a:solidFill>
                  <a:schemeClr val="lt1"/>
                </a:solidFill>
              </a:rPr>
              <a:t>03</a:t>
            </a:r>
            <a:endParaRPr>
              <a:solidFill>
                <a:schemeClr val="lt1"/>
              </a:solidFill>
            </a:endParaRPr>
          </a:p>
        </p:txBody>
      </p:sp>
      <p:grpSp>
        <p:nvGrpSpPr>
          <p:cNvPr id="2347" name="Google Shape;2347;p82"/>
          <p:cNvGrpSpPr/>
          <p:nvPr/>
        </p:nvGrpSpPr>
        <p:grpSpPr>
          <a:xfrm>
            <a:off x="713096" y="2195801"/>
            <a:ext cx="2188186" cy="2408387"/>
            <a:chOff x="4735750" y="1399150"/>
            <a:chExt cx="890375" cy="979975"/>
          </a:xfrm>
        </p:grpSpPr>
        <p:sp>
          <p:nvSpPr>
            <p:cNvPr id="2348" name="Google Shape;2348;p82"/>
            <p:cNvSpPr/>
            <p:nvPr/>
          </p:nvSpPr>
          <p:spPr>
            <a:xfrm>
              <a:off x="4735750" y="1399150"/>
              <a:ext cx="890375" cy="979975"/>
            </a:xfrm>
            <a:custGeom>
              <a:avLst/>
              <a:gdLst/>
              <a:ahLst/>
              <a:cxnLst/>
              <a:rect l="l" t="t" r="r" b="b"/>
              <a:pathLst>
                <a:path w="35615" h="39199" extrusionOk="0">
                  <a:moveTo>
                    <a:pt x="10326" y="14637"/>
                  </a:moveTo>
                  <a:lnTo>
                    <a:pt x="10326" y="34838"/>
                  </a:lnTo>
                  <a:cubicBezTo>
                    <a:pt x="10151" y="34988"/>
                    <a:pt x="10000" y="35163"/>
                    <a:pt x="9925" y="35389"/>
                  </a:cubicBezTo>
                  <a:cubicBezTo>
                    <a:pt x="9775" y="35464"/>
                    <a:pt x="9624" y="35564"/>
                    <a:pt x="9499" y="35715"/>
                  </a:cubicBezTo>
                  <a:cubicBezTo>
                    <a:pt x="9399" y="35564"/>
                    <a:pt x="9248" y="35464"/>
                    <a:pt x="9098" y="35389"/>
                  </a:cubicBezTo>
                  <a:cubicBezTo>
                    <a:pt x="8998" y="35163"/>
                    <a:pt x="8847" y="34988"/>
                    <a:pt x="8672" y="34838"/>
                  </a:cubicBezTo>
                  <a:lnTo>
                    <a:pt x="8672" y="14637"/>
                  </a:lnTo>
                  <a:close/>
                  <a:moveTo>
                    <a:pt x="18622" y="14637"/>
                  </a:moveTo>
                  <a:lnTo>
                    <a:pt x="18622" y="34838"/>
                  </a:lnTo>
                  <a:cubicBezTo>
                    <a:pt x="18446" y="34988"/>
                    <a:pt x="18296" y="35163"/>
                    <a:pt x="18221" y="35389"/>
                  </a:cubicBezTo>
                  <a:cubicBezTo>
                    <a:pt x="18045" y="35464"/>
                    <a:pt x="17895" y="35564"/>
                    <a:pt x="17795" y="35715"/>
                  </a:cubicBezTo>
                  <a:cubicBezTo>
                    <a:pt x="17670" y="35564"/>
                    <a:pt x="17519" y="35464"/>
                    <a:pt x="17369" y="35389"/>
                  </a:cubicBezTo>
                  <a:cubicBezTo>
                    <a:pt x="17294" y="35163"/>
                    <a:pt x="17143" y="34988"/>
                    <a:pt x="16968" y="34838"/>
                  </a:cubicBezTo>
                  <a:lnTo>
                    <a:pt x="16968" y="14637"/>
                  </a:lnTo>
                  <a:close/>
                  <a:moveTo>
                    <a:pt x="26893" y="14637"/>
                  </a:moveTo>
                  <a:lnTo>
                    <a:pt x="26893" y="34838"/>
                  </a:lnTo>
                  <a:cubicBezTo>
                    <a:pt x="26717" y="34988"/>
                    <a:pt x="26567" y="35163"/>
                    <a:pt x="26492" y="35389"/>
                  </a:cubicBezTo>
                  <a:cubicBezTo>
                    <a:pt x="26341" y="35464"/>
                    <a:pt x="26191" y="35564"/>
                    <a:pt x="26066" y="35715"/>
                  </a:cubicBezTo>
                  <a:cubicBezTo>
                    <a:pt x="25965" y="35564"/>
                    <a:pt x="25815" y="35464"/>
                    <a:pt x="25665" y="35389"/>
                  </a:cubicBezTo>
                  <a:cubicBezTo>
                    <a:pt x="25564" y="35163"/>
                    <a:pt x="25414" y="34988"/>
                    <a:pt x="25239" y="34838"/>
                  </a:cubicBezTo>
                  <a:lnTo>
                    <a:pt x="25239" y="14637"/>
                  </a:lnTo>
                  <a:close/>
                  <a:moveTo>
                    <a:pt x="17820" y="0"/>
                  </a:moveTo>
                  <a:cubicBezTo>
                    <a:pt x="17644" y="0"/>
                    <a:pt x="17469" y="50"/>
                    <a:pt x="17319" y="151"/>
                  </a:cubicBezTo>
                  <a:lnTo>
                    <a:pt x="2732" y="11579"/>
                  </a:lnTo>
                  <a:lnTo>
                    <a:pt x="1529" y="11579"/>
                  </a:lnTo>
                  <a:cubicBezTo>
                    <a:pt x="1128" y="11579"/>
                    <a:pt x="727" y="11730"/>
                    <a:pt x="451" y="12030"/>
                  </a:cubicBezTo>
                  <a:cubicBezTo>
                    <a:pt x="151" y="12331"/>
                    <a:pt x="0" y="12707"/>
                    <a:pt x="0" y="13108"/>
                  </a:cubicBezTo>
                  <a:cubicBezTo>
                    <a:pt x="0" y="13960"/>
                    <a:pt x="677" y="14637"/>
                    <a:pt x="1529" y="14637"/>
                  </a:cubicBezTo>
                  <a:lnTo>
                    <a:pt x="2055" y="14637"/>
                  </a:lnTo>
                  <a:lnTo>
                    <a:pt x="2055" y="34838"/>
                  </a:lnTo>
                  <a:cubicBezTo>
                    <a:pt x="1880" y="34988"/>
                    <a:pt x="1730" y="35163"/>
                    <a:pt x="1654" y="35389"/>
                  </a:cubicBezTo>
                  <a:cubicBezTo>
                    <a:pt x="1304" y="35564"/>
                    <a:pt x="1028" y="35865"/>
                    <a:pt x="928" y="36241"/>
                  </a:cubicBezTo>
                  <a:cubicBezTo>
                    <a:pt x="752" y="36316"/>
                    <a:pt x="577" y="36442"/>
                    <a:pt x="451" y="36592"/>
                  </a:cubicBezTo>
                  <a:cubicBezTo>
                    <a:pt x="151" y="36868"/>
                    <a:pt x="0" y="37244"/>
                    <a:pt x="0" y="37670"/>
                  </a:cubicBezTo>
                  <a:cubicBezTo>
                    <a:pt x="0" y="37695"/>
                    <a:pt x="0" y="37745"/>
                    <a:pt x="0" y="37795"/>
                  </a:cubicBezTo>
                  <a:cubicBezTo>
                    <a:pt x="75" y="38572"/>
                    <a:pt x="727" y="39199"/>
                    <a:pt x="1529" y="39199"/>
                  </a:cubicBezTo>
                  <a:lnTo>
                    <a:pt x="34086" y="39199"/>
                  </a:lnTo>
                  <a:cubicBezTo>
                    <a:pt x="34512" y="39199"/>
                    <a:pt x="34888" y="39048"/>
                    <a:pt x="35163" y="38747"/>
                  </a:cubicBezTo>
                  <a:cubicBezTo>
                    <a:pt x="35439" y="38497"/>
                    <a:pt x="35589" y="38146"/>
                    <a:pt x="35615" y="37795"/>
                  </a:cubicBezTo>
                  <a:cubicBezTo>
                    <a:pt x="35615" y="37745"/>
                    <a:pt x="35615" y="37695"/>
                    <a:pt x="35615" y="37670"/>
                  </a:cubicBezTo>
                  <a:cubicBezTo>
                    <a:pt x="35615" y="37018"/>
                    <a:pt x="35214" y="36467"/>
                    <a:pt x="34637" y="36241"/>
                  </a:cubicBezTo>
                  <a:cubicBezTo>
                    <a:pt x="34537" y="35865"/>
                    <a:pt x="34286" y="35564"/>
                    <a:pt x="33935" y="35389"/>
                  </a:cubicBezTo>
                  <a:cubicBezTo>
                    <a:pt x="33860" y="35163"/>
                    <a:pt x="33710" y="34988"/>
                    <a:pt x="33534" y="34838"/>
                  </a:cubicBezTo>
                  <a:lnTo>
                    <a:pt x="33534" y="14637"/>
                  </a:lnTo>
                  <a:lnTo>
                    <a:pt x="34086" y="14637"/>
                  </a:lnTo>
                  <a:cubicBezTo>
                    <a:pt x="34512" y="14637"/>
                    <a:pt x="34888" y="14487"/>
                    <a:pt x="35163" y="14186"/>
                  </a:cubicBezTo>
                  <a:cubicBezTo>
                    <a:pt x="35464" y="13910"/>
                    <a:pt x="35615" y="13509"/>
                    <a:pt x="35615" y="13108"/>
                  </a:cubicBezTo>
                  <a:cubicBezTo>
                    <a:pt x="35615" y="12256"/>
                    <a:pt x="34938" y="11579"/>
                    <a:pt x="34086" y="11579"/>
                  </a:cubicBezTo>
                  <a:lnTo>
                    <a:pt x="32883" y="11579"/>
                  </a:lnTo>
                  <a:lnTo>
                    <a:pt x="18296" y="151"/>
                  </a:lnTo>
                  <a:cubicBezTo>
                    <a:pt x="18146" y="50"/>
                    <a:pt x="17970" y="0"/>
                    <a:pt x="17820" y="0"/>
                  </a:cubicBezTo>
                  <a:close/>
                </a:path>
              </a:pathLst>
            </a:custGeom>
            <a:solidFill>
              <a:schemeClr val="dk1"/>
            </a:solidFill>
            <a:ln>
              <a:noFill/>
            </a:ln>
            <a:effectLst>
              <a:outerShdw dist="38100" dir="192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9" name="Google Shape;2349;p82"/>
            <p:cNvSpPr/>
            <p:nvPr/>
          </p:nvSpPr>
          <p:spPr>
            <a:xfrm>
              <a:off x="4799650" y="1418575"/>
              <a:ext cx="762575" cy="298275"/>
            </a:xfrm>
            <a:custGeom>
              <a:avLst/>
              <a:gdLst/>
              <a:ahLst/>
              <a:cxnLst/>
              <a:rect l="l" t="t" r="r" b="b"/>
              <a:pathLst>
                <a:path w="30503" h="11931" extrusionOk="0">
                  <a:moveTo>
                    <a:pt x="15264" y="0"/>
                  </a:moveTo>
                  <a:lnTo>
                    <a:pt x="1" y="11930"/>
                  </a:lnTo>
                  <a:lnTo>
                    <a:pt x="30502" y="11930"/>
                  </a:lnTo>
                  <a:lnTo>
                    <a:pt x="1526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0" name="Google Shape;2350;p82"/>
            <p:cNvSpPr/>
            <p:nvPr/>
          </p:nvSpPr>
          <p:spPr>
            <a:xfrm>
              <a:off x="5112950" y="1542000"/>
              <a:ext cx="135975" cy="137875"/>
            </a:xfrm>
            <a:custGeom>
              <a:avLst/>
              <a:gdLst/>
              <a:ahLst/>
              <a:cxnLst/>
              <a:rect l="l" t="t" r="r" b="b"/>
              <a:pathLst>
                <a:path w="5439" h="5515" extrusionOk="0">
                  <a:moveTo>
                    <a:pt x="2732" y="1"/>
                  </a:moveTo>
                  <a:cubicBezTo>
                    <a:pt x="1228" y="1"/>
                    <a:pt x="0" y="1229"/>
                    <a:pt x="0" y="2758"/>
                  </a:cubicBezTo>
                  <a:cubicBezTo>
                    <a:pt x="0" y="4286"/>
                    <a:pt x="1228" y="5514"/>
                    <a:pt x="2732" y="5514"/>
                  </a:cubicBezTo>
                  <a:cubicBezTo>
                    <a:pt x="4236" y="5514"/>
                    <a:pt x="5439" y="4286"/>
                    <a:pt x="5439" y="2758"/>
                  </a:cubicBezTo>
                  <a:cubicBezTo>
                    <a:pt x="5439" y="1229"/>
                    <a:pt x="4236" y="1"/>
                    <a:pt x="273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1" name="Google Shape;2351;p82"/>
            <p:cNvSpPr/>
            <p:nvPr/>
          </p:nvSpPr>
          <p:spPr>
            <a:xfrm>
              <a:off x="5129850" y="1558925"/>
              <a:ext cx="102800" cy="104025"/>
            </a:xfrm>
            <a:custGeom>
              <a:avLst/>
              <a:gdLst/>
              <a:ahLst/>
              <a:cxnLst/>
              <a:rect l="l" t="t" r="r" b="b"/>
              <a:pathLst>
                <a:path w="4112" h="4161" extrusionOk="0">
                  <a:moveTo>
                    <a:pt x="2056" y="0"/>
                  </a:moveTo>
                  <a:cubicBezTo>
                    <a:pt x="903" y="0"/>
                    <a:pt x="1" y="928"/>
                    <a:pt x="1" y="2081"/>
                  </a:cubicBezTo>
                  <a:cubicBezTo>
                    <a:pt x="1" y="3233"/>
                    <a:pt x="903" y="4161"/>
                    <a:pt x="2056" y="4161"/>
                  </a:cubicBezTo>
                  <a:cubicBezTo>
                    <a:pt x="3184" y="4161"/>
                    <a:pt x="4111" y="3233"/>
                    <a:pt x="4111" y="2081"/>
                  </a:cubicBezTo>
                  <a:cubicBezTo>
                    <a:pt x="4111" y="928"/>
                    <a:pt x="3184" y="0"/>
                    <a:pt x="20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p82"/>
            <p:cNvSpPr/>
            <p:nvPr/>
          </p:nvSpPr>
          <p:spPr>
            <a:xfrm>
              <a:off x="5181225" y="1418575"/>
              <a:ext cx="381000" cy="298275"/>
            </a:xfrm>
            <a:custGeom>
              <a:avLst/>
              <a:gdLst/>
              <a:ahLst/>
              <a:cxnLst/>
              <a:rect l="l" t="t" r="r" b="b"/>
              <a:pathLst>
                <a:path w="15240" h="11931" extrusionOk="0">
                  <a:moveTo>
                    <a:pt x="1" y="0"/>
                  </a:moveTo>
                  <a:lnTo>
                    <a:pt x="1" y="11930"/>
                  </a:lnTo>
                  <a:lnTo>
                    <a:pt x="15239" y="11930"/>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3" name="Google Shape;2353;p82"/>
            <p:cNvSpPr/>
            <p:nvPr/>
          </p:nvSpPr>
          <p:spPr>
            <a:xfrm>
              <a:off x="4806550" y="1720575"/>
              <a:ext cx="126600" cy="587125"/>
            </a:xfrm>
            <a:custGeom>
              <a:avLst/>
              <a:gdLst/>
              <a:ahLst/>
              <a:cxnLst/>
              <a:rect l="l" t="t" r="r" b="b"/>
              <a:pathLst>
                <a:path w="5064" h="23485" extrusionOk="0">
                  <a:moveTo>
                    <a:pt x="0" y="1"/>
                  </a:moveTo>
                  <a:lnTo>
                    <a:pt x="0" y="23484"/>
                  </a:lnTo>
                  <a:lnTo>
                    <a:pt x="5063" y="23484"/>
                  </a:lnTo>
                  <a:lnTo>
                    <a:pt x="506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4" name="Google Shape;2354;p82"/>
            <p:cNvSpPr/>
            <p:nvPr/>
          </p:nvSpPr>
          <p:spPr>
            <a:xfrm>
              <a:off x="4825975" y="1720575"/>
              <a:ext cx="13175" cy="587125"/>
            </a:xfrm>
            <a:custGeom>
              <a:avLst/>
              <a:gdLst/>
              <a:ahLst/>
              <a:cxnLst/>
              <a:rect l="l" t="t" r="r" b="b"/>
              <a:pathLst>
                <a:path w="527" h="23485" extrusionOk="0">
                  <a:moveTo>
                    <a:pt x="0" y="1"/>
                  </a:moveTo>
                  <a:lnTo>
                    <a:pt x="0" y="23484"/>
                  </a:lnTo>
                  <a:lnTo>
                    <a:pt x="527" y="23484"/>
                  </a:lnTo>
                  <a:lnTo>
                    <a:pt x="5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p82"/>
            <p:cNvSpPr/>
            <p:nvPr/>
          </p:nvSpPr>
          <p:spPr>
            <a:xfrm>
              <a:off x="4863575" y="1720575"/>
              <a:ext cx="13175" cy="587125"/>
            </a:xfrm>
            <a:custGeom>
              <a:avLst/>
              <a:gdLst/>
              <a:ahLst/>
              <a:cxnLst/>
              <a:rect l="l" t="t" r="r" b="b"/>
              <a:pathLst>
                <a:path w="527" h="23485" extrusionOk="0">
                  <a:moveTo>
                    <a:pt x="0" y="1"/>
                  </a:moveTo>
                  <a:lnTo>
                    <a:pt x="0" y="23484"/>
                  </a:lnTo>
                  <a:lnTo>
                    <a:pt x="526" y="23484"/>
                  </a:lnTo>
                  <a:lnTo>
                    <a:pt x="52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p82"/>
            <p:cNvSpPr/>
            <p:nvPr/>
          </p:nvSpPr>
          <p:spPr>
            <a:xfrm>
              <a:off x="4900525" y="1720575"/>
              <a:ext cx="13200" cy="587125"/>
            </a:xfrm>
            <a:custGeom>
              <a:avLst/>
              <a:gdLst/>
              <a:ahLst/>
              <a:cxnLst/>
              <a:rect l="l" t="t" r="r" b="b"/>
              <a:pathLst>
                <a:path w="528" h="23485" extrusionOk="0">
                  <a:moveTo>
                    <a:pt x="1" y="1"/>
                  </a:moveTo>
                  <a:lnTo>
                    <a:pt x="1" y="23484"/>
                  </a:lnTo>
                  <a:lnTo>
                    <a:pt x="527" y="23484"/>
                  </a:lnTo>
                  <a:lnTo>
                    <a:pt x="5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p82"/>
            <p:cNvSpPr/>
            <p:nvPr/>
          </p:nvSpPr>
          <p:spPr>
            <a:xfrm>
              <a:off x="4794025" y="2283875"/>
              <a:ext cx="151650" cy="23825"/>
            </a:xfrm>
            <a:custGeom>
              <a:avLst/>
              <a:gdLst/>
              <a:ahLst/>
              <a:cxnLst/>
              <a:rect l="l" t="t" r="r" b="b"/>
              <a:pathLst>
                <a:path w="6066" h="953" extrusionOk="0">
                  <a:moveTo>
                    <a:pt x="501" y="0"/>
                  </a:moveTo>
                  <a:cubicBezTo>
                    <a:pt x="226" y="0"/>
                    <a:pt x="0" y="201"/>
                    <a:pt x="0" y="476"/>
                  </a:cubicBezTo>
                  <a:cubicBezTo>
                    <a:pt x="0" y="752"/>
                    <a:pt x="226" y="952"/>
                    <a:pt x="501" y="952"/>
                  </a:cubicBezTo>
                  <a:lnTo>
                    <a:pt x="5564" y="952"/>
                  </a:lnTo>
                  <a:cubicBezTo>
                    <a:pt x="5840" y="952"/>
                    <a:pt x="6065" y="752"/>
                    <a:pt x="6065" y="476"/>
                  </a:cubicBezTo>
                  <a:cubicBezTo>
                    <a:pt x="6065" y="201"/>
                    <a:pt x="5840" y="0"/>
                    <a:pt x="556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p82"/>
            <p:cNvSpPr/>
            <p:nvPr/>
          </p:nvSpPr>
          <p:spPr>
            <a:xfrm>
              <a:off x="4777100" y="2299525"/>
              <a:ext cx="185475" cy="32600"/>
            </a:xfrm>
            <a:custGeom>
              <a:avLst/>
              <a:gdLst/>
              <a:ahLst/>
              <a:cxnLst/>
              <a:rect l="l" t="t" r="r" b="b"/>
              <a:pathLst>
                <a:path w="7419" h="1304" extrusionOk="0">
                  <a:moveTo>
                    <a:pt x="652" y="1"/>
                  </a:moveTo>
                  <a:cubicBezTo>
                    <a:pt x="301" y="1"/>
                    <a:pt x="0" y="301"/>
                    <a:pt x="0" y="652"/>
                  </a:cubicBezTo>
                  <a:cubicBezTo>
                    <a:pt x="0" y="1003"/>
                    <a:pt x="301" y="1304"/>
                    <a:pt x="652" y="1304"/>
                  </a:cubicBezTo>
                  <a:lnTo>
                    <a:pt x="6767" y="1304"/>
                  </a:lnTo>
                  <a:cubicBezTo>
                    <a:pt x="7118" y="1304"/>
                    <a:pt x="7419" y="1003"/>
                    <a:pt x="7419" y="652"/>
                  </a:cubicBezTo>
                  <a:cubicBezTo>
                    <a:pt x="7419" y="301"/>
                    <a:pt x="7118" y="1"/>
                    <a:pt x="67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9" name="Google Shape;2359;p82"/>
            <p:cNvSpPr/>
            <p:nvPr/>
          </p:nvSpPr>
          <p:spPr>
            <a:xfrm>
              <a:off x="4806550" y="1720575"/>
              <a:ext cx="126600" cy="49525"/>
            </a:xfrm>
            <a:custGeom>
              <a:avLst/>
              <a:gdLst/>
              <a:ahLst/>
              <a:cxnLst/>
              <a:rect l="l" t="t" r="r" b="b"/>
              <a:pathLst>
                <a:path w="5064" h="1981" extrusionOk="0">
                  <a:moveTo>
                    <a:pt x="0" y="1"/>
                  </a:moveTo>
                  <a:lnTo>
                    <a:pt x="0" y="1981"/>
                  </a:lnTo>
                  <a:lnTo>
                    <a:pt x="5063" y="1981"/>
                  </a:lnTo>
                  <a:lnTo>
                    <a:pt x="5063"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0" name="Google Shape;2360;p82"/>
            <p:cNvSpPr/>
            <p:nvPr/>
          </p:nvSpPr>
          <p:spPr>
            <a:xfrm>
              <a:off x="5013950" y="1720575"/>
              <a:ext cx="125950" cy="587125"/>
            </a:xfrm>
            <a:custGeom>
              <a:avLst/>
              <a:gdLst/>
              <a:ahLst/>
              <a:cxnLst/>
              <a:rect l="l" t="t" r="r" b="b"/>
              <a:pathLst>
                <a:path w="5038" h="23485" extrusionOk="0">
                  <a:moveTo>
                    <a:pt x="0" y="1"/>
                  </a:moveTo>
                  <a:lnTo>
                    <a:pt x="0" y="23484"/>
                  </a:lnTo>
                  <a:lnTo>
                    <a:pt x="5038" y="23484"/>
                  </a:lnTo>
                  <a:lnTo>
                    <a:pt x="503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1" name="Google Shape;2361;p82"/>
            <p:cNvSpPr/>
            <p:nvPr/>
          </p:nvSpPr>
          <p:spPr>
            <a:xfrm>
              <a:off x="5033375" y="1720575"/>
              <a:ext cx="13175" cy="587125"/>
            </a:xfrm>
            <a:custGeom>
              <a:avLst/>
              <a:gdLst/>
              <a:ahLst/>
              <a:cxnLst/>
              <a:rect l="l" t="t" r="r" b="b"/>
              <a:pathLst>
                <a:path w="527" h="23485" extrusionOk="0">
                  <a:moveTo>
                    <a:pt x="0" y="1"/>
                  </a:moveTo>
                  <a:lnTo>
                    <a:pt x="0" y="23484"/>
                  </a:lnTo>
                  <a:lnTo>
                    <a:pt x="526" y="23484"/>
                  </a:lnTo>
                  <a:lnTo>
                    <a:pt x="52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2" name="Google Shape;2362;p82"/>
            <p:cNvSpPr/>
            <p:nvPr/>
          </p:nvSpPr>
          <p:spPr>
            <a:xfrm>
              <a:off x="5070325" y="1720575"/>
              <a:ext cx="13200" cy="587125"/>
            </a:xfrm>
            <a:custGeom>
              <a:avLst/>
              <a:gdLst/>
              <a:ahLst/>
              <a:cxnLst/>
              <a:rect l="l" t="t" r="r" b="b"/>
              <a:pathLst>
                <a:path w="528" h="23485" extrusionOk="0">
                  <a:moveTo>
                    <a:pt x="1" y="1"/>
                  </a:moveTo>
                  <a:lnTo>
                    <a:pt x="1" y="23484"/>
                  </a:lnTo>
                  <a:lnTo>
                    <a:pt x="527" y="23484"/>
                  </a:lnTo>
                  <a:lnTo>
                    <a:pt x="5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3" name="Google Shape;2363;p82"/>
            <p:cNvSpPr/>
            <p:nvPr/>
          </p:nvSpPr>
          <p:spPr>
            <a:xfrm>
              <a:off x="5107300" y="1720575"/>
              <a:ext cx="13175" cy="587125"/>
            </a:xfrm>
            <a:custGeom>
              <a:avLst/>
              <a:gdLst/>
              <a:ahLst/>
              <a:cxnLst/>
              <a:rect l="l" t="t" r="r" b="b"/>
              <a:pathLst>
                <a:path w="527" h="23485" extrusionOk="0">
                  <a:moveTo>
                    <a:pt x="1" y="1"/>
                  </a:moveTo>
                  <a:lnTo>
                    <a:pt x="1" y="23484"/>
                  </a:lnTo>
                  <a:lnTo>
                    <a:pt x="527" y="23484"/>
                  </a:lnTo>
                  <a:lnTo>
                    <a:pt x="5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4" name="Google Shape;2364;p82"/>
            <p:cNvSpPr/>
            <p:nvPr/>
          </p:nvSpPr>
          <p:spPr>
            <a:xfrm>
              <a:off x="5001400" y="2283875"/>
              <a:ext cx="151050" cy="23825"/>
            </a:xfrm>
            <a:custGeom>
              <a:avLst/>
              <a:gdLst/>
              <a:ahLst/>
              <a:cxnLst/>
              <a:rect l="l" t="t" r="r" b="b"/>
              <a:pathLst>
                <a:path w="6042" h="953" extrusionOk="0">
                  <a:moveTo>
                    <a:pt x="477" y="0"/>
                  </a:moveTo>
                  <a:cubicBezTo>
                    <a:pt x="226" y="0"/>
                    <a:pt x="1" y="201"/>
                    <a:pt x="1" y="476"/>
                  </a:cubicBezTo>
                  <a:cubicBezTo>
                    <a:pt x="1" y="752"/>
                    <a:pt x="226" y="952"/>
                    <a:pt x="477" y="952"/>
                  </a:cubicBezTo>
                  <a:lnTo>
                    <a:pt x="5565" y="952"/>
                  </a:lnTo>
                  <a:cubicBezTo>
                    <a:pt x="5815" y="952"/>
                    <a:pt x="6041" y="752"/>
                    <a:pt x="6041" y="476"/>
                  </a:cubicBezTo>
                  <a:cubicBezTo>
                    <a:pt x="6041" y="201"/>
                    <a:pt x="5815" y="0"/>
                    <a:pt x="55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5" name="Google Shape;2365;p82"/>
            <p:cNvSpPr/>
            <p:nvPr/>
          </p:nvSpPr>
          <p:spPr>
            <a:xfrm>
              <a:off x="4984500" y="2299525"/>
              <a:ext cx="184850" cy="32600"/>
            </a:xfrm>
            <a:custGeom>
              <a:avLst/>
              <a:gdLst/>
              <a:ahLst/>
              <a:cxnLst/>
              <a:rect l="l" t="t" r="r" b="b"/>
              <a:pathLst>
                <a:path w="7394" h="1304" extrusionOk="0">
                  <a:moveTo>
                    <a:pt x="652" y="1"/>
                  </a:moveTo>
                  <a:cubicBezTo>
                    <a:pt x="301" y="1"/>
                    <a:pt x="0" y="301"/>
                    <a:pt x="0" y="652"/>
                  </a:cubicBezTo>
                  <a:cubicBezTo>
                    <a:pt x="0" y="1003"/>
                    <a:pt x="301" y="1304"/>
                    <a:pt x="652" y="1304"/>
                  </a:cubicBezTo>
                  <a:lnTo>
                    <a:pt x="6742" y="1304"/>
                  </a:lnTo>
                  <a:cubicBezTo>
                    <a:pt x="7118" y="1304"/>
                    <a:pt x="7394" y="1003"/>
                    <a:pt x="7394" y="652"/>
                  </a:cubicBezTo>
                  <a:cubicBezTo>
                    <a:pt x="7394" y="301"/>
                    <a:pt x="7118" y="1"/>
                    <a:pt x="674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6" name="Google Shape;2366;p82"/>
            <p:cNvSpPr/>
            <p:nvPr/>
          </p:nvSpPr>
          <p:spPr>
            <a:xfrm>
              <a:off x="5013950" y="1720575"/>
              <a:ext cx="125950" cy="49525"/>
            </a:xfrm>
            <a:custGeom>
              <a:avLst/>
              <a:gdLst/>
              <a:ahLst/>
              <a:cxnLst/>
              <a:rect l="l" t="t" r="r" b="b"/>
              <a:pathLst>
                <a:path w="5038" h="1981" extrusionOk="0">
                  <a:moveTo>
                    <a:pt x="0" y="1"/>
                  </a:moveTo>
                  <a:lnTo>
                    <a:pt x="0" y="1981"/>
                  </a:lnTo>
                  <a:lnTo>
                    <a:pt x="5038" y="1981"/>
                  </a:lnTo>
                  <a:lnTo>
                    <a:pt x="5038"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7" name="Google Shape;2367;p82"/>
            <p:cNvSpPr/>
            <p:nvPr/>
          </p:nvSpPr>
          <p:spPr>
            <a:xfrm>
              <a:off x="5220700" y="1720575"/>
              <a:ext cx="126600" cy="587125"/>
            </a:xfrm>
            <a:custGeom>
              <a:avLst/>
              <a:gdLst/>
              <a:ahLst/>
              <a:cxnLst/>
              <a:rect l="l" t="t" r="r" b="b"/>
              <a:pathLst>
                <a:path w="5064" h="23485" extrusionOk="0">
                  <a:moveTo>
                    <a:pt x="1" y="1"/>
                  </a:moveTo>
                  <a:lnTo>
                    <a:pt x="1" y="23484"/>
                  </a:lnTo>
                  <a:lnTo>
                    <a:pt x="5064" y="23484"/>
                  </a:lnTo>
                  <a:lnTo>
                    <a:pt x="506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8" name="Google Shape;2368;p82"/>
            <p:cNvSpPr/>
            <p:nvPr/>
          </p:nvSpPr>
          <p:spPr>
            <a:xfrm>
              <a:off x="5240125" y="1720575"/>
              <a:ext cx="13200" cy="587125"/>
            </a:xfrm>
            <a:custGeom>
              <a:avLst/>
              <a:gdLst/>
              <a:ahLst/>
              <a:cxnLst/>
              <a:rect l="l" t="t" r="r" b="b"/>
              <a:pathLst>
                <a:path w="528" h="23485" extrusionOk="0">
                  <a:moveTo>
                    <a:pt x="1" y="1"/>
                  </a:moveTo>
                  <a:lnTo>
                    <a:pt x="1" y="23484"/>
                  </a:lnTo>
                  <a:lnTo>
                    <a:pt x="527" y="23484"/>
                  </a:lnTo>
                  <a:lnTo>
                    <a:pt x="5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9" name="Google Shape;2369;p82"/>
            <p:cNvSpPr/>
            <p:nvPr/>
          </p:nvSpPr>
          <p:spPr>
            <a:xfrm>
              <a:off x="5277725" y="1720575"/>
              <a:ext cx="13175" cy="587125"/>
            </a:xfrm>
            <a:custGeom>
              <a:avLst/>
              <a:gdLst/>
              <a:ahLst/>
              <a:cxnLst/>
              <a:rect l="l" t="t" r="r" b="b"/>
              <a:pathLst>
                <a:path w="527" h="23485" extrusionOk="0">
                  <a:moveTo>
                    <a:pt x="1" y="1"/>
                  </a:moveTo>
                  <a:lnTo>
                    <a:pt x="1" y="23484"/>
                  </a:lnTo>
                  <a:lnTo>
                    <a:pt x="527" y="23484"/>
                  </a:lnTo>
                  <a:lnTo>
                    <a:pt x="5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0" name="Google Shape;2370;p82"/>
            <p:cNvSpPr/>
            <p:nvPr/>
          </p:nvSpPr>
          <p:spPr>
            <a:xfrm>
              <a:off x="5314700" y="1720575"/>
              <a:ext cx="13175" cy="587125"/>
            </a:xfrm>
            <a:custGeom>
              <a:avLst/>
              <a:gdLst/>
              <a:ahLst/>
              <a:cxnLst/>
              <a:rect l="l" t="t" r="r" b="b"/>
              <a:pathLst>
                <a:path w="527" h="23485" extrusionOk="0">
                  <a:moveTo>
                    <a:pt x="0" y="1"/>
                  </a:moveTo>
                  <a:lnTo>
                    <a:pt x="0" y="23484"/>
                  </a:lnTo>
                  <a:lnTo>
                    <a:pt x="527" y="23484"/>
                  </a:lnTo>
                  <a:lnTo>
                    <a:pt x="5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1" name="Google Shape;2371;p82"/>
            <p:cNvSpPr/>
            <p:nvPr/>
          </p:nvSpPr>
          <p:spPr>
            <a:xfrm>
              <a:off x="5208175" y="2283875"/>
              <a:ext cx="151650" cy="23825"/>
            </a:xfrm>
            <a:custGeom>
              <a:avLst/>
              <a:gdLst/>
              <a:ahLst/>
              <a:cxnLst/>
              <a:rect l="l" t="t" r="r" b="b"/>
              <a:pathLst>
                <a:path w="6066" h="953" extrusionOk="0">
                  <a:moveTo>
                    <a:pt x="502" y="0"/>
                  </a:moveTo>
                  <a:cubicBezTo>
                    <a:pt x="226" y="0"/>
                    <a:pt x="1" y="201"/>
                    <a:pt x="1" y="476"/>
                  </a:cubicBezTo>
                  <a:cubicBezTo>
                    <a:pt x="1" y="752"/>
                    <a:pt x="226" y="952"/>
                    <a:pt x="502" y="952"/>
                  </a:cubicBezTo>
                  <a:lnTo>
                    <a:pt x="5565" y="952"/>
                  </a:lnTo>
                  <a:cubicBezTo>
                    <a:pt x="5840" y="952"/>
                    <a:pt x="6066" y="752"/>
                    <a:pt x="6066" y="476"/>
                  </a:cubicBezTo>
                  <a:cubicBezTo>
                    <a:pt x="6066" y="201"/>
                    <a:pt x="5840" y="0"/>
                    <a:pt x="55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2" name="Google Shape;2372;p82"/>
            <p:cNvSpPr/>
            <p:nvPr/>
          </p:nvSpPr>
          <p:spPr>
            <a:xfrm>
              <a:off x="5191250" y="2299525"/>
              <a:ext cx="185500" cy="32600"/>
            </a:xfrm>
            <a:custGeom>
              <a:avLst/>
              <a:gdLst/>
              <a:ahLst/>
              <a:cxnLst/>
              <a:rect l="l" t="t" r="r" b="b"/>
              <a:pathLst>
                <a:path w="7420" h="1304" extrusionOk="0">
                  <a:moveTo>
                    <a:pt x="653" y="1"/>
                  </a:moveTo>
                  <a:cubicBezTo>
                    <a:pt x="302" y="1"/>
                    <a:pt x="1" y="301"/>
                    <a:pt x="1" y="652"/>
                  </a:cubicBezTo>
                  <a:cubicBezTo>
                    <a:pt x="1" y="1003"/>
                    <a:pt x="302" y="1304"/>
                    <a:pt x="653" y="1304"/>
                  </a:cubicBezTo>
                  <a:lnTo>
                    <a:pt x="6768" y="1304"/>
                  </a:lnTo>
                  <a:cubicBezTo>
                    <a:pt x="7119" y="1304"/>
                    <a:pt x="7420" y="1003"/>
                    <a:pt x="7420" y="652"/>
                  </a:cubicBezTo>
                  <a:cubicBezTo>
                    <a:pt x="7420" y="301"/>
                    <a:pt x="7119" y="1"/>
                    <a:pt x="676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3" name="Google Shape;2373;p82"/>
            <p:cNvSpPr/>
            <p:nvPr/>
          </p:nvSpPr>
          <p:spPr>
            <a:xfrm>
              <a:off x="5220700" y="1720575"/>
              <a:ext cx="126600" cy="49525"/>
            </a:xfrm>
            <a:custGeom>
              <a:avLst/>
              <a:gdLst/>
              <a:ahLst/>
              <a:cxnLst/>
              <a:rect l="l" t="t" r="r" b="b"/>
              <a:pathLst>
                <a:path w="5064" h="1981" extrusionOk="0">
                  <a:moveTo>
                    <a:pt x="1" y="1"/>
                  </a:moveTo>
                  <a:lnTo>
                    <a:pt x="1" y="1981"/>
                  </a:lnTo>
                  <a:lnTo>
                    <a:pt x="5064" y="1981"/>
                  </a:lnTo>
                  <a:lnTo>
                    <a:pt x="5064"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4" name="Google Shape;2374;p82"/>
            <p:cNvSpPr/>
            <p:nvPr/>
          </p:nvSpPr>
          <p:spPr>
            <a:xfrm>
              <a:off x="5428100" y="1720575"/>
              <a:ext cx="125975" cy="587125"/>
            </a:xfrm>
            <a:custGeom>
              <a:avLst/>
              <a:gdLst/>
              <a:ahLst/>
              <a:cxnLst/>
              <a:rect l="l" t="t" r="r" b="b"/>
              <a:pathLst>
                <a:path w="5039" h="23485" extrusionOk="0">
                  <a:moveTo>
                    <a:pt x="1" y="1"/>
                  </a:moveTo>
                  <a:lnTo>
                    <a:pt x="1" y="23484"/>
                  </a:lnTo>
                  <a:lnTo>
                    <a:pt x="5038" y="23484"/>
                  </a:lnTo>
                  <a:lnTo>
                    <a:pt x="503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5" name="Google Shape;2375;p82"/>
            <p:cNvSpPr/>
            <p:nvPr/>
          </p:nvSpPr>
          <p:spPr>
            <a:xfrm>
              <a:off x="5447525" y="1720575"/>
              <a:ext cx="13175" cy="587125"/>
            </a:xfrm>
            <a:custGeom>
              <a:avLst/>
              <a:gdLst/>
              <a:ahLst/>
              <a:cxnLst/>
              <a:rect l="l" t="t" r="r" b="b"/>
              <a:pathLst>
                <a:path w="527" h="23485" extrusionOk="0">
                  <a:moveTo>
                    <a:pt x="1" y="1"/>
                  </a:moveTo>
                  <a:lnTo>
                    <a:pt x="1" y="23484"/>
                  </a:lnTo>
                  <a:lnTo>
                    <a:pt x="527" y="23484"/>
                  </a:lnTo>
                  <a:lnTo>
                    <a:pt x="5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6" name="Google Shape;2376;p82"/>
            <p:cNvSpPr/>
            <p:nvPr/>
          </p:nvSpPr>
          <p:spPr>
            <a:xfrm>
              <a:off x="5484500" y="1720575"/>
              <a:ext cx="13175" cy="587125"/>
            </a:xfrm>
            <a:custGeom>
              <a:avLst/>
              <a:gdLst/>
              <a:ahLst/>
              <a:cxnLst/>
              <a:rect l="l" t="t" r="r" b="b"/>
              <a:pathLst>
                <a:path w="527" h="23485" extrusionOk="0">
                  <a:moveTo>
                    <a:pt x="0" y="1"/>
                  </a:moveTo>
                  <a:lnTo>
                    <a:pt x="0" y="23484"/>
                  </a:lnTo>
                  <a:lnTo>
                    <a:pt x="527" y="23484"/>
                  </a:lnTo>
                  <a:lnTo>
                    <a:pt x="5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7" name="Google Shape;2377;p82"/>
            <p:cNvSpPr/>
            <p:nvPr/>
          </p:nvSpPr>
          <p:spPr>
            <a:xfrm>
              <a:off x="5521475" y="1720575"/>
              <a:ext cx="13175" cy="587125"/>
            </a:xfrm>
            <a:custGeom>
              <a:avLst/>
              <a:gdLst/>
              <a:ahLst/>
              <a:cxnLst/>
              <a:rect l="l" t="t" r="r" b="b"/>
              <a:pathLst>
                <a:path w="527" h="23485" extrusionOk="0">
                  <a:moveTo>
                    <a:pt x="0" y="1"/>
                  </a:moveTo>
                  <a:lnTo>
                    <a:pt x="0" y="23484"/>
                  </a:lnTo>
                  <a:lnTo>
                    <a:pt x="526" y="23484"/>
                  </a:lnTo>
                  <a:lnTo>
                    <a:pt x="52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8" name="Google Shape;2378;p82"/>
            <p:cNvSpPr/>
            <p:nvPr/>
          </p:nvSpPr>
          <p:spPr>
            <a:xfrm>
              <a:off x="5415575" y="2283875"/>
              <a:ext cx="151025" cy="23825"/>
            </a:xfrm>
            <a:custGeom>
              <a:avLst/>
              <a:gdLst/>
              <a:ahLst/>
              <a:cxnLst/>
              <a:rect l="l" t="t" r="r" b="b"/>
              <a:pathLst>
                <a:path w="6041" h="953" extrusionOk="0">
                  <a:moveTo>
                    <a:pt x="477" y="0"/>
                  </a:moveTo>
                  <a:cubicBezTo>
                    <a:pt x="226" y="0"/>
                    <a:pt x="0" y="201"/>
                    <a:pt x="0" y="476"/>
                  </a:cubicBezTo>
                  <a:cubicBezTo>
                    <a:pt x="0" y="752"/>
                    <a:pt x="226" y="952"/>
                    <a:pt x="477" y="952"/>
                  </a:cubicBezTo>
                  <a:lnTo>
                    <a:pt x="5564" y="952"/>
                  </a:lnTo>
                  <a:cubicBezTo>
                    <a:pt x="5815" y="952"/>
                    <a:pt x="6041" y="752"/>
                    <a:pt x="6041" y="476"/>
                  </a:cubicBezTo>
                  <a:cubicBezTo>
                    <a:pt x="6041" y="201"/>
                    <a:pt x="5815" y="0"/>
                    <a:pt x="556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9" name="Google Shape;2379;p82"/>
            <p:cNvSpPr/>
            <p:nvPr/>
          </p:nvSpPr>
          <p:spPr>
            <a:xfrm>
              <a:off x="5398650" y="2299525"/>
              <a:ext cx="184875" cy="32600"/>
            </a:xfrm>
            <a:custGeom>
              <a:avLst/>
              <a:gdLst/>
              <a:ahLst/>
              <a:cxnLst/>
              <a:rect l="l" t="t" r="r" b="b"/>
              <a:pathLst>
                <a:path w="7395" h="1304" extrusionOk="0">
                  <a:moveTo>
                    <a:pt x="652" y="1"/>
                  </a:moveTo>
                  <a:cubicBezTo>
                    <a:pt x="301" y="1"/>
                    <a:pt x="1" y="301"/>
                    <a:pt x="1" y="652"/>
                  </a:cubicBezTo>
                  <a:cubicBezTo>
                    <a:pt x="1" y="1003"/>
                    <a:pt x="301" y="1304"/>
                    <a:pt x="652" y="1304"/>
                  </a:cubicBezTo>
                  <a:lnTo>
                    <a:pt x="6743" y="1304"/>
                  </a:lnTo>
                  <a:cubicBezTo>
                    <a:pt x="7119" y="1304"/>
                    <a:pt x="7394" y="1003"/>
                    <a:pt x="7394" y="652"/>
                  </a:cubicBezTo>
                  <a:cubicBezTo>
                    <a:pt x="7394" y="301"/>
                    <a:pt x="7119" y="1"/>
                    <a:pt x="674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0" name="Google Shape;2380;p82"/>
            <p:cNvSpPr/>
            <p:nvPr/>
          </p:nvSpPr>
          <p:spPr>
            <a:xfrm>
              <a:off x="5428100" y="1720575"/>
              <a:ext cx="125975" cy="49525"/>
            </a:xfrm>
            <a:custGeom>
              <a:avLst/>
              <a:gdLst/>
              <a:ahLst/>
              <a:cxnLst/>
              <a:rect l="l" t="t" r="r" b="b"/>
              <a:pathLst>
                <a:path w="5039" h="1981" extrusionOk="0">
                  <a:moveTo>
                    <a:pt x="1" y="1"/>
                  </a:moveTo>
                  <a:lnTo>
                    <a:pt x="1" y="1981"/>
                  </a:lnTo>
                  <a:lnTo>
                    <a:pt x="5038" y="1981"/>
                  </a:lnTo>
                  <a:lnTo>
                    <a:pt x="5038"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1" name="Google Shape;2381;p82"/>
            <p:cNvSpPr/>
            <p:nvPr/>
          </p:nvSpPr>
          <p:spPr>
            <a:xfrm>
              <a:off x="4755175" y="1708050"/>
              <a:ext cx="851525" cy="37625"/>
            </a:xfrm>
            <a:custGeom>
              <a:avLst/>
              <a:gdLst/>
              <a:ahLst/>
              <a:cxnLst/>
              <a:rect l="l" t="t" r="r" b="b"/>
              <a:pathLst>
                <a:path w="34061" h="1505" extrusionOk="0">
                  <a:moveTo>
                    <a:pt x="752" y="0"/>
                  </a:moveTo>
                  <a:cubicBezTo>
                    <a:pt x="552" y="0"/>
                    <a:pt x="351" y="101"/>
                    <a:pt x="226" y="226"/>
                  </a:cubicBezTo>
                  <a:cubicBezTo>
                    <a:pt x="100" y="351"/>
                    <a:pt x="0" y="552"/>
                    <a:pt x="0" y="752"/>
                  </a:cubicBezTo>
                  <a:cubicBezTo>
                    <a:pt x="0" y="1178"/>
                    <a:pt x="351" y="1504"/>
                    <a:pt x="752" y="1504"/>
                  </a:cubicBezTo>
                  <a:lnTo>
                    <a:pt x="33309" y="1504"/>
                  </a:lnTo>
                  <a:cubicBezTo>
                    <a:pt x="33509" y="1504"/>
                    <a:pt x="33710" y="1429"/>
                    <a:pt x="33835" y="1279"/>
                  </a:cubicBezTo>
                  <a:cubicBezTo>
                    <a:pt x="33985" y="1153"/>
                    <a:pt x="34061" y="953"/>
                    <a:pt x="34061" y="752"/>
                  </a:cubicBezTo>
                  <a:cubicBezTo>
                    <a:pt x="34061" y="351"/>
                    <a:pt x="33735" y="0"/>
                    <a:pt x="3330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2" name="Google Shape;2382;p82"/>
            <p:cNvSpPr/>
            <p:nvPr/>
          </p:nvSpPr>
          <p:spPr>
            <a:xfrm>
              <a:off x="4755175" y="2322075"/>
              <a:ext cx="851525" cy="37625"/>
            </a:xfrm>
            <a:custGeom>
              <a:avLst/>
              <a:gdLst/>
              <a:ahLst/>
              <a:cxnLst/>
              <a:rect l="l" t="t" r="r" b="b"/>
              <a:pathLst>
                <a:path w="34061" h="1505" extrusionOk="0">
                  <a:moveTo>
                    <a:pt x="752" y="1"/>
                  </a:moveTo>
                  <a:cubicBezTo>
                    <a:pt x="552" y="1"/>
                    <a:pt x="351" y="76"/>
                    <a:pt x="226" y="226"/>
                  </a:cubicBezTo>
                  <a:cubicBezTo>
                    <a:pt x="100" y="352"/>
                    <a:pt x="0" y="552"/>
                    <a:pt x="0" y="753"/>
                  </a:cubicBezTo>
                  <a:cubicBezTo>
                    <a:pt x="0" y="753"/>
                    <a:pt x="0" y="778"/>
                    <a:pt x="0" y="803"/>
                  </a:cubicBezTo>
                  <a:cubicBezTo>
                    <a:pt x="25" y="1179"/>
                    <a:pt x="351" y="1505"/>
                    <a:pt x="752" y="1505"/>
                  </a:cubicBezTo>
                  <a:lnTo>
                    <a:pt x="33309" y="1505"/>
                  </a:lnTo>
                  <a:cubicBezTo>
                    <a:pt x="33509" y="1505"/>
                    <a:pt x="33710" y="1404"/>
                    <a:pt x="33835" y="1279"/>
                  </a:cubicBezTo>
                  <a:cubicBezTo>
                    <a:pt x="33960" y="1154"/>
                    <a:pt x="34035" y="978"/>
                    <a:pt x="34061" y="803"/>
                  </a:cubicBezTo>
                  <a:cubicBezTo>
                    <a:pt x="34061" y="778"/>
                    <a:pt x="34061" y="753"/>
                    <a:pt x="34061" y="753"/>
                  </a:cubicBezTo>
                  <a:cubicBezTo>
                    <a:pt x="34061" y="327"/>
                    <a:pt x="33735" y="1"/>
                    <a:pt x="3330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3" name="Google Shape;2383;p82"/>
            <p:cNvSpPr/>
            <p:nvPr/>
          </p:nvSpPr>
          <p:spPr>
            <a:xfrm>
              <a:off x="4755175" y="1726850"/>
              <a:ext cx="851525" cy="18825"/>
            </a:xfrm>
            <a:custGeom>
              <a:avLst/>
              <a:gdLst/>
              <a:ahLst/>
              <a:cxnLst/>
              <a:rect l="l" t="t" r="r" b="b"/>
              <a:pathLst>
                <a:path w="34061" h="753" extrusionOk="0">
                  <a:moveTo>
                    <a:pt x="0" y="0"/>
                  </a:moveTo>
                  <a:cubicBezTo>
                    <a:pt x="0" y="426"/>
                    <a:pt x="351" y="752"/>
                    <a:pt x="752" y="752"/>
                  </a:cubicBezTo>
                  <a:lnTo>
                    <a:pt x="33309" y="752"/>
                  </a:lnTo>
                  <a:cubicBezTo>
                    <a:pt x="33509" y="752"/>
                    <a:pt x="33710" y="677"/>
                    <a:pt x="33835" y="527"/>
                  </a:cubicBezTo>
                  <a:cubicBezTo>
                    <a:pt x="33985" y="401"/>
                    <a:pt x="34061" y="201"/>
                    <a:pt x="34061"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4" name="Google Shape;2384;p82"/>
            <p:cNvSpPr/>
            <p:nvPr/>
          </p:nvSpPr>
          <p:spPr>
            <a:xfrm>
              <a:off x="4755175" y="2342125"/>
              <a:ext cx="851525" cy="17575"/>
            </a:xfrm>
            <a:custGeom>
              <a:avLst/>
              <a:gdLst/>
              <a:ahLst/>
              <a:cxnLst/>
              <a:rect l="l" t="t" r="r" b="b"/>
              <a:pathLst>
                <a:path w="34061" h="703" extrusionOk="0">
                  <a:moveTo>
                    <a:pt x="0" y="1"/>
                  </a:moveTo>
                  <a:cubicBezTo>
                    <a:pt x="25" y="377"/>
                    <a:pt x="351" y="703"/>
                    <a:pt x="752" y="703"/>
                  </a:cubicBezTo>
                  <a:lnTo>
                    <a:pt x="33309" y="703"/>
                  </a:lnTo>
                  <a:cubicBezTo>
                    <a:pt x="33509" y="703"/>
                    <a:pt x="33710" y="602"/>
                    <a:pt x="33835" y="477"/>
                  </a:cubicBezTo>
                  <a:cubicBezTo>
                    <a:pt x="33960" y="352"/>
                    <a:pt x="34035" y="176"/>
                    <a:pt x="34061"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85" name="Google Shape;2385;p82"/>
          <p:cNvGrpSpPr/>
          <p:nvPr/>
        </p:nvGrpSpPr>
        <p:grpSpPr>
          <a:xfrm rot="855143">
            <a:off x="2639641" y="639250"/>
            <a:ext cx="1403861" cy="1151028"/>
            <a:chOff x="8015336" y="-150551"/>
            <a:chExt cx="1495550" cy="1226204"/>
          </a:xfrm>
        </p:grpSpPr>
        <p:sp>
          <p:nvSpPr>
            <p:cNvPr id="2386" name="Google Shape;2386;p82"/>
            <p:cNvSpPr/>
            <p:nvPr/>
          </p:nvSpPr>
          <p:spPr>
            <a:xfrm rot="1346691">
              <a:off x="8117985" y="65691"/>
              <a:ext cx="1290252" cy="793720"/>
            </a:xfrm>
            <a:custGeom>
              <a:avLst/>
              <a:gdLst/>
              <a:ahLst/>
              <a:cxnLst/>
              <a:rect l="l" t="t" r="r" b="b"/>
              <a:pathLst>
                <a:path w="20453" h="12582" extrusionOk="0">
                  <a:moveTo>
                    <a:pt x="10226" y="0"/>
                  </a:moveTo>
                  <a:cubicBezTo>
                    <a:pt x="8397" y="0"/>
                    <a:pt x="5665" y="1529"/>
                    <a:pt x="3259" y="2958"/>
                  </a:cubicBezTo>
                  <a:cubicBezTo>
                    <a:pt x="2833" y="3208"/>
                    <a:pt x="2482" y="3434"/>
                    <a:pt x="2307" y="3509"/>
                  </a:cubicBezTo>
                  <a:cubicBezTo>
                    <a:pt x="1480" y="3935"/>
                    <a:pt x="201" y="4562"/>
                    <a:pt x="76" y="5990"/>
                  </a:cubicBezTo>
                  <a:cubicBezTo>
                    <a:pt x="1" y="6817"/>
                    <a:pt x="251" y="7670"/>
                    <a:pt x="828" y="8446"/>
                  </a:cubicBezTo>
                  <a:cubicBezTo>
                    <a:pt x="853" y="8497"/>
                    <a:pt x="903" y="8572"/>
                    <a:pt x="953" y="8622"/>
                  </a:cubicBezTo>
                  <a:lnTo>
                    <a:pt x="1003" y="8672"/>
                  </a:lnTo>
                  <a:cubicBezTo>
                    <a:pt x="1028" y="8697"/>
                    <a:pt x="1053" y="8722"/>
                    <a:pt x="1053" y="8772"/>
                  </a:cubicBezTo>
                  <a:cubicBezTo>
                    <a:pt x="1354" y="9098"/>
                    <a:pt x="1630" y="9374"/>
                    <a:pt x="1830" y="9524"/>
                  </a:cubicBezTo>
                  <a:cubicBezTo>
                    <a:pt x="1906" y="9599"/>
                    <a:pt x="1981" y="9650"/>
                    <a:pt x="2006" y="9675"/>
                  </a:cubicBezTo>
                  <a:cubicBezTo>
                    <a:pt x="2357" y="10326"/>
                    <a:pt x="3585" y="11329"/>
                    <a:pt x="8673" y="12406"/>
                  </a:cubicBezTo>
                  <a:cubicBezTo>
                    <a:pt x="9174" y="12507"/>
                    <a:pt x="9700" y="12582"/>
                    <a:pt x="10201" y="12582"/>
                  </a:cubicBezTo>
                  <a:cubicBezTo>
                    <a:pt x="10377" y="12582"/>
                    <a:pt x="10552" y="12557"/>
                    <a:pt x="10703" y="12557"/>
                  </a:cubicBezTo>
                  <a:cubicBezTo>
                    <a:pt x="11054" y="12532"/>
                    <a:pt x="11404" y="12482"/>
                    <a:pt x="11755" y="12406"/>
                  </a:cubicBezTo>
                  <a:cubicBezTo>
                    <a:pt x="16843" y="11329"/>
                    <a:pt x="18071" y="10326"/>
                    <a:pt x="18422" y="9675"/>
                  </a:cubicBezTo>
                  <a:cubicBezTo>
                    <a:pt x="18497" y="9624"/>
                    <a:pt x="18623" y="9524"/>
                    <a:pt x="18773" y="9399"/>
                  </a:cubicBezTo>
                  <a:cubicBezTo>
                    <a:pt x="18973" y="9198"/>
                    <a:pt x="19199" y="8973"/>
                    <a:pt x="19374" y="8747"/>
                  </a:cubicBezTo>
                  <a:cubicBezTo>
                    <a:pt x="19399" y="8722"/>
                    <a:pt x="19450" y="8672"/>
                    <a:pt x="19475" y="8622"/>
                  </a:cubicBezTo>
                  <a:lnTo>
                    <a:pt x="19525" y="8572"/>
                  </a:lnTo>
                  <a:cubicBezTo>
                    <a:pt x="19550" y="8522"/>
                    <a:pt x="19575" y="8497"/>
                    <a:pt x="19600" y="8446"/>
                  </a:cubicBezTo>
                  <a:cubicBezTo>
                    <a:pt x="20201" y="7644"/>
                    <a:pt x="20452" y="6817"/>
                    <a:pt x="20377" y="5990"/>
                  </a:cubicBezTo>
                  <a:cubicBezTo>
                    <a:pt x="20227" y="4562"/>
                    <a:pt x="18973" y="3935"/>
                    <a:pt x="18121" y="3509"/>
                  </a:cubicBezTo>
                  <a:cubicBezTo>
                    <a:pt x="17946" y="3434"/>
                    <a:pt x="17595" y="3208"/>
                    <a:pt x="17169" y="2958"/>
                  </a:cubicBezTo>
                  <a:cubicBezTo>
                    <a:pt x="15440" y="1930"/>
                    <a:pt x="12557" y="226"/>
                    <a:pt x="10602" y="25"/>
                  </a:cubicBezTo>
                  <a:cubicBezTo>
                    <a:pt x="10477" y="0"/>
                    <a:pt x="10352" y="0"/>
                    <a:pt x="10226" y="0"/>
                  </a:cubicBezTo>
                  <a:close/>
                </a:path>
              </a:pathLst>
            </a:custGeom>
            <a:solidFill>
              <a:schemeClr val="dk1"/>
            </a:solidFill>
            <a:ln>
              <a:noFill/>
            </a:ln>
            <a:effectLst>
              <a:outerShdw dist="28575" dir="282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7" name="Google Shape;2387;p82"/>
            <p:cNvSpPr/>
            <p:nvPr/>
          </p:nvSpPr>
          <p:spPr>
            <a:xfrm rot="1346691">
              <a:off x="8185289" y="613320"/>
              <a:ext cx="956602" cy="176130"/>
            </a:xfrm>
            <a:custGeom>
              <a:avLst/>
              <a:gdLst/>
              <a:ahLst/>
              <a:cxnLst/>
              <a:rect l="l" t="t" r="r" b="b"/>
              <a:pathLst>
                <a:path w="15164" h="2792" extrusionOk="0">
                  <a:moveTo>
                    <a:pt x="0" y="1"/>
                  </a:moveTo>
                  <a:cubicBezTo>
                    <a:pt x="0" y="1179"/>
                    <a:pt x="4010" y="2181"/>
                    <a:pt x="6216" y="2658"/>
                  </a:cubicBezTo>
                  <a:cubicBezTo>
                    <a:pt x="6663" y="2755"/>
                    <a:pt x="7140" y="2792"/>
                    <a:pt x="7612" y="2792"/>
                  </a:cubicBezTo>
                  <a:cubicBezTo>
                    <a:pt x="7749" y="2792"/>
                    <a:pt x="7885" y="2788"/>
                    <a:pt x="8021" y="2783"/>
                  </a:cubicBezTo>
                  <a:cubicBezTo>
                    <a:pt x="8346" y="2758"/>
                    <a:pt x="8647" y="2708"/>
                    <a:pt x="8973" y="2658"/>
                  </a:cubicBezTo>
                  <a:cubicBezTo>
                    <a:pt x="11153" y="2181"/>
                    <a:pt x="15163" y="1179"/>
                    <a:pt x="1516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8" name="Google Shape;2388;p82"/>
            <p:cNvSpPr/>
            <p:nvPr/>
          </p:nvSpPr>
          <p:spPr>
            <a:xfrm rot="1346691">
              <a:off x="8672144" y="709911"/>
              <a:ext cx="450670" cy="175562"/>
            </a:xfrm>
            <a:custGeom>
              <a:avLst/>
              <a:gdLst/>
              <a:ahLst/>
              <a:cxnLst/>
              <a:rect l="l" t="t" r="r" b="b"/>
              <a:pathLst>
                <a:path w="7144" h="2783" extrusionOk="0">
                  <a:moveTo>
                    <a:pt x="3083" y="1"/>
                  </a:moveTo>
                  <a:lnTo>
                    <a:pt x="2908" y="101"/>
                  </a:lnTo>
                  <a:cubicBezTo>
                    <a:pt x="2908" y="101"/>
                    <a:pt x="2382" y="1981"/>
                    <a:pt x="1" y="2783"/>
                  </a:cubicBezTo>
                  <a:cubicBezTo>
                    <a:pt x="326" y="2758"/>
                    <a:pt x="627" y="2708"/>
                    <a:pt x="953" y="2658"/>
                  </a:cubicBezTo>
                  <a:cubicBezTo>
                    <a:pt x="3133" y="2181"/>
                    <a:pt x="7143" y="1179"/>
                    <a:pt x="7143"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9" name="Google Shape;2389;p82"/>
            <p:cNvSpPr/>
            <p:nvPr/>
          </p:nvSpPr>
          <p:spPr>
            <a:xfrm rot="1346691">
              <a:off x="8199646" y="120868"/>
              <a:ext cx="1190643" cy="524983"/>
            </a:xfrm>
            <a:custGeom>
              <a:avLst/>
              <a:gdLst/>
              <a:ahLst/>
              <a:cxnLst/>
              <a:rect l="l" t="t" r="r" b="b"/>
              <a:pathLst>
                <a:path w="18874" h="8322" extrusionOk="0">
                  <a:moveTo>
                    <a:pt x="9449" y="0"/>
                  </a:moveTo>
                  <a:cubicBezTo>
                    <a:pt x="7244" y="0"/>
                    <a:pt x="2833" y="2958"/>
                    <a:pt x="1881" y="3434"/>
                  </a:cubicBezTo>
                  <a:cubicBezTo>
                    <a:pt x="953" y="3910"/>
                    <a:pt x="176" y="4361"/>
                    <a:pt x="76" y="5289"/>
                  </a:cubicBezTo>
                  <a:cubicBezTo>
                    <a:pt x="1" y="6040"/>
                    <a:pt x="302" y="6692"/>
                    <a:pt x="678" y="7218"/>
                  </a:cubicBezTo>
                  <a:cubicBezTo>
                    <a:pt x="753" y="7319"/>
                    <a:pt x="828" y="7394"/>
                    <a:pt x="903" y="7469"/>
                  </a:cubicBezTo>
                  <a:cubicBezTo>
                    <a:pt x="1329" y="7995"/>
                    <a:pt x="1755" y="8321"/>
                    <a:pt x="1755" y="8321"/>
                  </a:cubicBezTo>
                  <a:lnTo>
                    <a:pt x="17119" y="8321"/>
                  </a:lnTo>
                  <a:cubicBezTo>
                    <a:pt x="17119" y="8321"/>
                    <a:pt x="17570" y="7995"/>
                    <a:pt x="17996" y="7469"/>
                  </a:cubicBezTo>
                  <a:cubicBezTo>
                    <a:pt x="18046" y="7394"/>
                    <a:pt x="18121" y="7319"/>
                    <a:pt x="18196" y="7218"/>
                  </a:cubicBezTo>
                  <a:cubicBezTo>
                    <a:pt x="18572" y="6692"/>
                    <a:pt x="18873" y="6040"/>
                    <a:pt x="18798" y="5289"/>
                  </a:cubicBezTo>
                  <a:cubicBezTo>
                    <a:pt x="18723" y="4361"/>
                    <a:pt x="17921" y="3910"/>
                    <a:pt x="16993" y="3434"/>
                  </a:cubicBezTo>
                  <a:cubicBezTo>
                    <a:pt x="16091" y="2983"/>
                    <a:pt x="12006" y="251"/>
                    <a:pt x="9725" y="25"/>
                  </a:cubicBezTo>
                  <a:cubicBezTo>
                    <a:pt x="9625" y="0"/>
                    <a:pt x="9525" y="0"/>
                    <a:pt x="944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0" name="Google Shape;2390;p82"/>
            <p:cNvSpPr/>
            <p:nvPr/>
          </p:nvSpPr>
          <p:spPr>
            <a:xfrm rot="1346691">
              <a:off x="8155439" y="558937"/>
              <a:ext cx="1105227" cy="69644"/>
            </a:xfrm>
            <a:custGeom>
              <a:avLst/>
              <a:gdLst/>
              <a:ahLst/>
              <a:cxnLst/>
              <a:rect l="l" t="t" r="r" b="b"/>
              <a:pathLst>
                <a:path w="17520" h="1104" extrusionOk="0">
                  <a:moveTo>
                    <a:pt x="1" y="0"/>
                  </a:moveTo>
                  <a:cubicBezTo>
                    <a:pt x="76" y="101"/>
                    <a:pt x="151" y="176"/>
                    <a:pt x="226" y="276"/>
                  </a:cubicBezTo>
                  <a:cubicBezTo>
                    <a:pt x="652" y="777"/>
                    <a:pt x="1078" y="1103"/>
                    <a:pt x="1078" y="1103"/>
                  </a:cubicBezTo>
                  <a:lnTo>
                    <a:pt x="16442" y="1103"/>
                  </a:lnTo>
                  <a:cubicBezTo>
                    <a:pt x="16442" y="1103"/>
                    <a:pt x="16893" y="777"/>
                    <a:pt x="17319" y="276"/>
                  </a:cubicBezTo>
                  <a:cubicBezTo>
                    <a:pt x="17394" y="176"/>
                    <a:pt x="17444" y="101"/>
                    <a:pt x="1751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82"/>
            <p:cNvSpPr/>
            <p:nvPr/>
          </p:nvSpPr>
          <p:spPr>
            <a:xfrm rot="1346691">
              <a:off x="8789571" y="239485"/>
              <a:ext cx="577153" cy="523406"/>
            </a:xfrm>
            <a:custGeom>
              <a:avLst/>
              <a:gdLst/>
              <a:ahLst/>
              <a:cxnLst/>
              <a:rect l="l" t="t" r="r" b="b"/>
              <a:pathLst>
                <a:path w="9149" h="8297" extrusionOk="0">
                  <a:moveTo>
                    <a:pt x="0" y="0"/>
                  </a:moveTo>
                  <a:lnTo>
                    <a:pt x="0" y="0"/>
                  </a:lnTo>
                  <a:cubicBezTo>
                    <a:pt x="1103" y="802"/>
                    <a:pt x="3584" y="2757"/>
                    <a:pt x="4110" y="4136"/>
                  </a:cubicBezTo>
                  <a:cubicBezTo>
                    <a:pt x="4537" y="5238"/>
                    <a:pt x="3735" y="7068"/>
                    <a:pt x="3058" y="8296"/>
                  </a:cubicBezTo>
                  <a:lnTo>
                    <a:pt x="7394" y="8296"/>
                  </a:lnTo>
                  <a:cubicBezTo>
                    <a:pt x="7394" y="8296"/>
                    <a:pt x="7845" y="7970"/>
                    <a:pt x="8271" y="7444"/>
                  </a:cubicBezTo>
                  <a:cubicBezTo>
                    <a:pt x="8321" y="7369"/>
                    <a:pt x="8396" y="7294"/>
                    <a:pt x="8471" y="7193"/>
                  </a:cubicBezTo>
                  <a:cubicBezTo>
                    <a:pt x="8847" y="6667"/>
                    <a:pt x="9148" y="6015"/>
                    <a:pt x="9073" y="5264"/>
                  </a:cubicBezTo>
                  <a:cubicBezTo>
                    <a:pt x="8998" y="4336"/>
                    <a:pt x="8196" y="3885"/>
                    <a:pt x="7268" y="3409"/>
                  </a:cubicBezTo>
                  <a:cubicBezTo>
                    <a:pt x="6366" y="2958"/>
                    <a:pt x="2281" y="226"/>
                    <a:pt x="0"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82"/>
            <p:cNvSpPr/>
            <p:nvPr/>
          </p:nvSpPr>
          <p:spPr>
            <a:xfrm rot="1346691">
              <a:off x="8648474" y="268200"/>
              <a:ext cx="246721" cy="346330"/>
            </a:xfrm>
            <a:custGeom>
              <a:avLst/>
              <a:gdLst/>
              <a:ahLst/>
              <a:cxnLst/>
              <a:rect l="l" t="t" r="r" b="b"/>
              <a:pathLst>
                <a:path w="3911" h="5490" extrusionOk="0">
                  <a:moveTo>
                    <a:pt x="1955" y="0"/>
                  </a:moveTo>
                  <a:lnTo>
                    <a:pt x="1" y="627"/>
                  </a:lnTo>
                  <a:lnTo>
                    <a:pt x="1" y="2832"/>
                  </a:lnTo>
                  <a:cubicBezTo>
                    <a:pt x="1" y="3559"/>
                    <a:pt x="477" y="4211"/>
                    <a:pt x="978" y="4712"/>
                  </a:cubicBezTo>
                  <a:cubicBezTo>
                    <a:pt x="1454" y="5188"/>
                    <a:pt x="1955" y="5489"/>
                    <a:pt x="1955" y="5489"/>
                  </a:cubicBezTo>
                  <a:cubicBezTo>
                    <a:pt x="1955" y="5489"/>
                    <a:pt x="2432" y="5188"/>
                    <a:pt x="2933" y="4712"/>
                  </a:cubicBezTo>
                  <a:cubicBezTo>
                    <a:pt x="3409" y="4211"/>
                    <a:pt x="3910" y="3559"/>
                    <a:pt x="3910" y="2832"/>
                  </a:cubicBezTo>
                  <a:lnTo>
                    <a:pt x="3910" y="627"/>
                  </a:lnTo>
                  <a:lnTo>
                    <a:pt x="195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82"/>
            <p:cNvSpPr/>
            <p:nvPr/>
          </p:nvSpPr>
          <p:spPr>
            <a:xfrm rot="1346691">
              <a:off x="8669701" y="290159"/>
              <a:ext cx="204013" cy="298891"/>
            </a:xfrm>
            <a:custGeom>
              <a:avLst/>
              <a:gdLst/>
              <a:ahLst/>
              <a:cxnLst/>
              <a:rect l="l" t="t" r="r" b="b"/>
              <a:pathLst>
                <a:path w="3234" h="4738" extrusionOk="0">
                  <a:moveTo>
                    <a:pt x="1629" y="0"/>
                  </a:moveTo>
                  <a:lnTo>
                    <a:pt x="0" y="526"/>
                  </a:lnTo>
                  <a:lnTo>
                    <a:pt x="0" y="2481"/>
                  </a:lnTo>
                  <a:cubicBezTo>
                    <a:pt x="0" y="3108"/>
                    <a:pt x="477" y="3709"/>
                    <a:pt x="878" y="4110"/>
                  </a:cubicBezTo>
                  <a:cubicBezTo>
                    <a:pt x="1153" y="4386"/>
                    <a:pt x="1454" y="4612"/>
                    <a:pt x="1629" y="4737"/>
                  </a:cubicBezTo>
                  <a:cubicBezTo>
                    <a:pt x="1805" y="4612"/>
                    <a:pt x="2081" y="4386"/>
                    <a:pt x="2356" y="4110"/>
                  </a:cubicBezTo>
                  <a:cubicBezTo>
                    <a:pt x="2757" y="3709"/>
                    <a:pt x="3233" y="3108"/>
                    <a:pt x="3233" y="2481"/>
                  </a:cubicBezTo>
                  <a:lnTo>
                    <a:pt x="3233" y="526"/>
                  </a:lnTo>
                  <a:lnTo>
                    <a:pt x="162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82"/>
            <p:cNvSpPr/>
            <p:nvPr/>
          </p:nvSpPr>
          <p:spPr>
            <a:xfrm rot="1346691">
              <a:off x="8701097" y="331145"/>
              <a:ext cx="204013" cy="64913"/>
            </a:xfrm>
            <a:custGeom>
              <a:avLst/>
              <a:gdLst/>
              <a:ahLst/>
              <a:cxnLst/>
              <a:rect l="l" t="t" r="r" b="b"/>
              <a:pathLst>
                <a:path w="3234" h="1029" extrusionOk="0">
                  <a:moveTo>
                    <a:pt x="0" y="1"/>
                  </a:moveTo>
                  <a:lnTo>
                    <a:pt x="0" y="1028"/>
                  </a:lnTo>
                  <a:lnTo>
                    <a:pt x="3233" y="1028"/>
                  </a:lnTo>
                  <a:lnTo>
                    <a:pt x="32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82"/>
            <p:cNvSpPr/>
            <p:nvPr/>
          </p:nvSpPr>
          <p:spPr>
            <a:xfrm rot="1346691">
              <a:off x="8714778" y="416178"/>
              <a:ext cx="91787" cy="104404"/>
            </a:xfrm>
            <a:custGeom>
              <a:avLst/>
              <a:gdLst/>
              <a:ahLst/>
              <a:cxnLst/>
              <a:rect l="l" t="t" r="r" b="b"/>
              <a:pathLst>
                <a:path w="1455" h="1655" extrusionOk="0">
                  <a:moveTo>
                    <a:pt x="727" y="0"/>
                  </a:moveTo>
                  <a:lnTo>
                    <a:pt x="477" y="401"/>
                  </a:lnTo>
                  <a:lnTo>
                    <a:pt x="1" y="401"/>
                  </a:lnTo>
                  <a:lnTo>
                    <a:pt x="251" y="827"/>
                  </a:lnTo>
                  <a:lnTo>
                    <a:pt x="1" y="1253"/>
                  </a:lnTo>
                  <a:lnTo>
                    <a:pt x="477" y="1253"/>
                  </a:lnTo>
                  <a:lnTo>
                    <a:pt x="727" y="1654"/>
                  </a:lnTo>
                  <a:lnTo>
                    <a:pt x="953" y="1253"/>
                  </a:lnTo>
                  <a:lnTo>
                    <a:pt x="1454" y="1253"/>
                  </a:lnTo>
                  <a:lnTo>
                    <a:pt x="1204" y="827"/>
                  </a:lnTo>
                  <a:lnTo>
                    <a:pt x="1454" y="401"/>
                  </a:lnTo>
                  <a:lnTo>
                    <a:pt x="953" y="401"/>
                  </a:lnTo>
                  <a:lnTo>
                    <a:pt x="72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82"/>
            <p:cNvSpPr/>
            <p:nvPr/>
          </p:nvSpPr>
          <p:spPr>
            <a:xfrm rot="1346691">
              <a:off x="8743998" y="329781"/>
              <a:ext cx="19051" cy="30091"/>
            </a:xfrm>
            <a:custGeom>
              <a:avLst/>
              <a:gdLst/>
              <a:ahLst/>
              <a:cxnLst/>
              <a:rect l="l" t="t" r="r" b="b"/>
              <a:pathLst>
                <a:path w="302" h="477" extrusionOk="0">
                  <a:moveTo>
                    <a:pt x="126" y="50"/>
                  </a:moveTo>
                  <a:cubicBezTo>
                    <a:pt x="176" y="50"/>
                    <a:pt x="227" y="76"/>
                    <a:pt x="227" y="126"/>
                  </a:cubicBezTo>
                  <a:cubicBezTo>
                    <a:pt x="227" y="201"/>
                    <a:pt x="176" y="226"/>
                    <a:pt x="126" y="226"/>
                  </a:cubicBezTo>
                  <a:lnTo>
                    <a:pt x="76" y="226"/>
                  </a:lnTo>
                  <a:lnTo>
                    <a:pt x="76" y="50"/>
                  </a:lnTo>
                  <a:close/>
                  <a:moveTo>
                    <a:pt x="1" y="0"/>
                  </a:moveTo>
                  <a:lnTo>
                    <a:pt x="1" y="477"/>
                  </a:lnTo>
                  <a:lnTo>
                    <a:pt x="76" y="477"/>
                  </a:lnTo>
                  <a:lnTo>
                    <a:pt x="76" y="276"/>
                  </a:lnTo>
                  <a:lnTo>
                    <a:pt x="101" y="276"/>
                  </a:lnTo>
                  <a:cubicBezTo>
                    <a:pt x="176" y="276"/>
                    <a:pt x="227" y="251"/>
                    <a:pt x="252" y="226"/>
                  </a:cubicBezTo>
                  <a:cubicBezTo>
                    <a:pt x="277" y="201"/>
                    <a:pt x="302" y="176"/>
                    <a:pt x="302" y="126"/>
                  </a:cubicBezTo>
                  <a:cubicBezTo>
                    <a:pt x="302" y="76"/>
                    <a:pt x="277" y="50"/>
                    <a:pt x="252" y="25"/>
                  </a:cubicBezTo>
                  <a:cubicBezTo>
                    <a:pt x="227" y="0"/>
                    <a:pt x="176" y="0"/>
                    <a:pt x="12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82"/>
            <p:cNvSpPr/>
            <p:nvPr/>
          </p:nvSpPr>
          <p:spPr>
            <a:xfrm rot="1346691">
              <a:off x="8764163" y="339740"/>
              <a:ext cx="26937" cy="30091"/>
            </a:xfrm>
            <a:custGeom>
              <a:avLst/>
              <a:gdLst/>
              <a:ahLst/>
              <a:cxnLst/>
              <a:rect l="l" t="t" r="r" b="b"/>
              <a:pathLst>
                <a:path w="427" h="477" extrusionOk="0">
                  <a:moveTo>
                    <a:pt x="201" y="50"/>
                  </a:moveTo>
                  <a:cubicBezTo>
                    <a:pt x="302" y="50"/>
                    <a:pt x="352" y="126"/>
                    <a:pt x="352" y="226"/>
                  </a:cubicBezTo>
                  <a:cubicBezTo>
                    <a:pt x="352" y="326"/>
                    <a:pt x="302" y="426"/>
                    <a:pt x="201" y="426"/>
                  </a:cubicBezTo>
                  <a:cubicBezTo>
                    <a:pt x="126" y="426"/>
                    <a:pt x="51" y="326"/>
                    <a:pt x="51" y="226"/>
                  </a:cubicBezTo>
                  <a:cubicBezTo>
                    <a:pt x="51" y="126"/>
                    <a:pt x="101" y="50"/>
                    <a:pt x="201" y="50"/>
                  </a:cubicBezTo>
                  <a:close/>
                  <a:moveTo>
                    <a:pt x="201" y="0"/>
                  </a:moveTo>
                  <a:cubicBezTo>
                    <a:pt x="76" y="0"/>
                    <a:pt x="1" y="76"/>
                    <a:pt x="1" y="226"/>
                  </a:cubicBezTo>
                  <a:cubicBezTo>
                    <a:pt x="1" y="376"/>
                    <a:pt x="76" y="477"/>
                    <a:pt x="201" y="477"/>
                  </a:cubicBezTo>
                  <a:cubicBezTo>
                    <a:pt x="327" y="477"/>
                    <a:pt x="427" y="376"/>
                    <a:pt x="427" y="226"/>
                  </a:cubicBezTo>
                  <a:cubicBezTo>
                    <a:pt x="427" y="76"/>
                    <a:pt x="352" y="0"/>
                    <a:pt x="2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82"/>
            <p:cNvSpPr/>
            <p:nvPr/>
          </p:nvSpPr>
          <p:spPr>
            <a:xfrm rot="1346691">
              <a:off x="8793851" y="349710"/>
              <a:ext cx="15834" cy="30091"/>
            </a:xfrm>
            <a:custGeom>
              <a:avLst/>
              <a:gdLst/>
              <a:ahLst/>
              <a:cxnLst/>
              <a:rect l="l" t="t" r="r" b="b"/>
              <a:pathLst>
                <a:path w="251" h="477" extrusionOk="0">
                  <a:moveTo>
                    <a:pt x="0" y="0"/>
                  </a:moveTo>
                  <a:lnTo>
                    <a:pt x="0" y="477"/>
                  </a:lnTo>
                  <a:lnTo>
                    <a:pt x="251" y="477"/>
                  </a:lnTo>
                  <a:lnTo>
                    <a:pt x="251" y="401"/>
                  </a:lnTo>
                  <a:lnTo>
                    <a:pt x="50" y="401"/>
                  </a:lnTo>
                  <a:lnTo>
                    <a:pt x="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82"/>
            <p:cNvSpPr/>
            <p:nvPr/>
          </p:nvSpPr>
          <p:spPr>
            <a:xfrm rot="1346721">
              <a:off x="8813275" y="355141"/>
              <a:ext cx="3280" cy="30091"/>
            </a:xfrm>
            <a:custGeom>
              <a:avLst/>
              <a:gdLst/>
              <a:ahLst/>
              <a:cxnLst/>
              <a:rect l="l" t="t" r="r" b="b"/>
              <a:pathLst>
                <a:path w="52" h="477" extrusionOk="0">
                  <a:moveTo>
                    <a:pt x="1" y="0"/>
                  </a:moveTo>
                  <a:lnTo>
                    <a:pt x="1" y="477"/>
                  </a:lnTo>
                  <a:lnTo>
                    <a:pt x="51" y="477"/>
                  </a:lnTo>
                  <a:lnTo>
                    <a:pt x="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82"/>
            <p:cNvSpPr/>
            <p:nvPr/>
          </p:nvSpPr>
          <p:spPr>
            <a:xfrm rot="1346743">
              <a:off x="8821362" y="362390"/>
              <a:ext cx="22205" cy="30091"/>
            </a:xfrm>
            <a:custGeom>
              <a:avLst/>
              <a:gdLst/>
              <a:ahLst/>
              <a:cxnLst/>
              <a:rect l="l" t="t" r="r" b="b"/>
              <a:pathLst>
                <a:path w="352" h="477" extrusionOk="0">
                  <a:moveTo>
                    <a:pt x="226" y="0"/>
                  </a:moveTo>
                  <a:cubicBezTo>
                    <a:pt x="101" y="0"/>
                    <a:pt x="0" y="76"/>
                    <a:pt x="0" y="226"/>
                  </a:cubicBezTo>
                  <a:cubicBezTo>
                    <a:pt x="0" y="376"/>
                    <a:pt x="101" y="477"/>
                    <a:pt x="226" y="477"/>
                  </a:cubicBezTo>
                  <a:cubicBezTo>
                    <a:pt x="276" y="477"/>
                    <a:pt x="326" y="451"/>
                    <a:pt x="351" y="451"/>
                  </a:cubicBezTo>
                  <a:lnTo>
                    <a:pt x="326" y="401"/>
                  </a:lnTo>
                  <a:cubicBezTo>
                    <a:pt x="301" y="401"/>
                    <a:pt x="276" y="426"/>
                    <a:pt x="226" y="426"/>
                  </a:cubicBezTo>
                  <a:cubicBezTo>
                    <a:pt x="126" y="426"/>
                    <a:pt x="50" y="351"/>
                    <a:pt x="50" y="226"/>
                  </a:cubicBezTo>
                  <a:cubicBezTo>
                    <a:pt x="50" y="101"/>
                    <a:pt x="126" y="50"/>
                    <a:pt x="226" y="50"/>
                  </a:cubicBezTo>
                  <a:lnTo>
                    <a:pt x="326" y="50"/>
                  </a:lnTo>
                  <a:lnTo>
                    <a:pt x="3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82"/>
            <p:cNvSpPr/>
            <p:nvPr/>
          </p:nvSpPr>
          <p:spPr>
            <a:xfrm rot="1346691">
              <a:off x="8846440" y="371433"/>
              <a:ext cx="15834" cy="30091"/>
            </a:xfrm>
            <a:custGeom>
              <a:avLst/>
              <a:gdLst/>
              <a:ahLst/>
              <a:cxnLst/>
              <a:rect l="l" t="t" r="r" b="b"/>
              <a:pathLst>
                <a:path w="251" h="477" extrusionOk="0">
                  <a:moveTo>
                    <a:pt x="0" y="0"/>
                  </a:moveTo>
                  <a:lnTo>
                    <a:pt x="0" y="477"/>
                  </a:lnTo>
                  <a:lnTo>
                    <a:pt x="251" y="477"/>
                  </a:lnTo>
                  <a:lnTo>
                    <a:pt x="251" y="401"/>
                  </a:lnTo>
                  <a:lnTo>
                    <a:pt x="50" y="401"/>
                  </a:lnTo>
                  <a:lnTo>
                    <a:pt x="50" y="251"/>
                  </a:lnTo>
                  <a:lnTo>
                    <a:pt x="226" y="251"/>
                  </a:lnTo>
                  <a:lnTo>
                    <a:pt x="226" y="201"/>
                  </a:lnTo>
                  <a:lnTo>
                    <a:pt x="50" y="201"/>
                  </a:lnTo>
                  <a:lnTo>
                    <a:pt x="50" y="50"/>
                  </a:lnTo>
                  <a:lnTo>
                    <a:pt x="251" y="50"/>
                  </a:lnTo>
                  <a:lnTo>
                    <a:pt x="2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82"/>
            <p:cNvSpPr/>
            <p:nvPr/>
          </p:nvSpPr>
          <p:spPr>
            <a:xfrm rot="1346691">
              <a:off x="8767126" y="291740"/>
              <a:ext cx="123392" cy="346330"/>
            </a:xfrm>
            <a:custGeom>
              <a:avLst/>
              <a:gdLst/>
              <a:ahLst/>
              <a:cxnLst/>
              <a:rect l="l" t="t" r="r" b="b"/>
              <a:pathLst>
                <a:path w="1956" h="5490" extrusionOk="0">
                  <a:moveTo>
                    <a:pt x="0" y="0"/>
                  </a:moveTo>
                  <a:lnTo>
                    <a:pt x="0" y="5489"/>
                  </a:lnTo>
                  <a:cubicBezTo>
                    <a:pt x="0" y="5489"/>
                    <a:pt x="477" y="5188"/>
                    <a:pt x="978" y="4712"/>
                  </a:cubicBezTo>
                  <a:cubicBezTo>
                    <a:pt x="1454" y="4211"/>
                    <a:pt x="1955" y="3559"/>
                    <a:pt x="1955" y="2832"/>
                  </a:cubicBezTo>
                  <a:lnTo>
                    <a:pt x="1955" y="627"/>
                  </a:lnTo>
                  <a:lnTo>
                    <a:pt x="0"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82"/>
            <p:cNvSpPr/>
            <p:nvPr/>
          </p:nvSpPr>
          <p:spPr>
            <a:xfrm rot="1346691">
              <a:off x="8743998" y="329781"/>
              <a:ext cx="19051" cy="30091"/>
            </a:xfrm>
            <a:custGeom>
              <a:avLst/>
              <a:gdLst/>
              <a:ahLst/>
              <a:cxnLst/>
              <a:rect l="l" t="t" r="r" b="b"/>
              <a:pathLst>
                <a:path w="302" h="477" extrusionOk="0">
                  <a:moveTo>
                    <a:pt x="126" y="50"/>
                  </a:moveTo>
                  <a:cubicBezTo>
                    <a:pt x="176" y="50"/>
                    <a:pt x="227" y="76"/>
                    <a:pt x="227" y="126"/>
                  </a:cubicBezTo>
                  <a:cubicBezTo>
                    <a:pt x="227" y="201"/>
                    <a:pt x="176" y="226"/>
                    <a:pt x="126" y="226"/>
                  </a:cubicBezTo>
                  <a:lnTo>
                    <a:pt x="76" y="226"/>
                  </a:lnTo>
                  <a:lnTo>
                    <a:pt x="76" y="50"/>
                  </a:lnTo>
                  <a:close/>
                  <a:moveTo>
                    <a:pt x="1" y="0"/>
                  </a:moveTo>
                  <a:lnTo>
                    <a:pt x="1" y="477"/>
                  </a:lnTo>
                  <a:lnTo>
                    <a:pt x="76" y="477"/>
                  </a:lnTo>
                  <a:lnTo>
                    <a:pt x="76" y="276"/>
                  </a:lnTo>
                  <a:lnTo>
                    <a:pt x="101" y="276"/>
                  </a:lnTo>
                  <a:cubicBezTo>
                    <a:pt x="176" y="276"/>
                    <a:pt x="227" y="251"/>
                    <a:pt x="252" y="226"/>
                  </a:cubicBezTo>
                  <a:cubicBezTo>
                    <a:pt x="277" y="201"/>
                    <a:pt x="302" y="176"/>
                    <a:pt x="302" y="126"/>
                  </a:cubicBezTo>
                  <a:cubicBezTo>
                    <a:pt x="302" y="76"/>
                    <a:pt x="277" y="50"/>
                    <a:pt x="252" y="25"/>
                  </a:cubicBezTo>
                  <a:cubicBezTo>
                    <a:pt x="227" y="0"/>
                    <a:pt x="176" y="0"/>
                    <a:pt x="1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82"/>
            <p:cNvSpPr/>
            <p:nvPr/>
          </p:nvSpPr>
          <p:spPr>
            <a:xfrm rot="1346691">
              <a:off x="8764163" y="339740"/>
              <a:ext cx="26937" cy="30091"/>
            </a:xfrm>
            <a:custGeom>
              <a:avLst/>
              <a:gdLst/>
              <a:ahLst/>
              <a:cxnLst/>
              <a:rect l="l" t="t" r="r" b="b"/>
              <a:pathLst>
                <a:path w="427" h="477" extrusionOk="0">
                  <a:moveTo>
                    <a:pt x="201" y="50"/>
                  </a:moveTo>
                  <a:cubicBezTo>
                    <a:pt x="302" y="50"/>
                    <a:pt x="352" y="126"/>
                    <a:pt x="352" y="226"/>
                  </a:cubicBezTo>
                  <a:cubicBezTo>
                    <a:pt x="352" y="326"/>
                    <a:pt x="302" y="426"/>
                    <a:pt x="201" y="426"/>
                  </a:cubicBezTo>
                  <a:cubicBezTo>
                    <a:pt x="126" y="426"/>
                    <a:pt x="51" y="326"/>
                    <a:pt x="51" y="226"/>
                  </a:cubicBezTo>
                  <a:cubicBezTo>
                    <a:pt x="51" y="126"/>
                    <a:pt x="101" y="50"/>
                    <a:pt x="201" y="50"/>
                  </a:cubicBezTo>
                  <a:close/>
                  <a:moveTo>
                    <a:pt x="201" y="0"/>
                  </a:moveTo>
                  <a:cubicBezTo>
                    <a:pt x="76" y="0"/>
                    <a:pt x="1" y="76"/>
                    <a:pt x="1" y="226"/>
                  </a:cubicBezTo>
                  <a:cubicBezTo>
                    <a:pt x="1" y="376"/>
                    <a:pt x="76" y="477"/>
                    <a:pt x="201" y="477"/>
                  </a:cubicBezTo>
                  <a:cubicBezTo>
                    <a:pt x="327" y="477"/>
                    <a:pt x="427" y="376"/>
                    <a:pt x="427" y="226"/>
                  </a:cubicBezTo>
                  <a:cubicBezTo>
                    <a:pt x="427" y="76"/>
                    <a:pt x="352" y="0"/>
                    <a:pt x="2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82"/>
            <p:cNvSpPr/>
            <p:nvPr/>
          </p:nvSpPr>
          <p:spPr>
            <a:xfrm rot="1346691">
              <a:off x="8793851" y="349710"/>
              <a:ext cx="15834" cy="30091"/>
            </a:xfrm>
            <a:custGeom>
              <a:avLst/>
              <a:gdLst/>
              <a:ahLst/>
              <a:cxnLst/>
              <a:rect l="l" t="t" r="r" b="b"/>
              <a:pathLst>
                <a:path w="251" h="477" extrusionOk="0">
                  <a:moveTo>
                    <a:pt x="0" y="0"/>
                  </a:moveTo>
                  <a:lnTo>
                    <a:pt x="0" y="477"/>
                  </a:lnTo>
                  <a:lnTo>
                    <a:pt x="251" y="477"/>
                  </a:lnTo>
                  <a:lnTo>
                    <a:pt x="251" y="401"/>
                  </a:lnTo>
                  <a:lnTo>
                    <a:pt x="50" y="401"/>
                  </a:lnTo>
                  <a:lnTo>
                    <a:pt x="5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82"/>
            <p:cNvSpPr/>
            <p:nvPr/>
          </p:nvSpPr>
          <p:spPr>
            <a:xfrm rot="1346721">
              <a:off x="8813275" y="355141"/>
              <a:ext cx="3280" cy="30091"/>
            </a:xfrm>
            <a:custGeom>
              <a:avLst/>
              <a:gdLst/>
              <a:ahLst/>
              <a:cxnLst/>
              <a:rect l="l" t="t" r="r" b="b"/>
              <a:pathLst>
                <a:path w="52" h="477" extrusionOk="0">
                  <a:moveTo>
                    <a:pt x="1" y="0"/>
                  </a:moveTo>
                  <a:lnTo>
                    <a:pt x="1" y="477"/>
                  </a:lnTo>
                  <a:lnTo>
                    <a:pt x="51" y="477"/>
                  </a:lnTo>
                  <a:lnTo>
                    <a:pt x="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82"/>
            <p:cNvSpPr/>
            <p:nvPr/>
          </p:nvSpPr>
          <p:spPr>
            <a:xfrm rot="1346743">
              <a:off x="8821362" y="362390"/>
              <a:ext cx="22205" cy="30091"/>
            </a:xfrm>
            <a:custGeom>
              <a:avLst/>
              <a:gdLst/>
              <a:ahLst/>
              <a:cxnLst/>
              <a:rect l="l" t="t" r="r" b="b"/>
              <a:pathLst>
                <a:path w="352" h="477" extrusionOk="0">
                  <a:moveTo>
                    <a:pt x="226" y="0"/>
                  </a:moveTo>
                  <a:cubicBezTo>
                    <a:pt x="101" y="0"/>
                    <a:pt x="0" y="76"/>
                    <a:pt x="0" y="226"/>
                  </a:cubicBezTo>
                  <a:cubicBezTo>
                    <a:pt x="0" y="376"/>
                    <a:pt x="101" y="477"/>
                    <a:pt x="226" y="477"/>
                  </a:cubicBezTo>
                  <a:cubicBezTo>
                    <a:pt x="276" y="477"/>
                    <a:pt x="326" y="451"/>
                    <a:pt x="351" y="451"/>
                  </a:cubicBezTo>
                  <a:lnTo>
                    <a:pt x="326" y="401"/>
                  </a:lnTo>
                  <a:cubicBezTo>
                    <a:pt x="301" y="401"/>
                    <a:pt x="276" y="426"/>
                    <a:pt x="226" y="426"/>
                  </a:cubicBezTo>
                  <a:cubicBezTo>
                    <a:pt x="126" y="426"/>
                    <a:pt x="50" y="351"/>
                    <a:pt x="50" y="226"/>
                  </a:cubicBezTo>
                  <a:cubicBezTo>
                    <a:pt x="50" y="101"/>
                    <a:pt x="126" y="50"/>
                    <a:pt x="226" y="50"/>
                  </a:cubicBezTo>
                  <a:lnTo>
                    <a:pt x="326" y="50"/>
                  </a:lnTo>
                  <a:lnTo>
                    <a:pt x="3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82"/>
            <p:cNvSpPr/>
            <p:nvPr/>
          </p:nvSpPr>
          <p:spPr>
            <a:xfrm rot="1346691">
              <a:off x="8846440" y="371433"/>
              <a:ext cx="15834" cy="30091"/>
            </a:xfrm>
            <a:custGeom>
              <a:avLst/>
              <a:gdLst/>
              <a:ahLst/>
              <a:cxnLst/>
              <a:rect l="l" t="t" r="r" b="b"/>
              <a:pathLst>
                <a:path w="251" h="477" extrusionOk="0">
                  <a:moveTo>
                    <a:pt x="0" y="0"/>
                  </a:moveTo>
                  <a:lnTo>
                    <a:pt x="0" y="477"/>
                  </a:lnTo>
                  <a:lnTo>
                    <a:pt x="251" y="477"/>
                  </a:lnTo>
                  <a:lnTo>
                    <a:pt x="251" y="401"/>
                  </a:lnTo>
                  <a:lnTo>
                    <a:pt x="50" y="401"/>
                  </a:lnTo>
                  <a:lnTo>
                    <a:pt x="50" y="251"/>
                  </a:lnTo>
                  <a:lnTo>
                    <a:pt x="226" y="251"/>
                  </a:lnTo>
                  <a:lnTo>
                    <a:pt x="226" y="201"/>
                  </a:lnTo>
                  <a:lnTo>
                    <a:pt x="50" y="201"/>
                  </a:lnTo>
                  <a:lnTo>
                    <a:pt x="50" y="50"/>
                  </a:lnTo>
                  <a:lnTo>
                    <a:pt x="251" y="50"/>
                  </a:lnTo>
                  <a:lnTo>
                    <a:pt x="2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09" name="Google Shape;2409;p82"/>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82">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82">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82">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6"/>
        <p:cNvGrpSpPr/>
        <p:nvPr/>
      </p:nvGrpSpPr>
      <p:grpSpPr>
        <a:xfrm>
          <a:off x="0" y="0"/>
          <a:ext cx="0" cy="0"/>
          <a:chOff x="0" y="0"/>
          <a:chExt cx="0" cy="0"/>
        </a:xfrm>
      </p:grpSpPr>
      <p:sp>
        <p:nvSpPr>
          <p:cNvPr id="2417" name="Google Shape;2417;p83"/>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id"/>
              <a:t>Dampak </a:t>
            </a:r>
            <a:r>
              <a:rPr lang="id">
                <a:solidFill>
                  <a:schemeClr val="dk2"/>
                </a:solidFill>
              </a:rPr>
              <a:t>Korupsi</a:t>
            </a:r>
            <a:endParaRPr>
              <a:solidFill>
                <a:schemeClr val="dk2"/>
              </a:solidFill>
            </a:endParaRPr>
          </a:p>
        </p:txBody>
      </p:sp>
      <p:sp>
        <p:nvSpPr>
          <p:cNvPr id="2418" name="Google Shape;2418;p83"/>
          <p:cNvSpPr txBox="1">
            <a:spLocks noGrp="1"/>
          </p:cNvSpPr>
          <p:nvPr>
            <p:ph type="title" idx="2"/>
          </p:nvPr>
        </p:nvSpPr>
        <p:spPr>
          <a:xfrm>
            <a:off x="0" y="2033438"/>
            <a:ext cx="3425100" cy="325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id" sz="2100"/>
              <a:t>Dampak </a:t>
            </a:r>
            <a:r>
              <a:rPr lang="id" sz="2100">
                <a:solidFill>
                  <a:schemeClr val="dk1"/>
                </a:solidFill>
              </a:rPr>
              <a:t>Korupsi</a:t>
            </a:r>
            <a:r>
              <a:rPr lang="id" sz="2100"/>
              <a:t> di Bidang Ekonomi</a:t>
            </a:r>
            <a:endParaRPr sz="2100"/>
          </a:p>
        </p:txBody>
      </p:sp>
      <p:sp>
        <p:nvSpPr>
          <p:cNvPr id="2419" name="Google Shape;2419;p83"/>
          <p:cNvSpPr txBox="1">
            <a:spLocks noGrp="1"/>
          </p:cNvSpPr>
          <p:nvPr>
            <p:ph type="title" idx="3"/>
          </p:nvPr>
        </p:nvSpPr>
        <p:spPr>
          <a:xfrm>
            <a:off x="5718901" y="2011988"/>
            <a:ext cx="3425100" cy="325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id" sz="2100"/>
              <a:t>Dampak </a:t>
            </a:r>
            <a:r>
              <a:rPr lang="id" sz="2100">
                <a:solidFill>
                  <a:schemeClr val="dk1"/>
                </a:solidFill>
              </a:rPr>
              <a:t>Korupsi</a:t>
            </a:r>
            <a:r>
              <a:rPr lang="id" sz="2100"/>
              <a:t> di Bidang Kesehatan</a:t>
            </a:r>
            <a:endParaRPr sz="2100"/>
          </a:p>
        </p:txBody>
      </p:sp>
      <p:sp>
        <p:nvSpPr>
          <p:cNvPr id="2420" name="Google Shape;2420;p83"/>
          <p:cNvSpPr txBox="1">
            <a:spLocks noGrp="1"/>
          </p:cNvSpPr>
          <p:nvPr>
            <p:ph type="title" idx="5"/>
          </p:nvPr>
        </p:nvSpPr>
        <p:spPr>
          <a:xfrm>
            <a:off x="0" y="3566138"/>
            <a:ext cx="3425100" cy="325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id" sz="2100"/>
              <a:t>Dampak </a:t>
            </a:r>
            <a:r>
              <a:rPr lang="id" sz="2100">
                <a:solidFill>
                  <a:schemeClr val="dk1"/>
                </a:solidFill>
              </a:rPr>
              <a:t>Korupsi</a:t>
            </a:r>
            <a:r>
              <a:rPr lang="id" sz="2100"/>
              <a:t> Terhadap Pembangunan</a:t>
            </a:r>
            <a:endParaRPr sz="2100"/>
          </a:p>
        </p:txBody>
      </p:sp>
      <p:sp>
        <p:nvSpPr>
          <p:cNvPr id="2421" name="Google Shape;2421;p83"/>
          <p:cNvSpPr txBox="1">
            <a:spLocks noGrp="1"/>
          </p:cNvSpPr>
          <p:nvPr>
            <p:ph type="title" idx="7"/>
          </p:nvPr>
        </p:nvSpPr>
        <p:spPr>
          <a:xfrm>
            <a:off x="5718906" y="3582525"/>
            <a:ext cx="3425100" cy="325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id" sz="2100">
                <a:solidFill>
                  <a:schemeClr val="dk1"/>
                </a:solidFill>
              </a:rPr>
              <a:t>Korupsi </a:t>
            </a:r>
            <a:r>
              <a:rPr lang="id" sz="2100"/>
              <a:t>Meningkatkan Kemiskinan</a:t>
            </a:r>
            <a:endParaRPr sz="2100"/>
          </a:p>
        </p:txBody>
      </p:sp>
      <p:sp>
        <p:nvSpPr>
          <p:cNvPr id="2422" name="Google Shape;2422;p83"/>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83">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83">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83">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83"/>
          <p:cNvSpPr txBox="1">
            <a:spLocks noGrp="1"/>
          </p:cNvSpPr>
          <p:nvPr>
            <p:ph type="title" idx="7"/>
          </p:nvPr>
        </p:nvSpPr>
        <p:spPr>
          <a:xfrm>
            <a:off x="2859593" y="2757313"/>
            <a:ext cx="3425100" cy="325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id" sz="2100"/>
              <a:t>Dampak </a:t>
            </a:r>
            <a:r>
              <a:rPr lang="id" sz="2100">
                <a:solidFill>
                  <a:schemeClr val="dk1"/>
                </a:solidFill>
              </a:rPr>
              <a:t>Korupsi</a:t>
            </a:r>
            <a:r>
              <a:rPr lang="id" sz="2100"/>
              <a:t> Terhadap Budaya</a:t>
            </a:r>
            <a:endParaRPr sz="2100"/>
          </a:p>
        </p:txBody>
      </p:sp>
      <p:grpSp>
        <p:nvGrpSpPr>
          <p:cNvPr id="2427" name="Google Shape;2427;p83"/>
          <p:cNvGrpSpPr/>
          <p:nvPr/>
        </p:nvGrpSpPr>
        <p:grpSpPr>
          <a:xfrm>
            <a:off x="1514717" y="1199998"/>
            <a:ext cx="381276" cy="512241"/>
            <a:chOff x="2701280" y="1365898"/>
            <a:chExt cx="381276" cy="512241"/>
          </a:xfrm>
        </p:grpSpPr>
        <p:sp>
          <p:nvSpPr>
            <p:cNvPr id="2428" name="Google Shape;2428;p83"/>
            <p:cNvSpPr/>
            <p:nvPr/>
          </p:nvSpPr>
          <p:spPr>
            <a:xfrm>
              <a:off x="2701280" y="1365898"/>
              <a:ext cx="381276" cy="512241"/>
            </a:xfrm>
            <a:custGeom>
              <a:avLst/>
              <a:gdLst/>
              <a:ahLst/>
              <a:cxnLst/>
              <a:rect l="l" t="t" r="r" b="b"/>
              <a:pathLst>
                <a:path w="12830" h="17237" extrusionOk="0">
                  <a:moveTo>
                    <a:pt x="6353" y="1"/>
                  </a:moveTo>
                  <a:cubicBezTo>
                    <a:pt x="6210" y="1"/>
                    <a:pt x="6067" y="19"/>
                    <a:pt x="5924" y="72"/>
                  </a:cubicBezTo>
                  <a:lnTo>
                    <a:pt x="2320" y="1196"/>
                  </a:lnTo>
                  <a:cubicBezTo>
                    <a:pt x="1821" y="1357"/>
                    <a:pt x="1428" y="1749"/>
                    <a:pt x="1267" y="2249"/>
                  </a:cubicBezTo>
                  <a:lnTo>
                    <a:pt x="786" y="3676"/>
                  </a:lnTo>
                  <a:cubicBezTo>
                    <a:pt x="661" y="4087"/>
                    <a:pt x="696" y="4497"/>
                    <a:pt x="875" y="4872"/>
                  </a:cubicBezTo>
                  <a:cubicBezTo>
                    <a:pt x="572" y="5229"/>
                    <a:pt x="393" y="5693"/>
                    <a:pt x="393" y="6192"/>
                  </a:cubicBezTo>
                  <a:cubicBezTo>
                    <a:pt x="393" y="7138"/>
                    <a:pt x="1036" y="7941"/>
                    <a:pt x="1892" y="8190"/>
                  </a:cubicBezTo>
                  <a:cubicBezTo>
                    <a:pt x="1892" y="8208"/>
                    <a:pt x="1892" y="8208"/>
                    <a:pt x="1910" y="8226"/>
                  </a:cubicBezTo>
                  <a:lnTo>
                    <a:pt x="1285" y="8851"/>
                  </a:lnTo>
                  <a:cubicBezTo>
                    <a:pt x="465" y="9564"/>
                    <a:pt x="1" y="10581"/>
                    <a:pt x="1" y="11652"/>
                  </a:cubicBezTo>
                  <a:lnTo>
                    <a:pt x="1" y="15613"/>
                  </a:lnTo>
                  <a:cubicBezTo>
                    <a:pt x="1" y="16505"/>
                    <a:pt x="732" y="17237"/>
                    <a:pt x="1624" y="17237"/>
                  </a:cubicBezTo>
                  <a:lnTo>
                    <a:pt x="11206" y="17237"/>
                  </a:lnTo>
                  <a:cubicBezTo>
                    <a:pt x="12098" y="17237"/>
                    <a:pt x="12829" y="16505"/>
                    <a:pt x="12829" y="15613"/>
                  </a:cubicBezTo>
                  <a:lnTo>
                    <a:pt x="12829" y="11652"/>
                  </a:lnTo>
                  <a:cubicBezTo>
                    <a:pt x="12829" y="11135"/>
                    <a:pt x="12722" y="10653"/>
                    <a:pt x="12508" y="10171"/>
                  </a:cubicBezTo>
                  <a:cubicBezTo>
                    <a:pt x="12401" y="9921"/>
                    <a:pt x="12276" y="9707"/>
                    <a:pt x="12116" y="9475"/>
                  </a:cubicBezTo>
                  <a:cubicBezTo>
                    <a:pt x="12080" y="9439"/>
                    <a:pt x="12062" y="9404"/>
                    <a:pt x="12027" y="9368"/>
                  </a:cubicBezTo>
                  <a:cubicBezTo>
                    <a:pt x="11884" y="9172"/>
                    <a:pt x="11723" y="9011"/>
                    <a:pt x="11545" y="8868"/>
                  </a:cubicBezTo>
                  <a:lnTo>
                    <a:pt x="10920" y="8226"/>
                  </a:lnTo>
                  <a:lnTo>
                    <a:pt x="10938" y="8190"/>
                  </a:lnTo>
                  <a:cubicBezTo>
                    <a:pt x="11170" y="8119"/>
                    <a:pt x="11402" y="7994"/>
                    <a:pt x="11616" y="7834"/>
                  </a:cubicBezTo>
                  <a:cubicBezTo>
                    <a:pt x="12134" y="7441"/>
                    <a:pt x="12419" y="6834"/>
                    <a:pt x="12419" y="6192"/>
                  </a:cubicBezTo>
                  <a:cubicBezTo>
                    <a:pt x="12419" y="5675"/>
                    <a:pt x="12241" y="5193"/>
                    <a:pt x="11902" y="4800"/>
                  </a:cubicBezTo>
                  <a:cubicBezTo>
                    <a:pt x="12062" y="4515"/>
                    <a:pt x="12134" y="4194"/>
                    <a:pt x="12116" y="3873"/>
                  </a:cubicBezTo>
                  <a:cubicBezTo>
                    <a:pt x="12116" y="3855"/>
                    <a:pt x="12098" y="3837"/>
                    <a:pt x="12098" y="3837"/>
                  </a:cubicBezTo>
                  <a:cubicBezTo>
                    <a:pt x="12098" y="3694"/>
                    <a:pt x="12062" y="3551"/>
                    <a:pt x="12009" y="3426"/>
                  </a:cubicBezTo>
                  <a:lnTo>
                    <a:pt x="11545" y="2178"/>
                  </a:lnTo>
                  <a:cubicBezTo>
                    <a:pt x="11366" y="1714"/>
                    <a:pt x="10974" y="1339"/>
                    <a:pt x="10510" y="1196"/>
                  </a:cubicBezTo>
                  <a:lnTo>
                    <a:pt x="6888" y="72"/>
                  </a:lnTo>
                  <a:cubicBezTo>
                    <a:pt x="6745" y="19"/>
                    <a:pt x="6585" y="1"/>
                    <a:pt x="6442" y="1"/>
                  </a:cubicBezTo>
                  <a:close/>
                </a:path>
              </a:pathLst>
            </a:custGeom>
            <a:solidFill>
              <a:schemeClr val="dk1"/>
            </a:solidFill>
            <a:ln>
              <a:noFill/>
            </a:ln>
            <a:effectLst>
              <a:outerShdw dist="19050" dir="2400000" algn="bl" rotWithShape="0">
                <a:schemeClr val="dk1">
                  <a:alpha val="2078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83"/>
            <p:cNvSpPr/>
            <p:nvPr/>
          </p:nvSpPr>
          <p:spPr>
            <a:xfrm>
              <a:off x="2736287" y="1638437"/>
              <a:ext cx="310756" cy="204189"/>
            </a:xfrm>
            <a:custGeom>
              <a:avLst/>
              <a:gdLst/>
              <a:ahLst/>
              <a:cxnLst/>
              <a:rect l="l" t="t" r="r" b="b"/>
              <a:pathLst>
                <a:path w="10457" h="6871" extrusionOk="0">
                  <a:moveTo>
                    <a:pt x="2498" y="1"/>
                  </a:moveTo>
                  <a:lnTo>
                    <a:pt x="928" y="554"/>
                  </a:lnTo>
                  <a:cubicBezTo>
                    <a:pt x="357" y="1018"/>
                    <a:pt x="0" y="1714"/>
                    <a:pt x="0" y="2481"/>
                  </a:cubicBezTo>
                  <a:lnTo>
                    <a:pt x="0" y="6442"/>
                  </a:lnTo>
                  <a:cubicBezTo>
                    <a:pt x="0" y="6692"/>
                    <a:pt x="197" y="6870"/>
                    <a:pt x="446" y="6870"/>
                  </a:cubicBezTo>
                  <a:lnTo>
                    <a:pt x="4015" y="6870"/>
                  </a:lnTo>
                  <a:lnTo>
                    <a:pt x="5228" y="6014"/>
                  </a:lnTo>
                  <a:lnTo>
                    <a:pt x="6459" y="6870"/>
                  </a:lnTo>
                  <a:lnTo>
                    <a:pt x="10028" y="6870"/>
                  </a:lnTo>
                  <a:cubicBezTo>
                    <a:pt x="10260" y="6870"/>
                    <a:pt x="10456" y="6692"/>
                    <a:pt x="10456" y="6442"/>
                  </a:cubicBezTo>
                  <a:lnTo>
                    <a:pt x="10456" y="2481"/>
                  </a:lnTo>
                  <a:cubicBezTo>
                    <a:pt x="10456" y="1714"/>
                    <a:pt x="10117" y="1018"/>
                    <a:pt x="9564" y="554"/>
                  </a:cubicBezTo>
                  <a:lnTo>
                    <a:pt x="797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p83"/>
            <p:cNvSpPr/>
            <p:nvPr/>
          </p:nvSpPr>
          <p:spPr>
            <a:xfrm>
              <a:off x="2892155" y="1638437"/>
              <a:ext cx="154888" cy="204189"/>
            </a:xfrm>
            <a:custGeom>
              <a:avLst/>
              <a:gdLst/>
              <a:ahLst/>
              <a:cxnLst/>
              <a:rect l="l" t="t" r="r" b="b"/>
              <a:pathLst>
                <a:path w="5212" h="6871" extrusionOk="0">
                  <a:moveTo>
                    <a:pt x="1" y="1"/>
                  </a:moveTo>
                  <a:lnTo>
                    <a:pt x="1" y="6014"/>
                  </a:lnTo>
                  <a:lnTo>
                    <a:pt x="1214" y="6870"/>
                  </a:lnTo>
                  <a:lnTo>
                    <a:pt x="4783" y="6870"/>
                  </a:lnTo>
                  <a:cubicBezTo>
                    <a:pt x="5015" y="6870"/>
                    <a:pt x="5211" y="6692"/>
                    <a:pt x="5211" y="6442"/>
                  </a:cubicBezTo>
                  <a:lnTo>
                    <a:pt x="5211" y="2481"/>
                  </a:lnTo>
                  <a:cubicBezTo>
                    <a:pt x="5211" y="1714"/>
                    <a:pt x="4872" y="1018"/>
                    <a:pt x="4319" y="554"/>
                  </a:cubicBezTo>
                  <a:lnTo>
                    <a:pt x="2731"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p83"/>
            <p:cNvSpPr/>
            <p:nvPr/>
          </p:nvSpPr>
          <p:spPr>
            <a:xfrm>
              <a:off x="2855573" y="1732285"/>
              <a:ext cx="72689" cy="110341"/>
            </a:xfrm>
            <a:custGeom>
              <a:avLst/>
              <a:gdLst/>
              <a:ahLst/>
              <a:cxnLst/>
              <a:rect l="l" t="t" r="r" b="b"/>
              <a:pathLst>
                <a:path w="2446" h="3713" extrusionOk="0">
                  <a:moveTo>
                    <a:pt x="483" y="1"/>
                  </a:moveTo>
                  <a:lnTo>
                    <a:pt x="483" y="875"/>
                  </a:lnTo>
                  <a:lnTo>
                    <a:pt x="1" y="3712"/>
                  </a:lnTo>
                  <a:lnTo>
                    <a:pt x="2445" y="3712"/>
                  </a:lnTo>
                  <a:lnTo>
                    <a:pt x="1964" y="875"/>
                  </a:lnTo>
                  <a:lnTo>
                    <a:pt x="196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83"/>
            <p:cNvSpPr/>
            <p:nvPr/>
          </p:nvSpPr>
          <p:spPr>
            <a:xfrm>
              <a:off x="2840209" y="1661766"/>
              <a:ext cx="103952" cy="96552"/>
            </a:xfrm>
            <a:custGeom>
              <a:avLst/>
              <a:gdLst/>
              <a:ahLst/>
              <a:cxnLst/>
              <a:rect l="l" t="t" r="r" b="b"/>
              <a:pathLst>
                <a:path w="3498" h="3249" extrusionOk="0">
                  <a:moveTo>
                    <a:pt x="446" y="1"/>
                  </a:moveTo>
                  <a:lnTo>
                    <a:pt x="0" y="1839"/>
                  </a:lnTo>
                  <a:lnTo>
                    <a:pt x="554" y="2570"/>
                  </a:lnTo>
                  <a:lnTo>
                    <a:pt x="1000" y="3248"/>
                  </a:lnTo>
                  <a:lnTo>
                    <a:pt x="2481" y="3248"/>
                  </a:lnTo>
                  <a:lnTo>
                    <a:pt x="2927" y="2570"/>
                  </a:lnTo>
                  <a:lnTo>
                    <a:pt x="3498" y="1839"/>
                  </a:lnTo>
                  <a:lnTo>
                    <a:pt x="30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83"/>
            <p:cNvSpPr/>
            <p:nvPr/>
          </p:nvSpPr>
          <p:spPr>
            <a:xfrm>
              <a:off x="2892155" y="1732285"/>
              <a:ext cx="36107" cy="110341"/>
            </a:xfrm>
            <a:custGeom>
              <a:avLst/>
              <a:gdLst/>
              <a:ahLst/>
              <a:cxnLst/>
              <a:rect l="l" t="t" r="r" b="b"/>
              <a:pathLst>
                <a:path w="1215" h="3713" extrusionOk="0">
                  <a:moveTo>
                    <a:pt x="1" y="1"/>
                  </a:moveTo>
                  <a:lnTo>
                    <a:pt x="1" y="3712"/>
                  </a:lnTo>
                  <a:lnTo>
                    <a:pt x="1214" y="3712"/>
                  </a:lnTo>
                  <a:lnTo>
                    <a:pt x="733" y="875"/>
                  </a:lnTo>
                  <a:lnTo>
                    <a:pt x="733"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83"/>
            <p:cNvSpPr/>
            <p:nvPr/>
          </p:nvSpPr>
          <p:spPr>
            <a:xfrm>
              <a:off x="2892155" y="1661766"/>
              <a:ext cx="52006" cy="96552"/>
            </a:xfrm>
            <a:custGeom>
              <a:avLst/>
              <a:gdLst/>
              <a:ahLst/>
              <a:cxnLst/>
              <a:rect l="l" t="t" r="r" b="b"/>
              <a:pathLst>
                <a:path w="1750" h="3249" extrusionOk="0">
                  <a:moveTo>
                    <a:pt x="1" y="1"/>
                  </a:moveTo>
                  <a:lnTo>
                    <a:pt x="1" y="3248"/>
                  </a:lnTo>
                  <a:lnTo>
                    <a:pt x="733" y="3248"/>
                  </a:lnTo>
                  <a:lnTo>
                    <a:pt x="1179" y="2570"/>
                  </a:lnTo>
                  <a:lnTo>
                    <a:pt x="1750" y="1839"/>
                  </a:lnTo>
                  <a:lnTo>
                    <a:pt x="1303"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p83"/>
            <p:cNvSpPr/>
            <p:nvPr/>
          </p:nvSpPr>
          <p:spPr>
            <a:xfrm>
              <a:off x="2763865" y="1600667"/>
              <a:ext cx="256640" cy="137503"/>
            </a:xfrm>
            <a:custGeom>
              <a:avLst/>
              <a:gdLst/>
              <a:ahLst/>
              <a:cxnLst/>
              <a:rect l="l" t="t" r="r" b="b"/>
              <a:pathLst>
                <a:path w="8636" h="4627" extrusionOk="0">
                  <a:moveTo>
                    <a:pt x="1971" y="0"/>
                  </a:moveTo>
                  <a:cubicBezTo>
                    <a:pt x="1856" y="0"/>
                    <a:pt x="1743" y="47"/>
                    <a:pt x="1659" y="130"/>
                  </a:cubicBezTo>
                  <a:lnTo>
                    <a:pt x="0" y="1825"/>
                  </a:lnTo>
                  <a:lnTo>
                    <a:pt x="3123" y="4626"/>
                  </a:lnTo>
                  <a:lnTo>
                    <a:pt x="4300" y="2788"/>
                  </a:lnTo>
                  <a:lnTo>
                    <a:pt x="4318" y="2788"/>
                  </a:lnTo>
                  <a:lnTo>
                    <a:pt x="5496" y="4626"/>
                  </a:lnTo>
                  <a:lnTo>
                    <a:pt x="8636" y="1825"/>
                  </a:lnTo>
                  <a:lnTo>
                    <a:pt x="6977" y="130"/>
                  </a:lnTo>
                  <a:cubicBezTo>
                    <a:pt x="6883" y="47"/>
                    <a:pt x="6765" y="0"/>
                    <a:pt x="6652" y="0"/>
                  </a:cubicBezTo>
                  <a:cubicBezTo>
                    <a:pt x="6570" y="0"/>
                    <a:pt x="6491" y="24"/>
                    <a:pt x="6423" y="76"/>
                  </a:cubicBezTo>
                  <a:lnTo>
                    <a:pt x="4318" y="1468"/>
                  </a:lnTo>
                  <a:lnTo>
                    <a:pt x="4300" y="1468"/>
                  </a:lnTo>
                  <a:lnTo>
                    <a:pt x="2213" y="76"/>
                  </a:lnTo>
                  <a:cubicBezTo>
                    <a:pt x="2138" y="24"/>
                    <a:pt x="2054" y="0"/>
                    <a:pt x="197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p83"/>
            <p:cNvSpPr/>
            <p:nvPr/>
          </p:nvSpPr>
          <p:spPr>
            <a:xfrm>
              <a:off x="2892155" y="1600667"/>
              <a:ext cx="128350" cy="137503"/>
            </a:xfrm>
            <a:custGeom>
              <a:avLst/>
              <a:gdLst/>
              <a:ahLst/>
              <a:cxnLst/>
              <a:rect l="l" t="t" r="r" b="b"/>
              <a:pathLst>
                <a:path w="4319" h="4627" extrusionOk="0">
                  <a:moveTo>
                    <a:pt x="2335" y="0"/>
                  </a:moveTo>
                  <a:cubicBezTo>
                    <a:pt x="2253" y="0"/>
                    <a:pt x="2174" y="24"/>
                    <a:pt x="2106" y="76"/>
                  </a:cubicBezTo>
                  <a:lnTo>
                    <a:pt x="1" y="1468"/>
                  </a:lnTo>
                  <a:lnTo>
                    <a:pt x="1" y="2788"/>
                  </a:lnTo>
                  <a:lnTo>
                    <a:pt x="1179" y="4626"/>
                  </a:lnTo>
                  <a:lnTo>
                    <a:pt x="4319" y="1825"/>
                  </a:lnTo>
                  <a:lnTo>
                    <a:pt x="2660" y="130"/>
                  </a:lnTo>
                  <a:cubicBezTo>
                    <a:pt x="2566" y="47"/>
                    <a:pt x="2448" y="0"/>
                    <a:pt x="2335"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83"/>
            <p:cNvSpPr/>
            <p:nvPr/>
          </p:nvSpPr>
          <p:spPr>
            <a:xfrm>
              <a:off x="2748471" y="1522866"/>
              <a:ext cx="286358" cy="54116"/>
            </a:xfrm>
            <a:custGeom>
              <a:avLst/>
              <a:gdLst/>
              <a:ahLst/>
              <a:cxnLst/>
              <a:rect l="l" t="t" r="r" b="b"/>
              <a:pathLst>
                <a:path w="9636" h="1821" extrusionOk="0">
                  <a:moveTo>
                    <a:pt x="911" y="0"/>
                  </a:moveTo>
                  <a:cubicBezTo>
                    <a:pt x="411" y="0"/>
                    <a:pt x="1" y="411"/>
                    <a:pt x="1" y="910"/>
                  </a:cubicBezTo>
                  <a:cubicBezTo>
                    <a:pt x="1" y="1410"/>
                    <a:pt x="411" y="1820"/>
                    <a:pt x="911" y="1820"/>
                  </a:cubicBezTo>
                  <a:lnTo>
                    <a:pt x="8744" y="1820"/>
                  </a:lnTo>
                  <a:cubicBezTo>
                    <a:pt x="9243" y="1820"/>
                    <a:pt x="9636" y="1410"/>
                    <a:pt x="9636" y="910"/>
                  </a:cubicBezTo>
                  <a:cubicBezTo>
                    <a:pt x="9636" y="411"/>
                    <a:pt x="9243" y="0"/>
                    <a:pt x="8744" y="0"/>
                  </a:cubicBezTo>
                  <a:close/>
                </a:path>
              </a:pathLst>
            </a:custGeom>
            <a:solidFill>
              <a:srgbClr val="F8A1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83"/>
            <p:cNvSpPr/>
            <p:nvPr/>
          </p:nvSpPr>
          <p:spPr>
            <a:xfrm>
              <a:off x="2892155" y="1522866"/>
              <a:ext cx="142674" cy="54116"/>
            </a:xfrm>
            <a:custGeom>
              <a:avLst/>
              <a:gdLst/>
              <a:ahLst/>
              <a:cxnLst/>
              <a:rect l="l" t="t" r="r" b="b"/>
              <a:pathLst>
                <a:path w="4801" h="1821" extrusionOk="0">
                  <a:moveTo>
                    <a:pt x="1" y="0"/>
                  </a:moveTo>
                  <a:lnTo>
                    <a:pt x="1" y="1820"/>
                  </a:lnTo>
                  <a:lnTo>
                    <a:pt x="3909" y="1820"/>
                  </a:lnTo>
                  <a:cubicBezTo>
                    <a:pt x="4408" y="1820"/>
                    <a:pt x="4801" y="1410"/>
                    <a:pt x="4801" y="910"/>
                  </a:cubicBezTo>
                  <a:cubicBezTo>
                    <a:pt x="4801" y="411"/>
                    <a:pt x="4408" y="0"/>
                    <a:pt x="3909" y="0"/>
                  </a:cubicBezTo>
                  <a:close/>
                </a:path>
              </a:pathLst>
            </a:custGeom>
            <a:solidFill>
              <a:srgbClr val="EE8E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83"/>
            <p:cNvSpPr/>
            <p:nvPr/>
          </p:nvSpPr>
          <p:spPr>
            <a:xfrm>
              <a:off x="2782944" y="1451128"/>
              <a:ext cx="217948" cy="212807"/>
            </a:xfrm>
            <a:custGeom>
              <a:avLst/>
              <a:gdLst/>
              <a:ahLst/>
              <a:cxnLst/>
              <a:rect l="l" t="t" r="r" b="b"/>
              <a:pathLst>
                <a:path w="7334" h="7161" extrusionOk="0">
                  <a:moveTo>
                    <a:pt x="3660" y="1"/>
                  </a:moveTo>
                  <a:cubicBezTo>
                    <a:pt x="3596" y="1"/>
                    <a:pt x="3533" y="14"/>
                    <a:pt x="3480" y="41"/>
                  </a:cubicBezTo>
                  <a:lnTo>
                    <a:pt x="232" y="1611"/>
                  </a:lnTo>
                  <a:cubicBezTo>
                    <a:pt x="90" y="1683"/>
                    <a:pt x="0" y="1843"/>
                    <a:pt x="0" y="2004"/>
                  </a:cubicBezTo>
                  <a:lnTo>
                    <a:pt x="0" y="3556"/>
                  </a:lnTo>
                  <a:cubicBezTo>
                    <a:pt x="0" y="5554"/>
                    <a:pt x="1606" y="7160"/>
                    <a:pt x="3605" y="7160"/>
                  </a:cubicBezTo>
                  <a:lnTo>
                    <a:pt x="3712" y="7160"/>
                  </a:lnTo>
                  <a:cubicBezTo>
                    <a:pt x="5710" y="7160"/>
                    <a:pt x="7334" y="5554"/>
                    <a:pt x="7334" y="3556"/>
                  </a:cubicBezTo>
                  <a:lnTo>
                    <a:pt x="7334" y="2004"/>
                  </a:lnTo>
                  <a:cubicBezTo>
                    <a:pt x="7334" y="1843"/>
                    <a:pt x="7245" y="1683"/>
                    <a:pt x="7084" y="1611"/>
                  </a:cubicBezTo>
                  <a:lnTo>
                    <a:pt x="3854" y="41"/>
                  </a:lnTo>
                  <a:cubicBezTo>
                    <a:pt x="3792" y="14"/>
                    <a:pt x="3725" y="1"/>
                    <a:pt x="3660" y="1"/>
                  </a:cubicBezTo>
                  <a:close/>
                </a:path>
              </a:pathLst>
            </a:custGeom>
            <a:solidFill>
              <a:srgbClr val="F7BE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83"/>
            <p:cNvSpPr/>
            <p:nvPr/>
          </p:nvSpPr>
          <p:spPr>
            <a:xfrm>
              <a:off x="2892155" y="1451277"/>
              <a:ext cx="108736" cy="212658"/>
            </a:xfrm>
            <a:custGeom>
              <a:avLst/>
              <a:gdLst/>
              <a:ahLst/>
              <a:cxnLst/>
              <a:rect l="l" t="t" r="r" b="b"/>
              <a:pathLst>
                <a:path w="3659" h="7156" extrusionOk="0">
                  <a:moveTo>
                    <a:pt x="1" y="0"/>
                  </a:moveTo>
                  <a:lnTo>
                    <a:pt x="1" y="7155"/>
                  </a:lnTo>
                  <a:lnTo>
                    <a:pt x="37" y="7155"/>
                  </a:lnTo>
                  <a:cubicBezTo>
                    <a:pt x="2035" y="7155"/>
                    <a:pt x="3659" y="5549"/>
                    <a:pt x="3659" y="3551"/>
                  </a:cubicBezTo>
                  <a:lnTo>
                    <a:pt x="3659" y="1999"/>
                  </a:lnTo>
                  <a:cubicBezTo>
                    <a:pt x="3659" y="1838"/>
                    <a:pt x="3570" y="1678"/>
                    <a:pt x="3409" y="1606"/>
                  </a:cubicBezTo>
                  <a:lnTo>
                    <a:pt x="179" y="36"/>
                  </a:lnTo>
                  <a:cubicBezTo>
                    <a:pt x="126" y="18"/>
                    <a:pt x="55" y="0"/>
                    <a:pt x="1"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83"/>
            <p:cNvSpPr/>
            <p:nvPr/>
          </p:nvSpPr>
          <p:spPr>
            <a:xfrm>
              <a:off x="2782944" y="1496328"/>
              <a:ext cx="217948" cy="85943"/>
            </a:xfrm>
            <a:custGeom>
              <a:avLst/>
              <a:gdLst/>
              <a:ahLst/>
              <a:cxnLst/>
              <a:rect l="l" t="t" r="r" b="b"/>
              <a:pathLst>
                <a:path w="7334" h="2892" extrusionOk="0">
                  <a:moveTo>
                    <a:pt x="429" y="1"/>
                  </a:moveTo>
                  <a:cubicBezTo>
                    <a:pt x="197" y="1"/>
                    <a:pt x="0" y="197"/>
                    <a:pt x="0" y="447"/>
                  </a:cubicBezTo>
                  <a:lnTo>
                    <a:pt x="0" y="1250"/>
                  </a:lnTo>
                  <a:cubicBezTo>
                    <a:pt x="0" y="2160"/>
                    <a:pt x="732" y="2891"/>
                    <a:pt x="1642" y="2891"/>
                  </a:cubicBezTo>
                  <a:lnTo>
                    <a:pt x="5692" y="2891"/>
                  </a:lnTo>
                  <a:cubicBezTo>
                    <a:pt x="6602" y="2891"/>
                    <a:pt x="7334" y="2160"/>
                    <a:pt x="7334" y="1250"/>
                  </a:cubicBezTo>
                  <a:lnTo>
                    <a:pt x="7334" y="447"/>
                  </a:lnTo>
                  <a:cubicBezTo>
                    <a:pt x="7334" y="197"/>
                    <a:pt x="7137" y="1"/>
                    <a:pt x="69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83"/>
            <p:cNvSpPr/>
            <p:nvPr/>
          </p:nvSpPr>
          <p:spPr>
            <a:xfrm>
              <a:off x="2892155" y="1496328"/>
              <a:ext cx="108736" cy="85943"/>
            </a:xfrm>
            <a:custGeom>
              <a:avLst/>
              <a:gdLst/>
              <a:ahLst/>
              <a:cxnLst/>
              <a:rect l="l" t="t" r="r" b="b"/>
              <a:pathLst>
                <a:path w="3659" h="2892" extrusionOk="0">
                  <a:moveTo>
                    <a:pt x="1" y="1"/>
                  </a:moveTo>
                  <a:lnTo>
                    <a:pt x="1" y="2891"/>
                  </a:lnTo>
                  <a:lnTo>
                    <a:pt x="2017" y="2891"/>
                  </a:lnTo>
                  <a:cubicBezTo>
                    <a:pt x="2927" y="2891"/>
                    <a:pt x="3659" y="2160"/>
                    <a:pt x="3659" y="1250"/>
                  </a:cubicBezTo>
                  <a:lnTo>
                    <a:pt x="3659" y="447"/>
                  </a:lnTo>
                  <a:cubicBezTo>
                    <a:pt x="3659" y="197"/>
                    <a:pt x="3462" y="1"/>
                    <a:pt x="3231"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83"/>
            <p:cNvSpPr/>
            <p:nvPr/>
          </p:nvSpPr>
          <p:spPr>
            <a:xfrm>
              <a:off x="2756970" y="1401024"/>
              <a:ext cx="269924" cy="121871"/>
            </a:xfrm>
            <a:custGeom>
              <a:avLst/>
              <a:gdLst/>
              <a:ahLst/>
              <a:cxnLst/>
              <a:rect l="l" t="t" r="r" b="b"/>
              <a:pathLst>
                <a:path w="9083" h="4101" extrusionOk="0">
                  <a:moveTo>
                    <a:pt x="4541" y="1"/>
                  </a:moveTo>
                  <a:cubicBezTo>
                    <a:pt x="4496" y="1"/>
                    <a:pt x="4452" y="5"/>
                    <a:pt x="4407" y="14"/>
                  </a:cubicBezTo>
                  <a:lnTo>
                    <a:pt x="803" y="1138"/>
                  </a:lnTo>
                  <a:cubicBezTo>
                    <a:pt x="660" y="1192"/>
                    <a:pt x="553" y="1299"/>
                    <a:pt x="518" y="1424"/>
                  </a:cubicBezTo>
                  <a:lnTo>
                    <a:pt x="54" y="2869"/>
                  </a:lnTo>
                  <a:cubicBezTo>
                    <a:pt x="0" y="3012"/>
                    <a:pt x="36" y="3172"/>
                    <a:pt x="143" y="3297"/>
                  </a:cubicBezTo>
                  <a:lnTo>
                    <a:pt x="874" y="4100"/>
                  </a:lnTo>
                  <a:lnTo>
                    <a:pt x="8208" y="4082"/>
                  </a:lnTo>
                  <a:lnTo>
                    <a:pt x="8957" y="3083"/>
                  </a:lnTo>
                  <a:cubicBezTo>
                    <a:pt x="9046" y="2958"/>
                    <a:pt x="9082" y="2798"/>
                    <a:pt x="9028" y="2673"/>
                  </a:cubicBezTo>
                  <a:lnTo>
                    <a:pt x="8547" y="1406"/>
                  </a:lnTo>
                  <a:cubicBezTo>
                    <a:pt x="8511" y="1281"/>
                    <a:pt x="8404" y="1192"/>
                    <a:pt x="8279" y="1138"/>
                  </a:cubicBezTo>
                  <a:lnTo>
                    <a:pt x="4675" y="14"/>
                  </a:lnTo>
                  <a:cubicBezTo>
                    <a:pt x="4630" y="5"/>
                    <a:pt x="4586" y="1"/>
                    <a:pt x="45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83"/>
            <p:cNvSpPr/>
            <p:nvPr/>
          </p:nvSpPr>
          <p:spPr>
            <a:xfrm>
              <a:off x="2892155" y="1400905"/>
              <a:ext cx="134739" cy="121990"/>
            </a:xfrm>
            <a:custGeom>
              <a:avLst/>
              <a:gdLst/>
              <a:ahLst/>
              <a:cxnLst/>
              <a:rect l="l" t="t" r="r" b="b"/>
              <a:pathLst>
                <a:path w="4534" h="4105" extrusionOk="0">
                  <a:moveTo>
                    <a:pt x="1" y="0"/>
                  </a:moveTo>
                  <a:lnTo>
                    <a:pt x="1" y="4104"/>
                  </a:lnTo>
                  <a:lnTo>
                    <a:pt x="3659" y="4086"/>
                  </a:lnTo>
                  <a:lnTo>
                    <a:pt x="4408" y="3087"/>
                  </a:lnTo>
                  <a:cubicBezTo>
                    <a:pt x="4497" y="2962"/>
                    <a:pt x="4533" y="2802"/>
                    <a:pt x="4479" y="2677"/>
                  </a:cubicBezTo>
                  <a:lnTo>
                    <a:pt x="3998" y="1410"/>
                  </a:lnTo>
                  <a:cubicBezTo>
                    <a:pt x="3962" y="1285"/>
                    <a:pt x="3855" y="1196"/>
                    <a:pt x="3730" y="1142"/>
                  </a:cubicBezTo>
                  <a:lnTo>
                    <a:pt x="126" y="18"/>
                  </a:lnTo>
                  <a:cubicBezTo>
                    <a:pt x="72" y="18"/>
                    <a:pt x="37" y="0"/>
                    <a:pt x="1"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45" name="Google Shape;2445;p83"/>
          <p:cNvSpPr/>
          <p:nvPr/>
        </p:nvSpPr>
        <p:spPr>
          <a:xfrm>
            <a:off x="1396950" y="1194988"/>
            <a:ext cx="631200" cy="631200"/>
          </a:xfrm>
          <a:prstGeom prst="ellipse">
            <a:avLst/>
          </a:prstGeom>
          <a:solidFill>
            <a:schemeClr val="lt2"/>
          </a:solidFill>
          <a:ln w="38100" cap="flat" cmpd="sng">
            <a:solidFill>
              <a:schemeClr val="accent2"/>
            </a:solidFill>
            <a:prstDash val="solid"/>
            <a:round/>
            <a:headEnd type="none" w="sm" len="sm"/>
            <a:tailEnd type="none" w="sm" len="sm"/>
          </a:ln>
          <a:effectLst>
            <a:outerShdw dist="28575" dir="2400000" algn="bl" rotWithShape="0">
              <a:schemeClr val="dk1">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83">
            <a:hlinkClick r:id="" action="ppaction://noaction"/>
          </p:cNvPr>
          <p:cNvSpPr txBox="1">
            <a:spLocks noGrp="1"/>
          </p:cNvSpPr>
          <p:nvPr>
            <p:ph type="title" idx="2"/>
          </p:nvPr>
        </p:nvSpPr>
        <p:spPr>
          <a:xfrm>
            <a:off x="1265550" y="1369038"/>
            <a:ext cx="894000" cy="3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id">
                <a:solidFill>
                  <a:schemeClr val="lt1"/>
                </a:solidFill>
              </a:rPr>
              <a:t>1</a:t>
            </a:r>
            <a:endParaRPr>
              <a:solidFill>
                <a:schemeClr val="lt1"/>
              </a:solidFill>
            </a:endParaRPr>
          </a:p>
        </p:txBody>
      </p:sp>
      <p:sp>
        <p:nvSpPr>
          <p:cNvPr id="2447" name="Google Shape;2447;p83"/>
          <p:cNvSpPr/>
          <p:nvPr/>
        </p:nvSpPr>
        <p:spPr>
          <a:xfrm>
            <a:off x="7115850" y="1195000"/>
            <a:ext cx="631200" cy="631200"/>
          </a:xfrm>
          <a:prstGeom prst="ellipse">
            <a:avLst/>
          </a:prstGeom>
          <a:solidFill>
            <a:schemeClr val="lt2"/>
          </a:solidFill>
          <a:ln w="38100" cap="flat" cmpd="sng">
            <a:solidFill>
              <a:schemeClr val="accent2"/>
            </a:solidFill>
            <a:prstDash val="solid"/>
            <a:round/>
            <a:headEnd type="none" w="sm" len="sm"/>
            <a:tailEnd type="none" w="sm" len="sm"/>
          </a:ln>
          <a:effectLst>
            <a:outerShdw dist="28575" dir="2400000" algn="bl" rotWithShape="0">
              <a:schemeClr val="dk1">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83">
            <a:hlinkClick r:id="" action="ppaction://noaction"/>
          </p:cNvPr>
          <p:cNvSpPr txBox="1">
            <a:spLocks noGrp="1"/>
          </p:cNvSpPr>
          <p:nvPr>
            <p:ph type="title" idx="2"/>
          </p:nvPr>
        </p:nvSpPr>
        <p:spPr>
          <a:xfrm>
            <a:off x="6984450" y="1369050"/>
            <a:ext cx="894000" cy="3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id">
                <a:solidFill>
                  <a:schemeClr val="lt1"/>
                </a:solidFill>
              </a:rPr>
              <a:t>3</a:t>
            </a:r>
            <a:endParaRPr>
              <a:solidFill>
                <a:schemeClr val="lt1"/>
              </a:solidFill>
            </a:endParaRPr>
          </a:p>
        </p:txBody>
      </p:sp>
      <p:sp>
        <p:nvSpPr>
          <p:cNvPr id="2449" name="Google Shape;2449;p83"/>
          <p:cNvSpPr/>
          <p:nvPr/>
        </p:nvSpPr>
        <p:spPr>
          <a:xfrm>
            <a:off x="1396950" y="2696825"/>
            <a:ext cx="631200" cy="631200"/>
          </a:xfrm>
          <a:prstGeom prst="ellipse">
            <a:avLst/>
          </a:prstGeom>
          <a:solidFill>
            <a:schemeClr val="lt2"/>
          </a:solidFill>
          <a:ln w="38100" cap="flat" cmpd="sng">
            <a:solidFill>
              <a:schemeClr val="accent2"/>
            </a:solidFill>
            <a:prstDash val="solid"/>
            <a:round/>
            <a:headEnd type="none" w="sm" len="sm"/>
            <a:tailEnd type="none" w="sm" len="sm"/>
          </a:ln>
          <a:effectLst>
            <a:outerShdw dist="28575" dir="2400000" algn="bl" rotWithShape="0">
              <a:schemeClr val="dk1">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83">
            <a:hlinkClick r:id="" action="ppaction://noaction"/>
          </p:cNvPr>
          <p:cNvSpPr txBox="1">
            <a:spLocks noGrp="1"/>
          </p:cNvSpPr>
          <p:nvPr>
            <p:ph type="title" idx="2"/>
          </p:nvPr>
        </p:nvSpPr>
        <p:spPr>
          <a:xfrm>
            <a:off x="1265550" y="2870875"/>
            <a:ext cx="894000" cy="3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id">
                <a:solidFill>
                  <a:schemeClr val="lt1"/>
                </a:solidFill>
              </a:rPr>
              <a:t>4</a:t>
            </a:r>
            <a:endParaRPr>
              <a:solidFill>
                <a:schemeClr val="lt1"/>
              </a:solidFill>
            </a:endParaRPr>
          </a:p>
        </p:txBody>
      </p:sp>
      <p:sp>
        <p:nvSpPr>
          <p:cNvPr id="2451" name="Google Shape;2451;p83"/>
          <p:cNvSpPr/>
          <p:nvPr/>
        </p:nvSpPr>
        <p:spPr>
          <a:xfrm>
            <a:off x="7116150" y="2696825"/>
            <a:ext cx="631200" cy="631200"/>
          </a:xfrm>
          <a:prstGeom prst="ellipse">
            <a:avLst/>
          </a:prstGeom>
          <a:solidFill>
            <a:schemeClr val="lt2"/>
          </a:solidFill>
          <a:ln w="38100" cap="flat" cmpd="sng">
            <a:solidFill>
              <a:schemeClr val="accent2"/>
            </a:solidFill>
            <a:prstDash val="solid"/>
            <a:round/>
            <a:headEnd type="none" w="sm" len="sm"/>
            <a:tailEnd type="none" w="sm" len="sm"/>
          </a:ln>
          <a:effectLst>
            <a:outerShdw dist="28575" dir="2400000" algn="bl" rotWithShape="0">
              <a:schemeClr val="dk1">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83">
            <a:hlinkClick r:id="" action="ppaction://noaction"/>
          </p:cNvPr>
          <p:cNvSpPr txBox="1">
            <a:spLocks noGrp="1"/>
          </p:cNvSpPr>
          <p:nvPr>
            <p:ph type="title" idx="2"/>
          </p:nvPr>
        </p:nvSpPr>
        <p:spPr>
          <a:xfrm>
            <a:off x="6984750" y="2870875"/>
            <a:ext cx="894000" cy="3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id">
                <a:solidFill>
                  <a:schemeClr val="lt1"/>
                </a:solidFill>
              </a:rPr>
              <a:t>5</a:t>
            </a:r>
            <a:endParaRPr>
              <a:solidFill>
                <a:schemeClr val="lt1"/>
              </a:solidFill>
            </a:endParaRPr>
          </a:p>
        </p:txBody>
      </p:sp>
      <p:sp>
        <p:nvSpPr>
          <p:cNvPr id="2453" name="Google Shape;2453;p83"/>
          <p:cNvSpPr/>
          <p:nvPr/>
        </p:nvSpPr>
        <p:spPr>
          <a:xfrm>
            <a:off x="4256400" y="1880750"/>
            <a:ext cx="631200" cy="631200"/>
          </a:xfrm>
          <a:prstGeom prst="ellipse">
            <a:avLst/>
          </a:prstGeom>
          <a:solidFill>
            <a:schemeClr val="lt2"/>
          </a:solidFill>
          <a:ln w="38100" cap="flat" cmpd="sng">
            <a:solidFill>
              <a:schemeClr val="accent2"/>
            </a:solidFill>
            <a:prstDash val="solid"/>
            <a:round/>
            <a:headEnd type="none" w="sm" len="sm"/>
            <a:tailEnd type="none" w="sm" len="sm"/>
          </a:ln>
          <a:effectLst>
            <a:outerShdw dist="28575" dir="2400000" algn="bl" rotWithShape="0">
              <a:schemeClr val="dk1">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83">
            <a:hlinkClick r:id="" action="ppaction://noaction"/>
          </p:cNvPr>
          <p:cNvSpPr txBox="1">
            <a:spLocks noGrp="1"/>
          </p:cNvSpPr>
          <p:nvPr>
            <p:ph type="title" idx="2"/>
          </p:nvPr>
        </p:nvSpPr>
        <p:spPr>
          <a:xfrm>
            <a:off x="4125000" y="2054800"/>
            <a:ext cx="894000" cy="3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id">
                <a:solidFill>
                  <a:schemeClr val="lt1"/>
                </a:solidFill>
              </a:rPr>
              <a:t>2</a:t>
            </a:r>
            <a:endParaRPr>
              <a:solidFill>
                <a:schemeClr val="lt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18"/>
                                        </p:tgtEl>
                                        <p:attrNameLst>
                                          <p:attrName>style.visibility</p:attrName>
                                        </p:attrNameLst>
                                      </p:cBhvr>
                                      <p:to>
                                        <p:strVal val="visible"/>
                                      </p:to>
                                    </p:set>
                                    <p:animEffect transition="in" filter="fade">
                                      <p:cBhvr>
                                        <p:cTn id="7" dur="1000"/>
                                        <p:tgtEl>
                                          <p:spTgt spid="241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19"/>
                                        </p:tgtEl>
                                        <p:attrNameLst>
                                          <p:attrName>style.visibility</p:attrName>
                                        </p:attrNameLst>
                                      </p:cBhvr>
                                      <p:to>
                                        <p:strVal val="visible"/>
                                      </p:to>
                                    </p:set>
                                    <p:animEffect transition="in" filter="fade">
                                      <p:cBhvr>
                                        <p:cTn id="11" dur="1000"/>
                                        <p:tgtEl>
                                          <p:spTgt spid="2419"/>
                                        </p:tgtEl>
                                      </p:cBhvr>
                                    </p:animEffect>
                                  </p:childTnLst>
                                </p:cTn>
                              </p:par>
                              <p:par>
                                <p:cTn id="12" presetID="10" presetClass="entr" presetSubtype="0" fill="hold" nodeType="withEffect">
                                  <p:stCondLst>
                                    <p:cond delay="0"/>
                                  </p:stCondLst>
                                  <p:childTnLst>
                                    <p:set>
                                      <p:cBhvr>
                                        <p:cTn id="13" dur="1" fill="hold">
                                          <p:stCondLst>
                                            <p:cond delay="0"/>
                                          </p:stCondLst>
                                        </p:cTn>
                                        <p:tgtEl>
                                          <p:spTgt spid="2420"/>
                                        </p:tgtEl>
                                        <p:attrNameLst>
                                          <p:attrName>style.visibility</p:attrName>
                                        </p:attrNameLst>
                                      </p:cBhvr>
                                      <p:to>
                                        <p:strVal val="visible"/>
                                      </p:to>
                                    </p:set>
                                    <p:animEffect transition="in" filter="fade">
                                      <p:cBhvr>
                                        <p:cTn id="14" dur="1000"/>
                                        <p:tgtEl>
                                          <p:spTgt spid="2420"/>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2421"/>
                                        </p:tgtEl>
                                        <p:attrNameLst>
                                          <p:attrName>style.visibility</p:attrName>
                                        </p:attrNameLst>
                                      </p:cBhvr>
                                      <p:to>
                                        <p:strVal val="visible"/>
                                      </p:to>
                                    </p:set>
                                    <p:animEffect transition="in" filter="fade">
                                      <p:cBhvr>
                                        <p:cTn id="18" dur="1000"/>
                                        <p:tgtEl>
                                          <p:spTgt spid="2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8"/>
        <p:cNvGrpSpPr/>
        <p:nvPr/>
      </p:nvGrpSpPr>
      <p:grpSpPr>
        <a:xfrm>
          <a:off x="0" y="0"/>
          <a:ext cx="0" cy="0"/>
          <a:chOff x="0" y="0"/>
          <a:chExt cx="0" cy="0"/>
        </a:xfrm>
      </p:grpSpPr>
      <p:sp>
        <p:nvSpPr>
          <p:cNvPr id="2459" name="Google Shape;2459;p84"/>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id" sz="2800"/>
              <a:t>Dampak </a:t>
            </a:r>
            <a:r>
              <a:rPr lang="id" sz="2800">
                <a:solidFill>
                  <a:schemeClr val="dk2"/>
                </a:solidFill>
              </a:rPr>
              <a:t>Korupsi</a:t>
            </a:r>
            <a:r>
              <a:rPr lang="id" sz="2800"/>
              <a:t> di Bidang Ekonomi</a:t>
            </a:r>
            <a:endParaRPr sz="2300">
              <a:solidFill>
                <a:schemeClr val="dk2"/>
              </a:solidFill>
            </a:endParaRPr>
          </a:p>
        </p:txBody>
      </p:sp>
      <p:sp>
        <p:nvSpPr>
          <p:cNvPr id="2460" name="Google Shape;2460;p84"/>
          <p:cNvSpPr txBox="1"/>
          <p:nvPr/>
        </p:nvSpPr>
        <p:spPr>
          <a:xfrm flipH="1">
            <a:off x="0" y="1803913"/>
            <a:ext cx="3796200" cy="325800"/>
          </a:xfrm>
          <a:prstGeom prst="rect">
            <a:avLst/>
          </a:prstGeom>
          <a:noFill/>
          <a:ln>
            <a:noFill/>
          </a:ln>
        </p:spPr>
        <p:txBody>
          <a:bodyPr spcFirstLastPara="1" wrap="square" lIns="91425" tIns="91425" rIns="91425" bIns="91425" anchor="ctr" anchorCtr="0">
            <a:noAutofit/>
          </a:bodyPr>
          <a:lstStyle/>
          <a:p>
            <a:pPr marL="457200" marR="0" lvl="0" indent="-336550" algn="l" rtl="0">
              <a:lnSpc>
                <a:spcPct val="100000"/>
              </a:lnSpc>
              <a:spcBef>
                <a:spcPts val="0"/>
              </a:spcBef>
              <a:spcAft>
                <a:spcPts val="0"/>
              </a:spcAft>
              <a:buClr>
                <a:srgbClr val="FFFFFF"/>
              </a:buClr>
              <a:buSzPts val="1700"/>
              <a:buFont typeface="Anton"/>
              <a:buChar char="●"/>
            </a:pPr>
            <a:r>
              <a:rPr lang="id" sz="1700">
                <a:solidFill>
                  <a:srgbClr val="FFFFFF"/>
                </a:solidFill>
                <a:latin typeface="Anton"/>
                <a:ea typeface="Anton"/>
                <a:cs typeface="Anton"/>
                <a:sym typeface="Anton"/>
              </a:rPr>
              <a:t>Multiplier Effect Rendahnya Tingkat Investasi</a:t>
            </a:r>
            <a:endParaRPr sz="1700" b="0" i="0" u="none" strike="noStrike" cap="none">
              <a:solidFill>
                <a:srgbClr val="FFFFFF"/>
              </a:solidFill>
              <a:latin typeface="Anton"/>
              <a:ea typeface="Anton"/>
              <a:cs typeface="Anton"/>
              <a:sym typeface="Anton"/>
            </a:endParaRPr>
          </a:p>
        </p:txBody>
      </p:sp>
      <p:sp>
        <p:nvSpPr>
          <p:cNvPr id="2461" name="Google Shape;2461;p84"/>
          <p:cNvSpPr txBox="1"/>
          <p:nvPr/>
        </p:nvSpPr>
        <p:spPr>
          <a:xfrm flipH="1">
            <a:off x="446075" y="2291713"/>
            <a:ext cx="3915600" cy="472800"/>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id" sz="1000">
                <a:solidFill>
                  <a:schemeClr val="dk1"/>
                </a:solidFill>
                <a:latin typeface="Catamaran"/>
                <a:ea typeface="Catamaran"/>
                <a:cs typeface="Catamaran"/>
                <a:sym typeface="Catamaran"/>
              </a:rPr>
              <a:t>Investor enggan masuk ke negara dengan tingkat korupsi yang tinggi. Ada banyak cara orang untuk tahu tingkat korupsi sebuah negara, salah satunya lewat Indeks Persepsi Korupsi (IPK).</a:t>
            </a:r>
            <a:endParaRPr sz="1000" b="0" i="0" u="none" strike="noStrike" cap="none">
              <a:solidFill>
                <a:schemeClr val="dk1"/>
              </a:solidFill>
              <a:latin typeface="Catamaran"/>
              <a:ea typeface="Catamaran"/>
              <a:cs typeface="Catamaran"/>
              <a:sym typeface="Catamaran"/>
            </a:endParaRPr>
          </a:p>
        </p:txBody>
      </p:sp>
      <p:sp>
        <p:nvSpPr>
          <p:cNvPr id="2462" name="Google Shape;2462;p84"/>
          <p:cNvSpPr txBox="1"/>
          <p:nvPr/>
        </p:nvSpPr>
        <p:spPr>
          <a:xfrm flipH="1">
            <a:off x="4657720" y="3475950"/>
            <a:ext cx="2525700" cy="325800"/>
          </a:xfrm>
          <a:prstGeom prst="rect">
            <a:avLst/>
          </a:prstGeom>
          <a:noFill/>
          <a:ln>
            <a:noFill/>
          </a:ln>
        </p:spPr>
        <p:txBody>
          <a:bodyPr spcFirstLastPara="1" wrap="square" lIns="91425" tIns="91425" rIns="91425" bIns="91425" anchor="ctr" anchorCtr="0">
            <a:noAutofit/>
          </a:bodyPr>
          <a:lstStyle/>
          <a:p>
            <a:pPr marL="457200" marR="0" lvl="0" indent="-336550" algn="l" rtl="0">
              <a:lnSpc>
                <a:spcPct val="100000"/>
              </a:lnSpc>
              <a:spcBef>
                <a:spcPts val="0"/>
              </a:spcBef>
              <a:spcAft>
                <a:spcPts val="0"/>
              </a:spcAft>
              <a:buClr>
                <a:srgbClr val="FFFFFF"/>
              </a:buClr>
              <a:buSzPts val="1700"/>
              <a:buFont typeface="Anton"/>
              <a:buChar char="●"/>
            </a:pPr>
            <a:r>
              <a:rPr lang="id" sz="1700">
                <a:solidFill>
                  <a:srgbClr val="FFFFFF"/>
                </a:solidFill>
                <a:latin typeface="Anton"/>
                <a:ea typeface="Anton"/>
                <a:cs typeface="Anton"/>
                <a:sym typeface="Anton"/>
              </a:rPr>
              <a:t>Kesenjangan Sosial</a:t>
            </a:r>
            <a:endParaRPr sz="1700" b="0" i="0" u="none" strike="noStrike" cap="none">
              <a:solidFill>
                <a:srgbClr val="FFFFFF"/>
              </a:solidFill>
              <a:latin typeface="Anton"/>
              <a:ea typeface="Anton"/>
              <a:cs typeface="Anton"/>
              <a:sym typeface="Anton"/>
            </a:endParaRPr>
          </a:p>
        </p:txBody>
      </p:sp>
      <p:sp>
        <p:nvSpPr>
          <p:cNvPr id="2463" name="Google Shape;2463;p84"/>
          <p:cNvSpPr txBox="1"/>
          <p:nvPr/>
        </p:nvSpPr>
        <p:spPr>
          <a:xfrm flipH="1">
            <a:off x="5103800" y="3864725"/>
            <a:ext cx="3915600" cy="472800"/>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id" sz="1000">
                <a:solidFill>
                  <a:schemeClr val="dk1"/>
                </a:solidFill>
                <a:latin typeface="Catamaran"/>
                <a:ea typeface="Catamaran"/>
                <a:cs typeface="Catamaran"/>
                <a:sym typeface="Catamaran"/>
              </a:rPr>
              <a:t>Melambatnya perekonomian membuat kesenjangan sosial semakin lebar. Orang kaya dengan kekuasaan, mampu melakukan suap, akan semakin kaya. Sementara orang miskin akan semakin terpuruk dalam kemelaratan.</a:t>
            </a:r>
            <a:endParaRPr sz="1000" b="0" i="0" u="none" strike="noStrike" cap="none">
              <a:solidFill>
                <a:schemeClr val="dk1"/>
              </a:solidFill>
              <a:latin typeface="Catamaran"/>
              <a:ea typeface="Catamaran"/>
              <a:cs typeface="Catamaran"/>
              <a:sym typeface="Catamaran"/>
            </a:endParaRPr>
          </a:p>
        </p:txBody>
      </p:sp>
      <p:sp>
        <p:nvSpPr>
          <p:cNvPr id="2464" name="Google Shape;2464;p84"/>
          <p:cNvSpPr txBox="1"/>
          <p:nvPr/>
        </p:nvSpPr>
        <p:spPr>
          <a:xfrm flipH="1">
            <a:off x="0" y="3456325"/>
            <a:ext cx="3369600" cy="325800"/>
          </a:xfrm>
          <a:prstGeom prst="rect">
            <a:avLst/>
          </a:prstGeom>
          <a:noFill/>
          <a:ln>
            <a:noFill/>
          </a:ln>
        </p:spPr>
        <p:txBody>
          <a:bodyPr spcFirstLastPara="1" wrap="square" lIns="91425" tIns="91425" rIns="91425" bIns="91425" anchor="ctr" anchorCtr="0">
            <a:noAutofit/>
          </a:bodyPr>
          <a:lstStyle/>
          <a:p>
            <a:pPr marL="457200" marR="0" lvl="0" indent="-336550" algn="l" rtl="0">
              <a:lnSpc>
                <a:spcPct val="100000"/>
              </a:lnSpc>
              <a:spcBef>
                <a:spcPts val="0"/>
              </a:spcBef>
              <a:spcAft>
                <a:spcPts val="0"/>
              </a:spcAft>
              <a:buClr>
                <a:srgbClr val="FFFFFF"/>
              </a:buClr>
              <a:buSzPts val="1700"/>
              <a:buFont typeface="Anton"/>
              <a:buChar char="●"/>
            </a:pPr>
            <a:r>
              <a:rPr lang="id" sz="1700">
                <a:solidFill>
                  <a:srgbClr val="FFFFFF"/>
                </a:solidFill>
                <a:latin typeface="Anton"/>
                <a:ea typeface="Anton"/>
                <a:cs typeface="Anton"/>
                <a:sym typeface="Anton"/>
              </a:rPr>
              <a:t>Inefiesiensi Perekonomian</a:t>
            </a:r>
            <a:endParaRPr sz="1700" b="0" i="0" u="none" strike="noStrike" cap="none">
              <a:solidFill>
                <a:srgbClr val="FFFFFF"/>
              </a:solidFill>
              <a:latin typeface="Anton"/>
              <a:ea typeface="Anton"/>
              <a:cs typeface="Anton"/>
              <a:sym typeface="Anton"/>
            </a:endParaRPr>
          </a:p>
        </p:txBody>
      </p:sp>
      <p:sp>
        <p:nvSpPr>
          <p:cNvPr id="2465" name="Google Shape;2465;p84"/>
          <p:cNvSpPr txBox="1"/>
          <p:nvPr/>
        </p:nvSpPr>
        <p:spPr>
          <a:xfrm flipH="1">
            <a:off x="446075" y="3864725"/>
            <a:ext cx="3915600" cy="472800"/>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id" sz="1000">
                <a:solidFill>
                  <a:schemeClr val="dk1"/>
                </a:solidFill>
                <a:latin typeface="Catamaran"/>
                <a:ea typeface="Catamaran"/>
                <a:cs typeface="Catamaran"/>
                <a:sym typeface="Catamaran"/>
              </a:rPr>
              <a:t>Korupsi juga menambah beban dalan transaksi ekonomi dan menciptakan sistem kelembagaan yang buruk. Adanya suap dan pungli dalam sebuah perekonomian menyebabkan biaya transaksi ekonomi menjadi semakin tinggi.</a:t>
            </a:r>
            <a:endParaRPr sz="1000" b="0" i="0" u="none" strike="noStrike" cap="none">
              <a:solidFill>
                <a:schemeClr val="dk1"/>
              </a:solidFill>
              <a:latin typeface="Catamaran"/>
              <a:ea typeface="Catamaran"/>
              <a:cs typeface="Catamaran"/>
              <a:sym typeface="Catamaran"/>
            </a:endParaRPr>
          </a:p>
        </p:txBody>
      </p:sp>
      <p:sp>
        <p:nvSpPr>
          <p:cNvPr id="2466" name="Google Shape;2466;p84"/>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84">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84">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84">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84"/>
          <p:cNvSpPr txBox="1"/>
          <p:nvPr/>
        </p:nvSpPr>
        <p:spPr>
          <a:xfrm flipH="1">
            <a:off x="4572000" y="1665125"/>
            <a:ext cx="3369600" cy="325800"/>
          </a:xfrm>
          <a:prstGeom prst="rect">
            <a:avLst/>
          </a:prstGeom>
          <a:noFill/>
          <a:ln>
            <a:noFill/>
          </a:ln>
        </p:spPr>
        <p:txBody>
          <a:bodyPr spcFirstLastPara="1" wrap="square" lIns="91425" tIns="91425" rIns="91425" bIns="91425" anchor="ctr" anchorCtr="0">
            <a:noAutofit/>
          </a:bodyPr>
          <a:lstStyle/>
          <a:p>
            <a:pPr marL="457200" marR="0" lvl="0" indent="-336550" algn="l" rtl="0">
              <a:lnSpc>
                <a:spcPct val="100000"/>
              </a:lnSpc>
              <a:spcBef>
                <a:spcPts val="0"/>
              </a:spcBef>
              <a:spcAft>
                <a:spcPts val="0"/>
              </a:spcAft>
              <a:buClr>
                <a:srgbClr val="FFFFFF"/>
              </a:buClr>
              <a:buSzPts val="1700"/>
              <a:buFont typeface="Anton"/>
              <a:buChar char="●"/>
            </a:pPr>
            <a:r>
              <a:rPr lang="id" sz="1700">
                <a:solidFill>
                  <a:srgbClr val="FFFFFF"/>
                </a:solidFill>
                <a:latin typeface="Anton"/>
                <a:ea typeface="Anton"/>
                <a:cs typeface="Anton"/>
                <a:sym typeface="Anton"/>
              </a:rPr>
              <a:t>Pindahnya Sumber Daya Publik</a:t>
            </a:r>
            <a:endParaRPr sz="1700" b="0" i="0" u="none" strike="noStrike" cap="none">
              <a:solidFill>
                <a:srgbClr val="FFFFFF"/>
              </a:solidFill>
              <a:latin typeface="Anton"/>
              <a:ea typeface="Anton"/>
              <a:cs typeface="Anton"/>
              <a:sym typeface="Anton"/>
            </a:endParaRPr>
          </a:p>
        </p:txBody>
      </p:sp>
      <p:sp>
        <p:nvSpPr>
          <p:cNvPr id="2471" name="Google Shape;2471;p84"/>
          <p:cNvSpPr txBox="1"/>
          <p:nvPr/>
        </p:nvSpPr>
        <p:spPr>
          <a:xfrm flipH="1">
            <a:off x="5023100" y="2256713"/>
            <a:ext cx="3996300" cy="472800"/>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id" sz="1000">
                <a:solidFill>
                  <a:schemeClr val="dk1"/>
                </a:solidFill>
                <a:latin typeface="Catamaran"/>
                <a:ea typeface="Catamaran"/>
                <a:cs typeface="Catamaran"/>
                <a:sym typeface="Catamaran"/>
              </a:rPr>
              <a:t>Tindakan korupsi juga mampu memindahkan sumber daya publik ke tangan para koruptor, akibatnya uang pembelanjaan pemerintah menjadi lebih sedikit. Ujung-ujungnya rakyat miskin tidak akan mendapatkan kehidupan yang layak, pendidikan yang baik, atau fasilitas kesehatan yang mencukupi.</a:t>
            </a:r>
            <a:endParaRPr sz="1000">
              <a:solidFill>
                <a:schemeClr val="dk1"/>
              </a:solidFill>
              <a:latin typeface="Catamaran"/>
              <a:ea typeface="Catamaran"/>
              <a:cs typeface="Catamaran"/>
              <a:sym typeface="Catamaran"/>
            </a:endParaRPr>
          </a:p>
          <a:p>
            <a:pPr marL="0" marR="0" lvl="0" indent="0" algn="l" rtl="0">
              <a:lnSpc>
                <a:spcPct val="100000"/>
              </a:lnSpc>
              <a:spcBef>
                <a:spcPts val="0"/>
              </a:spcBef>
              <a:spcAft>
                <a:spcPts val="0"/>
              </a:spcAft>
              <a:buClr>
                <a:srgbClr val="000000"/>
              </a:buClr>
              <a:buSzPts val="1400"/>
              <a:buFont typeface="Arial"/>
              <a:buNone/>
            </a:pPr>
            <a:endParaRPr sz="1000">
              <a:solidFill>
                <a:schemeClr val="dk1"/>
              </a:solidFill>
              <a:latin typeface="Catamaran"/>
              <a:ea typeface="Catamaran"/>
              <a:cs typeface="Catamaran"/>
              <a:sym typeface="Catamaran"/>
            </a:endParaRPr>
          </a:p>
          <a:p>
            <a:pPr marL="0" marR="0" lvl="0" indent="0" algn="l" rtl="0">
              <a:lnSpc>
                <a:spcPct val="100000"/>
              </a:lnSpc>
              <a:spcBef>
                <a:spcPts val="0"/>
              </a:spcBef>
              <a:spcAft>
                <a:spcPts val="0"/>
              </a:spcAft>
              <a:buClr>
                <a:srgbClr val="000000"/>
              </a:buClr>
              <a:buSzPts val="1400"/>
              <a:buFont typeface="Arial"/>
              <a:buNone/>
            </a:pPr>
            <a:endParaRPr sz="1000">
              <a:solidFill>
                <a:schemeClr val="dk1"/>
              </a:solidFill>
              <a:latin typeface="Catamaran"/>
              <a:ea typeface="Catamaran"/>
              <a:cs typeface="Catamaran"/>
              <a:sym typeface="Catamaran"/>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5"/>
        <p:cNvGrpSpPr/>
        <p:nvPr/>
      </p:nvGrpSpPr>
      <p:grpSpPr>
        <a:xfrm>
          <a:off x="0" y="0"/>
          <a:ext cx="0" cy="0"/>
          <a:chOff x="0" y="0"/>
          <a:chExt cx="0" cy="0"/>
        </a:xfrm>
      </p:grpSpPr>
      <p:sp>
        <p:nvSpPr>
          <p:cNvPr id="2476" name="Google Shape;2476;p85"/>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id" sz="2800"/>
              <a:t>Dampak </a:t>
            </a:r>
            <a:r>
              <a:rPr lang="id" sz="2800">
                <a:solidFill>
                  <a:schemeClr val="dk2"/>
                </a:solidFill>
              </a:rPr>
              <a:t>Korupsi</a:t>
            </a:r>
            <a:r>
              <a:rPr lang="id" sz="2800"/>
              <a:t> Terhadap Budaya</a:t>
            </a:r>
            <a:endParaRPr sz="2300">
              <a:solidFill>
                <a:schemeClr val="dk2"/>
              </a:solidFill>
            </a:endParaRPr>
          </a:p>
        </p:txBody>
      </p:sp>
      <p:sp>
        <p:nvSpPr>
          <p:cNvPr id="2477" name="Google Shape;2477;p85"/>
          <p:cNvSpPr txBox="1"/>
          <p:nvPr/>
        </p:nvSpPr>
        <p:spPr>
          <a:xfrm flipH="1">
            <a:off x="0" y="1259488"/>
            <a:ext cx="3796200" cy="325800"/>
          </a:xfrm>
          <a:prstGeom prst="rect">
            <a:avLst/>
          </a:prstGeom>
          <a:noFill/>
          <a:ln>
            <a:noFill/>
          </a:ln>
        </p:spPr>
        <p:txBody>
          <a:bodyPr spcFirstLastPara="1" wrap="square" lIns="91425" tIns="91425" rIns="91425" bIns="91425" anchor="ctr" anchorCtr="0">
            <a:noAutofit/>
          </a:bodyPr>
          <a:lstStyle/>
          <a:p>
            <a:pPr marL="457200" marR="0" lvl="0" indent="-336550" algn="l" rtl="0">
              <a:lnSpc>
                <a:spcPct val="100000"/>
              </a:lnSpc>
              <a:spcBef>
                <a:spcPts val="0"/>
              </a:spcBef>
              <a:spcAft>
                <a:spcPts val="0"/>
              </a:spcAft>
              <a:buClr>
                <a:schemeClr val="dk2"/>
              </a:buClr>
              <a:buSzPts val="1700"/>
              <a:buFont typeface="Anton"/>
              <a:buChar char="●"/>
            </a:pPr>
            <a:r>
              <a:rPr lang="id" sz="1700">
                <a:solidFill>
                  <a:schemeClr val="dk2"/>
                </a:solidFill>
                <a:latin typeface="Anton"/>
                <a:ea typeface="Anton"/>
                <a:cs typeface="Anton"/>
                <a:sym typeface="Anton"/>
              </a:rPr>
              <a:t>Korupsi Menjadi Lumrah</a:t>
            </a:r>
            <a:endParaRPr sz="1700" b="0" i="0" u="none" strike="noStrike" cap="none">
              <a:solidFill>
                <a:schemeClr val="dk2"/>
              </a:solidFill>
              <a:latin typeface="Anton"/>
              <a:ea typeface="Anton"/>
              <a:cs typeface="Anton"/>
              <a:sym typeface="Anton"/>
            </a:endParaRPr>
          </a:p>
        </p:txBody>
      </p:sp>
      <p:sp>
        <p:nvSpPr>
          <p:cNvPr id="2478" name="Google Shape;2478;p85"/>
          <p:cNvSpPr txBox="1"/>
          <p:nvPr/>
        </p:nvSpPr>
        <p:spPr>
          <a:xfrm flipH="1">
            <a:off x="446150" y="1747300"/>
            <a:ext cx="3369600" cy="472800"/>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id" sz="1000">
                <a:solidFill>
                  <a:schemeClr val="dk1"/>
                </a:solidFill>
                <a:latin typeface="Catamaran"/>
                <a:ea typeface="Catamaran"/>
                <a:cs typeface="Catamaran"/>
                <a:sym typeface="Catamaran"/>
              </a:rPr>
              <a:t>Ketika korupsi telah menjadi kebiasaan, maka masyarakat akan menganggapnya sebagai hal lumrah dan bukan sesuatu yang berbahaya. Hal ini akan membuat korupsi mengakar di tengah masyarakat sehingga menjadi norma dan budaya. </a:t>
            </a:r>
            <a:endParaRPr sz="1000" b="0" i="0" u="none" strike="noStrike" cap="none">
              <a:solidFill>
                <a:schemeClr val="dk1"/>
              </a:solidFill>
              <a:latin typeface="Catamaran"/>
              <a:ea typeface="Catamaran"/>
              <a:cs typeface="Catamaran"/>
              <a:sym typeface="Catamaran"/>
            </a:endParaRPr>
          </a:p>
        </p:txBody>
      </p:sp>
      <p:sp>
        <p:nvSpPr>
          <p:cNvPr id="2479" name="Google Shape;2479;p85"/>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0" name="Google Shape;2480;p85">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1" name="Google Shape;2481;p85">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85">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p85"/>
          <p:cNvSpPr txBox="1"/>
          <p:nvPr/>
        </p:nvSpPr>
        <p:spPr>
          <a:xfrm flipH="1">
            <a:off x="2554250" y="3064400"/>
            <a:ext cx="3576900" cy="325800"/>
          </a:xfrm>
          <a:prstGeom prst="rect">
            <a:avLst/>
          </a:prstGeom>
          <a:noFill/>
          <a:ln>
            <a:noFill/>
          </a:ln>
        </p:spPr>
        <p:txBody>
          <a:bodyPr spcFirstLastPara="1" wrap="square" lIns="91425" tIns="91425" rIns="91425" bIns="91425" anchor="ctr" anchorCtr="0">
            <a:noAutofit/>
          </a:bodyPr>
          <a:lstStyle/>
          <a:p>
            <a:pPr marL="457200" marR="0" lvl="0" indent="-336550" algn="l" rtl="0">
              <a:lnSpc>
                <a:spcPct val="100000"/>
              </a:lnSpc>
              <a:spcBef>
                <a:spcPts val="0"/>
              </a:spcBef>
              <a:spcAft>
                <a:spcPts val="0"/>
              </a:spcAft>
              <a:buClr>
                <a:schemeClr val="dk2"/>
              </a:buClr>
              <a:buSzPts val="1700"/>
              <a:buFont typeface="Anton"/>
              <a:buChar char="●"/>
            </a:pPr>
            <a:r>
              <a:rPr lang="id" sz="1700">
                <a:solidFill>
                  <a:schemeClr val="dk2"/>
                </a:solidFill>
                <a:latin typeface="Anton"/>
                <a:ea typeface="Anton"/>
                <a:cs typeface="Anton"/>
                <a:sym typeface="Anton"/>
              </a:rPr>
              <a:t>Mudah Melanggar Peraturan</a:t>
            </a:r>
            <a:endParaRPr sz="1700" b="0" i="0" u="none" strike="noStrike" cap="none">
              <a:solidFill>
                <a:schemeClr val="dk2"/>
              </a:solidFill>
              <a:latin typeface="Anton"/>
              <a:ea typeface="Anton"/>
              <a:cs typeface="Anton"/>
              <a:sym typeface="Anton"/>
            </a:endParaRPr>
          </a:p>
        </p:txBody>
      </p:sp>
      <p:sp>
        <p:nvSpPr>
          <p:cNvPr id="2484" name="Google Shape;2484;p85"/>
          <p:cNvSpPr txBox="1"/>
          <p:nvPr/>
        </p:nvSpPr>
        <p:spPr>
          <a:xfrm flipH="1">
            <a:off x="3010175" y="3264250"/>
            <a:ext cx="3369600" cy="4728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id" sz="1000">
                <a:solidFill>
                  <a:schemeClr val="dk1"/>
                </a:solidFill>
                <a:latin typeface="Catamaran"/>
                <a:ea typeface="Catamaran"/>
                <a:cs typeface="Catamaran"/>
                <a:sym typeface="Catamaran"/>
              </a:rPr>
              <a:t>Beberapa dampak korupsi terhadap budaya pernah diteliti oleh Fisman dan Miguel (2008), Barr dan Serra (2010). Hasil penelitian Fisman dan Miguel (2008) menunjukkan bahwa diplomat di New York dari negara dengan tingkat korupsi tinggi cenderung lebih banyak melakukan pelanggaran parkir dibanding diplomat dari negara dengan tingkat korupsi rendah. Perilaku ini dianggap sebagai indikasi budaya.</a:t>
            </a:r>
            <a:endParaRPr sz="1000">
              <a:solidFill>
                <a:schemeClr val="dk1"/>
              </a:solidFill>
              <a:latin typeface="Catamaran"/>
              <a:ea typeface="Catamaran"/>
              <a:cs typeface="Catamaran"/>
              <a:sym typeface="Catamaran"/>
            </a:endParaRPr>
          </a:p>
          <a:p>
            <a:pPr marL="0" marR="0" lvl="0" indent="0" algn="just" rtl="0">
              <a:lnSpc>
                <a:spcPct val="100000"/>
              </a:lnSpc>
              <a:spcBef>
                <a:spcPts val="0"/>
              </a:spcBef>
              <a:spcAft>
                <a:spcPts val="0"/>
              </a:spcAft>
              <a:buClr>
                <a:srgbClr val="000000"/>
              </a:buClr>
              <a:buSzPts val="1400"/>
              <a:buFont typeface="Arial"/>
              <a:buNone/>
            </a:pPr>
            <a:endParaRPr sz="1000">
              <a:solidFill>
                <a:schemeClr val="dk1"/>
              </a:solidFill>
              <a:latin typeface="Catamaran"/>
              <a:ea typeface="Catamaran"/>
              <a:cs typeface="Catamaran"/>
              <a:sym typeface="Catamaran"/>
            </a:endParaRPr>
          </a:p>
          <a:p>
            <a:pPr marL="0" marR="0" lvl="0" indent="0" algn="just" rtl="0">
              <a:lnSpc>
                <a:spcPct val="100000"/>
              </a:lnSpc>
              <a:spcBef>
                <a:spcPts val="0"/>
              </a:spcBef>
              <a:spcAft>
                <a:spcPts val="0"/>
              </a:spcAft>
              <a:buClr>
                <a:srgbClr val="000000"/>
              </a:buClr>
              <a:buSzPts val="1400"/>
              <a:buFont typeface="Arial"/>
              <a:buNone/>
            </a:pPr>
            <a:endParaRPr sz="1000">
              <a:solidFill>
                <a:schemeClr val="dk1"/>
              </a:solidFill>
              <a:latin typeface="Catamaran"/>
              <a:ea typeface="Catamaran"/>
              <a:cs typeface="Catamaran"/>
              <a:sym typeface="Catamaran"/>
            </a:endParaRPr>
          </a:p>
          <a:p>
            <a:pPr marL="0" marR="0" lvl="0" indent="0" algn="just" rtl="0">
              <a:lnSpc>
                <a:spcPct val="100000"/>
              </a:lnSpc>
              <a:spcBef>
                <a:spcPts val="0"/>
              </a:spcBef>
              <a:spcAft>
                <a:spcPts val="0"/>
              </a:spcAft>
              <a:buClr>
                <a:srgbClr val="000000"/>
              </a:buClr>
              <a:buSzPts val="1400"/>
              <a:buFont typeface="Arial"/>
              <a:buNone/>
            </a:pPr>
            <a:endParaRPr sz="1000">
              <a:solidFill>
                <a:schemeClr val="dk1"/>
              </a:solidFill>
              <a:latin typeface="Catamaran"/>
              <a:ea typeface="Catamaran"/>
              <a:cs typeface="Catamaran"/>
              <a:sym typeface="Catamaran"/>
            </a:endParaRPr>
          </a:p>
        </p:txBody>
      </p:sp>
      <p:sp>
        <p:nvSpPr>
          <p:cNvPr id="2485" name="Google Shape;2485;p85"/>
          <p:cNvSpPr txBox="1"/>
          <p:nvPr/>
        </p:nvSpPr>
        <p:spPr>
          <a:xfrm flipH="1">
            <a:off x="5091425" y="1214688"/>
            <a:ext cx="3576900" cy="325800"/>
          </a:xfrm>
          <a:prstGeom prst="rect">
            <a:avLst/>
          </a:prstGeom>
          <a:noFill/>
          <a:ln>
            <a:noFill/>
          </a:ln>
        </p:spPr>
        <p:txBody>
          <a:bodyPr spcFirstLastPara="1" wrap="square" lIns="91425" tIns="91425" rIns="91425" bIns="91425" anchor="ctr" anchorCtr="0">
            <a:noAutofit/>
          </a:bodyPr>
          <a:lstStyle/>
          <a:p>
            <a:pPr marL="457200" marR="0" lvl="0" indent="-336550" algn="l" rtl="0">
              <a:lnSpc>
                <a:spcPct val="100000"/>
              </a:lnSpc>
              <a:spcBef>
                <a:spcPts val="0"/>
              </a:spcBef>
              <a:spcAft>
                <a:spcPts val="0"/>
              </a:spcAft>
              <a:buClr>
                <a:schemeClr val="dk2"/>
              </a:buClr>
              <a:buSzPts val="1700"/>
              <a:buFont typeface="Anton"/>
              <a:buChar char="●"/>
            </a:pPr>
            <a:r>
              <a:rPr lang="id" sz="1700">
                <a:solidFill>
                  <a:schemeClr val="dk2"/>
                </a:solidFill>
                <a:latin typeface="Anton"/>
                <a:ea typeface="Anton"/>
                <a:cs typeface="Anton"/>
                <a:sym typeface="Anton"/>
              </a:rPr>
              <a:t>Melanggar Norma Antikorupsi</a:t>
            </a:r>
            <a:endParaRPr sz="1700" b="0" i="0" u="none" strike="noStrike" cap="none">
              <a:solidFill>
                <a:schemeClr val="dk2"/>
              </a:solidFill>
              <a:latin typeface="Anton"/>
              <a:ea typeface="Anton"/>
              <a:cs typeface="Anton"/>
              <a:sym typeface="Anton"/>
            </a:endParaRPr>
          </a:p>
        </p:txBody>
      </p:sp>
      <p:sp>
        <p:nvSpPr>
          <p:cNvPr id="2486" name="Google Shape;2486;p85"/>
          <p:cNvSpPr txBox="1"/>
          <p:nvPr/>
        </p:nvSpPr>
        <p:spPr>
          <a:xfrm flipH="1">
            <a:off x="5526375" y="1435513"/>
            <a:ext cx="3369600" cy="472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id" sz="1000">
                <a:solidFill>
                  <a:schemeClr val="dk1"/>
                </a:solidFill>
                <a:latin typeface="Catamaran"/>
                <a:ea typeface="Catamaran"/>
                <a:cs typeface="Catamaran"/>
                <a:sym typeface="Catamaran"/>
              </a:rPr>
              <a:t>Sementara hasil penelitian Barr dan Serra (2010) menunjukkan bahwa data di Inggris memberikan hasil serupa yaitu adanya hubungan positif antara tingkat korupsi di negara asal dengan kecenderungan para imigran melakukan penyogokan. Ketika masyarakat permisif terhadap korupsi, maka semakin banyak individu yang melanggar norma antikorupsi atau melakukan korupsi dan semakin rendah rasa bersalah. </a:t>
            </a:r>
            <a:endParaRPr sz="1000">
              <a:solidFill>
                <a:schemeClr val="dk1"/>
              </a:solidFill>
              <a:latin typeface="Catamaran"/>
              <a:ea typeface="Catamaran"/>
              <a:cs typeface="Catamaran"/>
              <a:sym typeface="Catamaran"/>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0"/>
        <p:cNvGrpSpPr/>
        <p:nvPr/>
      </p:nvGrpSpPr>
      <p:grpSpPr>
        <a:xfrm>
          <a:off x="0" y="0"/>
          <a:ext cx="0" cy="0"/>
          <a:chOff x="0" y="0"/>
          <a:chExt cx="0" cy="0"/>
        </a:xfrm>
      </p:grpSpPr>
      <p:sp>
        <p:nvSpPr>
          <p:cNvPr id="2491" name="Google Shape;2491;p86"/>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id" sz="2800"/>
              <a:t>Dampak </a:t>
            </a:r>
            <a:r>
              <a:rPr lang="id" sz="2800">
                <a:solidFill>
                  <a:schemeClr val="dk2"/>
                </a:solidFill>
              </a:rPr>
              <a:t>Korupsi</a:t>
            </a:r>
            <a:r>
              <a:rPr lang="id" sz="2800"/>
              <a:t> di Bidang Kesehatan</a:t>
            </a:r>
            <a:endParaRPr sz="2300">
              <a:solidFill>
                <a:schemeClr val="dk2"/>
              </a:solidFill>
            </a:endParaRPr>
          </a:p>
        </p:txBody>
      </p:sp>
      <p:sp>
        <p:nvSpPr>
          <p:cNvPr id="2492" name="Google Shape;2492;p86"/>
          <p:cNvSpPr txBox="1"/>
          <p:nvPr/>
        </p:nvSpPr>
        <p:spPr>
          <a:xfrm flipH="1">
            <a:off x="0" y="1538563"/>
            <a:ext cx="3796200" cy="325800"/>
          </a:xfrm>
          <a:prstGeom prst="rect">
            <a:avLst/>
          </a:prstGeom>
          <a:noFill/>
          <a:ln>
            <a:noFill/>
          </a:ln>
        </p:spPr>
        <p:txBody>
          <a:bodyPr spcFirstLastPara="1" wrap="square" lIns="91425" tIns="91425" rIns="91425" bIns="91425" anchor="ctr" anchorCtr="0">
            <a:noAutofit/>
          </a:bodyPr>
          <a:lstStyle/>
          <a:p>
            <a:pPr marL="457200" marR="0" lvl="0" indent="-349250" algn="l" rtl="0">
              <a:lnSpc>
                <a:spcPct val="100000"/>
              </a:lnSpc>
              <a:spcBef>
                <a:spcPts val="0"/>
              </a:spcBef>
              <a:spcAft>
                <a:spcPts val="0"/>
              </a:spcAft>
              <a:buClr>
                <a:schemeClr val="dk2"/>
              </a:buClr>
              <a:buSzPts val="1900"/>
              <a:buFont typeface="Anton"/>
              <a:buChar char="●"/>
            </a:pPr>
            <a:r>
              <a:rPr lang="id" sz="1900">
                <a:solidFill>
                  <a:schemeClr val="dk2"/>
                </a:solidFill>
                <a:latin typeface="Anton"/>
                <a:ea typeface="Anton"/>
                <a:cs typeface="Anton"/>
                <a:sym typeface="Anton"/>
              </a:rPr>
              <a:t>Buruknya Pelayanan Kesehatan</a:t>
            </a:r>
            <a:endParaRPr sz="1900" b="0" i="0" u="none" strike="noStrike" cap="none">
              <a:solidFill>
                <a:schemeClr val="dk2"/>
              </a:solidFill>
              <a:latin typeface="Anton"/>
              <a:ea typeface="Anton"/>
              <a:cs typeface="Anton"/>
              <a:sym typeface="Anton"/>
            </a:endParaRPr>
          </a:p>
        </p:txBody>
      </p:sp>
      <p:sp>
        <p:nvSpPr>
          <p:cNvPr id="2493" name="Google Shape;2493;p86"/>
          <p:cNvSpPr txBox="1"/>
          <p:nvPr/>
        </p:nvSpPr>
        <p:spPr>
          <a:xfrm flipH="1">
            <a:off x="446150" y="2180375"/>
            <a:ext cx="3369600" cy="472800"/>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id" sz="1200">
                <a:solidFill>
                  <a:schemeClr val="dk1"/>
                </a:solidFill>
                <a:latin typeface="Catamaran"/>
                <a:ea typeface="Catamaran"/>
                <a:cs typeface="Catamaran"/>
                <a:sym typeface="Catamaran"/>
              </a:rPr>
              <a:t>Menurut catatan Indonesia Corruption Watch (ICW), korupsi jadi biang keladi buruknya pelayanan kesehatan, dua masalah utama adalah peralatan yang tidak memadai dan kekurangan obat. Korupsi juga membuat masyarakat sulit mengakses pelayanan kesehatan yang berkualitas.</a:t>
            </a:r>
            <a:endParaRPr sz="1200" b="0" i="0" u="none" strike="noStrike" cap="none">
              <a:solidFill>
                <a:schemeClr val="dk1"/>
              </a:solidFill>
              <a:latin typeface="Catamaran"/>
              <a:ea typeface="Catamaran"/>
              <a:cs typeface="Catamaran"/>
              <a:sym typeface="Catamaran"/>
            </a:endParaRPr>
          </a:p>
        </p:txBody>
      </p:sp>
      <p:sp>
        <p:nvSpPr>
          <p:cNvPr id="2494" name="Google Shape;2494;p86"/>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86">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86">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86">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86"/>
          <p:cNvSpPr txBox="1"/>
          <p:nvPr/>
        </p:nvSpPr>
        <p:spPr>
          <a:xfrm flipH="1">
            <a:off x="4572000" y="2571750"/>
            <a:ext cx="3836100" cy="325800"/>
          </a:xfrm>
          <a:prstGeom prst="rect">
            <a:avLst/>
          </a:prstGeom>
          <a:noFill/>
          <a:ln>
            <a:noFill/>
          </a:ln>
        </p:spPr>
        <p:txBody>
          <a:bodyPr spcFirstLastPara="1" wrap="square" lIns="91425" tIns="91425" rIns="91425" bIns="91425" anchor="ctr" anchorCtr="0">
            <a:noAutofit/>
          </a:bodyPr>
          <a:lstStyle/>
          <a:p>
            <a:pPr marL="457200" marR="0" lvl="0" indent="-349250" algn="l" rtl="0">
              <a:lnSpc>
                <a:spcPct val="100000"/>
              </a:lnSpc>
              <a:spcBef>
                <a:spcPts val="0"/>
              </a:spcBef>
              <a:spcAft>
                <a:spcPts val="0"/>
              </a:spcAft>
              <a:buClr>
                <a:schemeClr val="dk2"/>
              </a:buClr>
              <a:buSzPts val="1900"/>
              <a:buFont typeface="Anton"/>
              <a:buChar char="●"/>
            </a:pPr>
            <a:r>
              <a:rPr lang="id" sz="1900">
                <a:solidFill>
                  <a:schemeClr val="dk2"/>
                </a:solidFill>
                <a:latin typeface="Anton"/>
                <a:ea typeface="Anton"/>
                <a:cs typeface="Anton"/>
                <a:sym typeface="Anton"/>
              </a:rPr>
              <a:t>Terancamnya Nyawa Masyarakat</a:t>
            </a:r>
            <a:endParaRPr sz="1900" b="0" i="0" u="none" strike="noStrike" cap="none">
              <a:solidFill>
                <a:schemeClr val="dk2"/>
              </a:solidFill>
              <a:latin typeface="Anton"/>
              <a:ea typeface="Anton"/>
              <a:cs typeface="Anton"/>
              <a:sym typeface="Anton"/>
            </a:endParaRPr>
          </a:p>
        </p:txBody>
      </p:sp>
      <p:sp>
        <p:nvSpPr>
          <p:cNvPr id="2499" name="Google Shape;2499;p86"/>
          <p:cNvSpPr txBox="1"/>
          <p:nvPr/>
        </p:nvSpPr>
        <p:spPr>
          <a:xfrm flipH="1">
            <a:off x="5045475" y="3565375"/>
            <a:ext cx="3836100" cy="472800"/>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id" sz="1200">
                <a:solidFill>
                  <a:schemeClr val="dk1"/>
                </a:solidFill>
                <a:latin typeface="Catamaran"/>
                <a:ea typeface="Catamaran"/>
                <a:cs typeface="Catamaran"/>
                <a:sym typeface="Catamaran"/>
              </a:rPr>
              <a:t>Dampak dari korupsi bidang kesehatan adalah secara langsung mengancam nyawa masyarakat. ICW mencatat, pengadaan alat kesehatan dan obat merupakan dua sektor paling rawan korupsi.  Perangkat medis yang dibeli dalam proses korupsi berkualitas buruk, pelayanan purnajualnya juga jelek, serta tidak presisi. Begitu juga dengan obat yang pembeliannya mengandung unsur korupsi, pasti keampuhannya dipertanyakan.</a:t>
            </a:r>
            <a:endParaRPr sz="1200">
              <a:solidFill>
                <a:schemeClr val="dk1"/>
              </a:solidFill>
              <a:latin typeface="Catamaran"/>
              <a:ea typeface="Catamaran"/>
              <a:cs typeface="Catamaran"/>
              <a:sym typeface="Catamaran"/>
            </a:endParaRPr>
          </a:p>
          <a:p>
            <a:pPr marL="0" marR="0" lvl="0" indent="0" algn="l" rtl="0">
              <a:lnSpc>
                <a:spcPct val="100000"/>
              </a:lnSpc>
              <a:spcBef>
                <a:spcPts val="0"/>
              </a:spcBef>
              <a:spcAft>
                <a:spcPts val="0"/>
              </a:spcAft>
              <a:buClr>
                <a:srgbClr val="000000"/>
              </a:buClr>
              <a:buSzPts val="1400"/>
              <a:buFont typeface="Arial"/>
              <a:buNone/>
            </a:pPr>
            <a:endParaRPr sz="1200">
              <a:solidFill>
                <a:schemeClr val="dk1"/>
              </a:solidFill>
              <a:latin typeface="Catamaran"/>
              <a:ea typeface="Catamaran"/>
              <a:cs typeface="Catamaran"/>
              <a:sym typeface="Catamaran"/>
            </a:endParaRPr>
          </a:p>
          <a:p>
            <a:pPr marL="0" marR="0" lvl="0" indent="0" algn="l" rtl="0">
              <a:lnSpc>
                <a:spcPct val="100000"/>
              </a:lnSpc>
              <a:spcBef>
                <a:spcPts val="0"/>
              </a:spcBef>
              <a:spcAft>
                <a:spcPts val="0"/>
              </a:spcAft>
              <a:buClr>
                <a:srgbClr val="000000"/>
              </a:buClr>
              <a:buSzPts val="1400"/>
              <a:buFont typeface="Arial"/>
              <a:buNone/>
            </a:pPr>
            <a:endParaRPr sz="1200">
              <a:solidFill>
                <a:schemeClr val="dk1"/>
              </a:solidFill>
              <a:latin typeface="Catamaran"/>
              <a:ea typeface="Catamaran"/>
              <a:cs typeface="Catamaran"/>
              <a:sym typeface="Catamaran"/>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sp>
        <p:nvSpPr>
          <p:cNvPr id="2504" name="Google Shape;2504;p87"/>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id" sz="2800"/>
              <a:t>Dampak </a:t>
            </a:r>
            <a:r>
              <a:rPr lang="id" sz="2800">
                <a:solidFill>
                  <a:schemeClr val="dk2"/>
                </a:solidFill>
              </a:rPr>
              <a:t>Korupsi</a:t>
            </a:r>
            <a:r>
              <a:rPr lang="id" sz="2800"/>
              <a:t> di Bidang Pembangunan</a:t>
            </a:r>
            <a:endParaRPr sz="2300">
              <a:solidFill>
                <a:schemeClr val="dk2"/>
              </a:solidFill>
            </a:endParaRPr>
          </a:p>
        </p:txBody>
      </p:sp>
      <p:sp>
        <p:nvSpPr>
          <p:cNvPr id="2505" name="Google Shape;2505;p87"/>
          <p:cNvSpPr txBox="1"/>
          <p:nvPr/>
        </p:nvSpPr>
        <p:spPr>
          <a:xfrm flipH="1">
            <a:off x="111700" y="1319213"/>
            <a:ext cx="3796200" cy="32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id" sz="1800">
                <a:solidFill>
                  <a:schemeClr val="dk2"/>
                </a:solidFill>
                <a:latin typeface="Anton"/>
                <a:ea typeface="Anton"/>
                <a:cs typeface="Anton"/>
                <a:sym typeface="Anton"/>
              </a:rPr>
              <a:t>Kualitas Bangunan yang Buruk</a:t>
            </a:r>
            <a:endParaRPr sz="1800" b="0" i="0" u="none" strike="noStrike" cap="none">
              <a:solidFill>
                <a:schemeClr val="dk2"/>
              </a:solidFill>
              <a:latin typeface="Anton"/>
              <a:ea typeface="Anton"/>
              <a:cs typeface="Anton"/>
              <a:sym typeface="Anton"/>
            </a:endParaRPr>
          </a:p>
        </p:txBody>
      </p:sp>
      <p:sp>
        <p:nvSpPr>
          <p:cNvPr id="2506" name="Google Shape;2506;p87"/>
          <p:cNvSpPr txBox="1"/>
          <p:nvPr/>
        </p:nvSpPr>
        <p:spPr>
          <a:xfrm flipH="1">
            <a:off x="111600" y="1562900"/>
            <a:ext cx="4460400" cy="472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id">
                <a:solidFill>
                  <a:schemeClr val="dk1"/>
                </a:solidFill>
                <a:latin typeface="Catamaran"/>
                <a:ea typeface="Catamaran"/>
                <a:cs typeface="Catamaran"/>
                <a:sym typeface="Catamaran"/>
              </a:rPr>
              <a:t>Dampak dari korupsi ini tentu saja kualitas bangunan yang buruk sehingga dapat mengancam keselamatan publik. Proyek infrastruktur yang sarat korupsi juga tidak akan bertahan lama, cepat rusak, sehingga harus dibuka proyek baru yang sama untuk dikorupsi lagi.</a:t>
            </a:r>
            <a:endParaRPr b="0" i="0" u="none" strike="noStrike" cap="none">
              <a:solidFill>
                <a:schemeClr val="dk1"/>
              </a:solidFill>
              <a:latin typeface="Catamaran"/>
              <a:ea typeface="Catamaran"/>
              <a:cs typeface="Catamaran"/>
              <a:sym typeface="Catamaran"/>
            </a:endParaRPr>
          </a:p>
        </p:txBody>
      </p:sp>
      <p:sp>
        <p:nvSpPr>
          <p:cNvPr id="2507" name="Google Shape;2507;p87"/>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87">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87">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87">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87"/>
          <p:cNvSpPr txBox="1"/>
          <p:nvPr/>
        </p:nvSpPr>
        <p:spPr>
          <a:xfrm flipH="1">
            <a:off x="4147050" y="2959125"/>
            <a:ext cx="4895700" cy="472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id">
                <a:solidFill>
                  <a:schemeClr val="dk1"/>
                </a:solidFill>
                <a:latin typeface="Catamaran"/>
                <a:ea typeface="Catamaran"/>
                <a:cs typeface="Catamaran"/>
                <a:sym typeface="Catamaran"/>
              </a:rPr>
              <a:t>KPK mencatat, korupsi di sektor ini terjadi dari tahapan perencanaan, proses pengadaan, hingga pelaksanaan. Di tahap perencanaan, koruptor sudah mencari celah terkait kepastian anggaran, fee proyek, atau cara mengatur pemenang tender. Pada pelaksanaan, terjadi manipulasi laporan pekerjaan atau pekerjaan fiktif, menggerogoti uang negara.</a:t>
            </a:r>
            <a:endParaRPr>
              <a:solidFill>
                <a:schemeClr val="dk1"/>
              </a:solidFill>
              <a:latin typeface="Catamaran"/>
              <a:ea typeface="Catamaran"/>
              <a:cs typeface="Catamaran"/>
              <a:sym typeface="Catamaran"/>
            </a:endParaRPr>
          </a:p>
          <a:p>
            <a:pPr marL="0" marR="0" lvl="0" indent="0" algn="l" rtl="0">
              <a:lnSpc>
                <a:spcPct val="100000"/>
              </a:lnSpc>
              <a:spcBef>
                <a:spcPts val="0"/>
              </a:spcBef>
              <a:spcAft>
                <a:spcPts val="0"/>
              </a:spcAft>
              <a:buClr>
                <a:srgbClr val="000000"/>
              </a:buClr>
              <a:buSzPts val="1400"/>
              <a:buFont typeface="Arial"/>
              <a:buNone/>
            </a:pPr>
            <a:endParaRPr>
              <a:solidFill>
                <a:schemeClr val="dk1"/>
              </a:solidFill>
              <a:latin typeface="Catamaran"/>
              <a:ea typeface="Catamaran"/>
              <a:cs typeface="Catamaran"/>
              <a:sym typeface="Catamaran"/>
            </a:endParaRPr>
          </a:p>
          <a:p>
            <a:pPr marL="0" marR="0" lvl="0" indent="0" algn="l" rtl="0">
              <a:lnSpc>
                <a:spcPct val="100000"/>
              </a:lnSpc>
              <a:spcBef>
                <a:spcPts val="0"/>
              </a:spcBef>
              <a:spcAft>
                <a:spcPts val="0"/>
              </a:spcAft>
              <a:buClr>
                <a:srgbClr val="000000"/>
              </a:buClr>
              <a:buSzPts val="1400"/>
              <a:buFont typeface="Arial"/>
              <a:buNone/>
            </a:pPr>
            <a:endParaRPr>
              <a:solidFill>
                <a:schemeClr val="dk1"/>
              </a:solidFill>
              <a:latin typeface="Catamaran"/>
              <a:ea typeface="Catamaran"/>
              <a:cs typeface="Catamaran"/>
              <a:sym typeface="Catamaran"/>
            </a:endParaRPr>
          </a:p>
        </p:txBody>
      </p:sp>
      <p:sp>
        <p:nvSpPr>
          <p:cNvPr id="2512" name="Google Shape;2512;p87"/>
          <p:cNvSpPr txBox="1"/>
          <p:nvPr/>
        </p:nvSpPr>
        <p:spPr>
          <a:xfrm flipH="1">
            <a:off x="4147050" y="2693313"/>
            <a:ext cx="3796200" cy="32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800" b="0" i="0" u="none" strike="noStrike" cap="none">
              <a:solidFill>
                <a:schemeClr val="dk2"/>
              </a:solidFill>
              <a:latin typeface="Anton"/>
              <a:ea typeface="Anton"/>
              <a:cs typeface="Anton"/>
              <a:sym typeface="Anton"/>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6"/>
        <p:cNvGrpSpPr/>
        <p:nvPr/>
      </p:nvGrpSpPr>
      <p:grpSpPr>
        <a:xfrm>
          <a:off x="0" y="0"/>
          <a:ext cx="0" cy="0"/>
          <a:chOff x="0" y="0"/>
          <a:chExt cx="0" cy="0"/>
        </a:xfrm>
      </p:grpSpPr>
      <p:sp>
        <p:nvSpPr>
          <p:cNvPr id="2517" name="Google Shape;2517;p88"/>
          <p:cNvSpPr txBox="1">
            <a:spLocks noGrp="1"/>
          </p:cNvSpPr>
          <p:nvPr>
            <p:ph type="title"/>
          </p:nvPr>
        </p:nvSpPr>
        <p:spPr>
          <a:xfrm>
            <a:off x="719988" y="395238"/>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id" sz="2800">
                <a:solidFill>
                  <a:schemeClr val="dk2"/>
                </a:solidFill>
              </a:rPr>
              <a:t>Korupsi</a:t>
            </a:r>
            <a:r>
              <a:rPr lang="id" sz="2800"/>
              <a:t> Meningkatkan Kemiskinan</a:t>
            </a:r>
            <a:endParaRPr sz="2300">
              <a:solidFill>
                <a:schemeClr val="dk2"/>
              </a:solidFill>
            </a:endParaRPr>
          </a:p>
        </p:txBody>
      </p:sp>
      <p:sp>
        <p:nvSpPr>
          <p:cNvPr id="2518" name="Google Shape;2518;p88"/>
          <p:cNvSpPr txBox="1"/>
          <p:nvPr/>
        </p:nvSpPr>
        <p:spPr>
          <a:xfrm flipH="1">
            <a:off x="0" y="1128063"/>
            <a:ext cx="3796200" cy="325800"/>
          </a:xfrm>
          <a:prstGeom prst="rect">
            <a:avLst/>
          </a:prstGeom>
          <a:noFill/>
          <a:ln>
            <a:noFill/>
          </a:ln>
        </p:spPr>
        <p:txBody>
          <a:bodyPr spcFirstLastPara="1" wrap="square" lIns="91425" tIns="91425" rIns="91425" bIns="91425" anchor="ctr" anchorCtr="0">
            <a:noAutofit/>
          </a:bodyPr>
          <a:lstStyle/>
          <a:p>
            <a:pPr marL="457200" marR="0" lvl="0" indent="-330200" algn="l" rtl="0">
              <a:lnSpc>
                <a:spcPct val="100000"/>
              </a:lnSpc>
              <a:spcBef>
                <a:spcPts val="0"/>
              </a:spcBef>
              <a:spcAft>
                <a:spcPts val="0"/>
              </a:spcAft>
              <a:buClr>
                <a:schemeClr val="dk2"/>
              </a:buClr>
              <a:buSzPts val="1600"/>
              <a:buFont typeface="Anton"/>
              <a:buChar char="●"/>
            </a:pPr>
            <a:r>
              <a:rPr lang="id" sz="1600">
                <a:solidFill>
                  <a:schemeClr val="dk2"/>
                </a:solidFill>
                <a:latin typeface="Anton"/>
                <a:ea typeface="Anton"/>
                <a:cs typeface="Anton"/>
                <a:sym typeface="Anton"/>
              </a:rPr>
              <a:t>Kemiskinan Absolut</a:t>
            </a:r>
            <a:endParaRPr sz="1600" b="0" i="0" u="none" strike="noStrike" cap="none">
              <a:solidFill>
                <a:schemeClr val="dk2"/>
              </a:solidFill>
              <a:latin typeface="Anton"/>
              <a:ea typeface="Anton"/>
              <a:cs typeface="Anton"/>
              <a:sym typeface="Anton"/>
            </a:endParaRPr>
          </a:p>
        </p:txBody>
      </p:sp>
      <p:sp>
        <p:nvSpPr>
          <p:cNvPr id="2519" name="Google Shape;2519;p88"/>
          <p:cNvSpPr txBox="1"/>
          <p:nvPr/>
        </p:nvSpPr>
        <p:spPr>
          <a:xfrm flipH="1">
            <a:off x="2010738" y="834463"/>
            <a:ext cx="5122500" cy="472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id" sz="1000">
                <a:solidFill>
                  <a:schemeClr val="dk1"/>
                </a:solidFill>
                <a:latin typeface="Catamaran"/>
                <a:ea typeface="Catamaran"/>
                <a:cs typeface="Catamaran"/>
                <a:sym typeface="Catamaran"/>
              </a:rPr>
              <a:t>Kemiskinan berdasarkan klasifikasi Badan Pusat Statistik dibagi menjadi empat kategori, yaitu :</a:t>
            </a:r>
            <a:endParaRPr sz="1000" b="0" i="0" u="none" strike="noStrike" cap="none">
              <a:solidFill>
                <a:schemeClr val="dk1"/>
              </a:solidFill>
              <a:latin typeface="Catamaran"/>
              <a:ea typeface="Catamaran"/>
              <a:cs typeface="Catamaran"/>
              <a:sym typeface="Catamaran"/>
            </a:endParaRPr>
          </a:p>
        </p:txBody>
      </p:sp>
      <p:sp>
        <p:nvSpPr>
          <p:cNvPr id="2520" name="Google Shape;2520;p88"/>
          <p:cNvSpPr/>
          <p:nvPr/>
        </p:nvSpPr>
        <p:spPr>
          <a:xfrm>
            <a:off x="4147038" y="129775"/>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p88">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p88">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p88">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p88"/>
          <p:cNvSpPr txBox="1"/>
          <p:nvPr/>
        </p:nvSpPr>
        <p:spPr>
          <a:xfrm flipH="1">
            <a:off x="0" y="2309700"/>
            <a:ext cx="2400000" cy="325800"/>
          </a:xfrm>
          <a:prstGeom prst="rect">
            <a:avLst/>
          </a:prstGeom>
          <a:noFill/>
          <a:ln>
            <a:noFill/>
          </a:ln>
        </p:spPr>
        <p:txBody>
          <a:bodyPr spcFirstLastPara="1" wrap="square" lIns="91425" tIns="91425" rIns="91425" bIns="91425" anchor="ctr" anchorCtr="0">
            <a:noAutofit/>
          </a:bodyPr>
          <a:lstStyle/>
          <a:p>
            <a:pPr marL="457200" marR="0" lvl="0" indent="-330200" algn="l" rtl="0">
              <a:lnSpc>
                <a:spcPct val="100000"/>
              </a:lnSpc>
              <a:spcBef>
                <a:spcPts val="0"/>
              </a:spcBef>
              <a:spcAft>
                <a:spcPts val="0"/>
              </a:spcAft>
              <a:buClr>
                <a:schemeClr val="dk2"/>
              </a:buClr>
              <a:buSzPts val="1600"/>
              <a:buFont typeface="Anton"/>
              <a:buChar char="●"/>
            </a:pPr>
            <a:r>
              <a:rPr lang="id" sz="1600">
                <a:solidFill>
                  <a:schemeClr val="dk2"/>
                </a:solidFill>
                <a:latin typeface="Anton"/>
                <a:ea typeface="Anton"/>
                <a:cs typeface="Anton"/>
                <a:sym typeface="Anton"/>
              </a:rPr>
              <a:t>Kemiskinan Relatif</a:t>
            </a:r>
            <a:endParaRPr sz="1600" b="0" i="0" u="none" strike="noStrike" cap="none">
              <a:solidFill>
                <a:schemeClr val="dk2"/>
              </a:solidFill>
              <a:latin typeface="Anton"/>
              <a:ea typeface="Anton"/>
              <a:cs typeface="Anton"/>
              <a:sym typeface="Anton"/>
            </a:endParaRPr>
          </a:p>
        </p:txBody>
      </p:sp>
      <p:sp>
        <p:nvSpPr>
          <p:cNvPr id="2525" name="Google Shape;2525;p88"/>
          <p:cNvSpPr txBox="1"/>
          <p:nvPr/>
        </p:nvSpPr>
        <p:spPr>
          <a:xfrm flipH="1">
            <a:off x="426600" y="1371750"/>
            <a:ext cx="3653100" cy="472800"/>
          </a:xfrm>
          <a:prstGeom prst="rect">
            <a:avLst/>
          </a:prstGeom>
          <a:noFill/>
          <a:ln>
            <a:noFill/>
          </a:ln>
        </p:spPr>
        <p:txBody>
          <a:bodyPr spcFirstLastPara="1" wrap="square" lIns="91425" tIns="91425" rIns="91425" bIns="91425" anchor="t" anchorCtr="0">
            <a:noAutofit/>
          </a:bodyPr>
          <a:lstStyle/>
          <a:p>
            <a:pPr marL="0" lvl="0" indent="0" algn="just" rtl="0">
              <a:lnSpc>
                <a:spcPct val="138000"/>
              </a:lnSpc>
              <a:spcBef>
                <a:spcPts val="0"/>
              </a:spcBef>
              <a:spcAft>
                <a:spcPts val="0"/>
              </a:spcAft>
              <a:buNone/>
            </a:pPr>
            <a:r>
              <a:rPr lang="id" sz="1000">
                <a:solidFill>
                  <a:schemeClr val="dk1"/>
                </a:solidFill>
                <a:latin typeface="Catamaran"/>
                <a:ea typeface="Catamaran"/>
                <a:cs typeface="Catamaran"/>
                <a:sym typeface="Catamaran"/>
              </a:rPr>
              <a:t>Warga dengan pendapatan di bawah garis kemiskinan atau tidak cukup memenuhi kebutuhan pangan, sandang, papan, kesehatan, perumahan dan pendidikan yang dibutuhkan untuk dapat hidup dan bekerja dengan layak.</a:t>
            </a:r>
            <a:endParaRPr sz="1000">
              <a:solidFill>
                <a:schemeClr val="dk1"/>
              </a:solidFill>
              <a:latin typeface="Catamaran"/>
              <a:ea typeface="Catamaran"/>
              <a:cs typeface="Catamaran"/>
              <a:sym typeface="Catamaran"/>
            </a:endParaRPr>
          </a:p>
          <a:p>
            <a:pPr marL="0" lvl="0" indent="0" algn="just" rtl="0">
              <a:lnSpc>
                <a:spcPct val="115000"/>
              </a:lnSpc>
              <a:spcBef>
                <a:spcPts val="0"/>
              </a:spcBef>
              <a:spcAft>
                <a:spcPts val="0"/>
              </a:spcAft>
              <a:buNone/>
            </a:pPr>
            <a:endParaRPr sz="900">
              <a:solidFill>
                <a:schemeClr val="dk1"/>
              </a:solidFill>
              <a:latin typeface="Catamaran"/>
              <a:ea typeface="Catamaran"/>
              <a:cs typeface="Catamaran"/>
              <a:sym typeface="Catamaran"/>
            </a:endParaRPr>
          </a:p>
          <a:p>
            <a:pPr marL="0" marR="0" lvl="0" indent="0" algn="just" rtl="0">
              <a:lnSpc>
                <a:spcPct val="100000"/>
              </a:lnSpc>
              <a:spcBef>
                <a:spcPts val="0"/>
              </a:spcBef>
              <a:spcAft>
                <a:spcPts val="0"/>
              </a:spcAft>
              <a:buClr>
                <a:srgbClr val="000000"/>
              </a:buClr>
              <a:buSzPts val="1400"/>
              <a:buFont typeface="Arial"/>
              <a:buNone/>
            </a:pPr>
            <a:endParaRPr sz="900">
              <a:solidFill>
                <a:schemeClr val="dk1"/>
              </a:solidFill>
              <a:latin typeface="Catamaran"/>
              <a:ea typeface="Catamaran"/>
              <a:cs typeface="Catamaran"/>
              <a:sym typeface="Catamaran"/>
            </a:endParaRPr>
          </a:p>
          <a:p>
            <a:pPr marL="0" marR="0" lvl="0" indent="0" algn="just" rtl="0">
              <a:lnSpc>
                <a:spcPct val="100000"/>
              </a:lnSpc>
              <a:spcBef>
                <a:spcPts val="0"/>
              </a:spcBef>
              <a:spcAft>
                <a:spcPts val="0"/>
              </a:spcAft>
              <a:buClr>
                <a:srgbClr val="000000"/>
              </a:buClr>
              <a:buSzPts val="1400"/>
              <a:buFont typeface="Arial"/>
              <a:buNone/>
            </a:pPr>
            <a:endParaRPr sz="900">
              <a:solidFill>
                <a:schemeClr val="dk1"/>
              </a:solidFill>
              <a:latin typeface="Catamaran"/>
              <a:ea typeface="Catamaran"/>
              <a:cs typeface="Catamaran"/>
              <a:sym typeface="Catamaran"/>
            </a:endParaRPr>
          </a:p>
          <a:p>
            <a:pPr marL="0" marR="0" lvl="0" indent="0" algn="just" rtl="0">
              <a:lnSpc>
                <a:spcPct val="100000"/>
              </a:lnSpc>
              <a:spcBef>
                <a:spcPts val="0"/>
              </a:spcBef>
              <a:spcAft>
                <a:spcPts val="0"/>
              </a:spcAft>
              <a:buClr>
                <a:srgbClr val="000000"/>
              </a:buClr>
              <a:buSzPts val="1400"/>
              <a:buFont typeface="Arial"/>
              <a:buNone/>
            </a:pPr>
            <a:endParaRPr sz="900">
              <a:solidFill>
                <a:schemeClr val="dk1"/>
              </a:solidFill>
              <a:latin typeface="Catamaran"/>
              <a:ea typeface="Catamaran"/>
              <a:cs typeface="Catamaran"/>
              <a:sym typeface="Catamaran"/>
            </a:endParaRPr>
          </a:p>
        </p:txBody>
      </p:sp>
      <p:sp>
        <p:nvSpPr>
          <p:cNvPr id="2526" name="Google Shape;2526;p88"/>
          <p:cNvSpPr txBox="1"/>
          <p:nvPr/>
        </p:nvSpPr>
        <p:spPr>
          <a:xfrm>
            <a:off x="426600" y="2563650"/>
            <a:ext cx="3369600" cy="975900"/>
          </a:xfrm>
          <a:prstGeom prst="rect">
            <a:avLst/>
          </a:prstGeom>
          <a:noFill/>
          <a:ln>
            <a:noFill/>
          </a:ln>
        </p:spPr>
        <p:txBody>
          <a:bodyPr spcFirstLastPara="1" wrap="square" lIns="91425" tIns="91425" rIns="91425" bIns="91425" anchor="t" anchorCtr="0">
            <a:spAutoFit/>
          </a:bodyPr>
          <a:lstStyle/>
          <a:p>
            <a:pPr marL="0" lvl="0" indent="0" algn="just" rtl="0">
              <a:lnSpc>
                <a:spcPct val="138000"/>
              </a:lnSpc>
              <a:spcBef>
                <a:spcPts val="0"/>
              </a:spcBef>
              <a:spcAft>
                <a:spcPts val="0"/>
              </a:spcAft>
              <a:buNone/>
            </a:pPr>
            <a:r>
              <a:rPr lang="id" sz="1000">
                <a:solidFill>
                  <a:schemeClr val="dk1"/>
                </a:solidFill>
                <a:latin typeface="Catamaran"/>
                <a:ea typeface="Catamaran"/>
                <a:cs typeface="Catamaran"/>
                <a:sym typeface="Catamaran"/>
              </a:rPr>
              <a:t>Merupakan kemiskinan yang terjadi karena pengaruh kebijakan yang dapat menyebabkan ketimpangan pendapatan. Standar kemiskinan relatif ditentukan dan ditetapkan secara subyektif oleh masyarakat.</a:t>
            </a:r>
            <a:endParaRPr/>
          </a:p>
        </p:txBody>
      </p:sp>
      <p:sp>
        <p:nvSpPr>
          <p:cNvPr id="2527" name="Google Shape;2527;p88"/>
          <p:cNvSpPr txBox="1"/>
          <p:nvPr/>
        </p:nvSpPr>
        <p:spPr>
          <a:xfrm flipH="1">
            <a:off x="4889450" y="1128075"/>
            <a:ext cx="2400000" cy="325800"/>
          </a:xfrm>
          <a:prstGeom prst="rect">
            <a:avLst/>
          </a:prstGeom>
          <a:noFill/>
          <a:ln>
            <a:noFill/>
          </a:ln>
        </p:spPr>
        <p:txBody>
          <a:bodyPr spcFirstLastPara="1" wrap="square" lIns="91425" tIns="91425" rIns="91425" bIns="91425" anchor="ctr" anchorCtr="0">
            <a:noAutofit/>
          </a:bodyPr>
          <a:lstStyle/>
          <a:p>
            <a:pPr marL="457200" marR="0" lvl="0" indent="-330200" algn="l" rtl="0">
              <a:lnSpc>
                <a:spcPct val="100000"/>
              </a:lnSpc>
              <a:spcBef>
                <a:spcPts val="0"/>
              </a:spcBef>
              <a:spcAft>
                <a:spcPts val="0"/>
              </a:spcAft>
              <a:buClr>
                <a:schemeClr val="dk2"/>
              </a:buClr>
              <a:buSzPts val="1600"/>
              <a:buFont typeface="Anton"/>
              <a:buChar char="●"/>
            </a:pPr>
            <a:r>
              <a:rPr lang="id" sz="1600">
                <a:solidFill>
                  <a:schemeClr val="dk2"/>
                </a:solidFill>
                <a:latin typeface="Anton"/>
                <a:ea typeface="Anton"/>
                <a:cs typeface="Anton"/>
                <a:sym typeface="Anton"/>
              </a:rPr>
              <a:t>Kemiskinan Kultural</a:t>
            </a:r>
            <a:endParaRPr sz="1600" b="0" i="0" u="none" strike="noStrike" cap="none">
              <a:solidFill>
                <a:schemeClr val="dk2"/>
              </a:solidFill>
              <a:latin typeface="Anton"/>
              <a:ea typeface="Anton"/>
              <a:cs typeface="Anton"/>
              <a:sym typeface="Anton"/>
            </a:endParaRPr>
          </a:p>
        </p:txBody>
      </p:sp>
      <p:sp>
        <p:nvSpPr>
          <p:cNvPr id="2528" name="Google Shape;2528;p88"/>
          <p:cNvSpPr txBox="1"/>
          <p:nvPr/>
        </p:nvSpPr>
        <p:spPr>
          <a:xfrm>
            <a:off x="5305775" y="1371750"/>
            <a:ext cx="3653100" cy="763500"/>
          </a:xfrm>
          <a:prstGeom prst="rect">
            <a:avLst/>
          </a:prstGeom>
          <a:noFill/>
          <a:ln>
            <a:noFill/>
          </a:ln>
        </p:spPr>
        <p:txBody>
          <a:bodyPr spcFirstLastPara="1" wrap="square" lIns="91425" tIns="91425" rIns="91425" bIns="91425" anchor="t" anchorCtr="0">
            <a:spAutoFit/>
          </a:bodyPr>
          <a:lstStyle/>
          <a:p>
            <a:pPr marL="0" lvl="0" indent="0" algn="just" rtl="0">
              <a:lnSpc>
                <a:spcPct val="138000"/>
              </a:lnSpc>
              <a:spcBef>
                <a:spcPts val="0"/>
              </a:spcBef>
              <a:spcAft>
                <a:spcPts val="0"/>
              </a:spcAft>
              <a:buNone/>
            </a:pPr>
            <a:r>
              <a:rPr lang="id" sz="1000">
                <a:solidFill>
                  <a:schemeClr val="dk1"/>
                </a:solidFill>
                <a:latin typeface="Catamaran"/>
                <a:ea typeface="Catamaran"/>
                <a:cs typeface="Catamaran"/>
                <a:sym typeface="Catamaran"/>
              </a:rPr>
              <a:t>Merupakan kemiskinan yang disebabkan oleh faktor adat atau budaya yang membelenggu sehingga tetap berada dalam kondisi miskin. </a:t>
            </a:r>
            <a:endParaRPr/>
          </a:p>
        </p:txBody>
      </p:sp>
      <p:sp>
        <p:nvSpPr>
          <p:cNvPr id="2529" name="Google Shape;2529;p88"/>
          <p:cNvSpPr txBox="1"/>
          <p:nvPr/>
        </p:nvSpPr>
        <p:spPr>
          <a:xfrm flipH="1">
            <a:off x="4889450" y="2309700"/>
            <a:ext cx="2673000" cy="325800"/>
          </a:xfrm>
          <a:prstGeom prst="rect">
            <a:avLst/>
          </a:prstGeom>
          <a:noFill/>
          <a:ln>
            <a:noFill/>
          </a:ln>
        </p:spPr>
        <p:txBody>
          <a:bodyPr spcFirstLastPara="1" wrap="square" lIns="91425" tIns="91425" rIns="91425" bIns="91425" anchor="ctr" anchorCtr="0">
            <a:noAutofit/>
          </a:bodyPr>
          <a:lstStyle/>
          <a:p>
            <a:pPr marL="457200" marR="0" lvl="0" indent="-330200" algn="l" rtl="0">
              <a:lnSpc>
                <a:spcPct val="100000"/>
              </a:lnSpc>
              <a:spcBef>
                <a:spcPts val="0"/>
              </a:spcBef>
              <a:spcAft>
                <a:spcPts val="0"/>
              </a:spcAft>
              <a:buClr>
                <a:schemeClr val="dk2"/>
              </a:buClr>
              <a:buSzPts val="1600"/>
              <a:buFont typeface="Anton"/>
              <a:buChar char="●"/>
            </a:pPr>
            <a:r>
              <a:rPr lang="id" sz="1600">
                <a:solidFill>
                  <a:schemeClr val="dk2"/>
                </a:solidFill>
                <a:latin typeface="Anton"/>
                <a:ea typeface="Anton"/>
                <a:cs typeface="Anton"/>
                <a:sym typeface="Anton"/>
              </a:rPr>
              <a:t>Kemiskinan Struktural</a:t>
            </a:r>
            <a:endParaRPr sz="1600" b="0" i="0" u="none" strike="noStrike" cap="none">
              <a:solidFill>
                <a:schemeClr val="dk2"/>
              </a:solidFill>
              <a:latin typeface="Anton"/>
              <a:ea typeface="Anton"/>
              <a:cs typeface="Anton"/>
              <a:sym typeface="Anton"/>
            </a:endParaRPr>
          </a:p>
        </p:txBody>
      </p:sp>
      <p:sp>
        <p:nvSpPr>
          <p:cNvPr id="2530" name="Google Shape;2530;p88"/>
          <p:cNvSpPr txBox="1"/>
          <p:nvPr/>
        </p:nvSpPr>
        <p:spPr>
          <a:xfrm>
            <a:off x="5305625" y="2553375"/>
            <a:ext cx="3653100" cy="763500"/>
          </a:xfrm>
          <a:prstGeom prst="rect">
            <a:avLst/>
          </a:prstGeom>
          <a:noFill/>
          <a:ln>
            <a:noFill/>
          </a:ln>
        </p:spPr>
        <p:txBody>
          <a:bodyPr spcFirstLastPara="1" wrap="square" lIns="91425" tIns="91425" rIns="91425" bIns="91425" anchor="t" anchorCtr="0">
            <a:spAutoFit/>
          </a:bodyPr>
          <a:lstStyle/>
          <a:p>
            <a:pPr marL="0" lvl="0" indent="0" algn="just" rtl="0">
              <a:lnSpc>
                <a:spcPct val="138000"/>
              </a:lnSpc>
              <a:spcBef>
                <a:spcPts val="0"/>
              </a:spcBef>
              <a:spcAft>
                <a:spcPts val="0"/>
              </a:spcAft>
              <a:buNone/>
            </a:pPr>
            <a:r>
              <a:rPr lang="id" sz="1000">
                <a:solidFill>
                  <a:schemeClr val="dk1"/>
                </a:solidFill>
                <a:latin typeface="Catamaran"/>
                <a:ea typeface="Catamaran"/>
                <a:cs typeface="Catamaran"/>
                <a:sym typeface="Catamaran"/>
              </a:rPr>
              <a:t>Merupakan kemiskinan yang terjadi akibat ketidakberdayaan seseorang atau sekelompok masyarakat tertentu terhadap sistem yang tidak adil sehingga mereka tetap terjebak dalam kemiskinan.</a:t>
            </a:r>
            <a:endParaRPr/>
          </a:p>
        </p:txBody>
      </p:sp>
      <p:sp>
        <p:nvSpPr>
          <p:cNvPr id="2531" name="Google Shape;2531;p88"/>
          <p:cNvSpPr txBox="1"/>
          <p:nvPr/>
        </p:nvSpPr>
        <p:spPr>
          <a:xfrm>
            <a:off x="0" y="3712100"/>
            <a:ext cx="7704000" cy="1577700"/>
          </a:xfrm>
          <a:prstGeom prst="rect">
            <a:avLst/>
          </a:prstGeom>
          <a:noFill/>
          <a:ln>
            <a:noFill/>
          </a:ln>
        </p:spPr>
        <p:txBody>
          <a:bodyPr spcFirstLastPara="1" wrap="square" lIns="91425" tIns="91425" rIns="91425" bIns="91425" anchor="t" anchorCtr="0">
            <a:spAutoFit/>
          </a:bodyPr>
          <a:lstStyle/>
          <a:p>
            <a:pPr marL="457200" lvl="0" indent="-292100" algn="l" rtl="0">
              <a:lnSpc>
                <a:spcPct val="115000"/>
              </a:lnSpc>
              <a:spcBef>
                <a:spcPts val="0"/>
              </a:spcBef>
              <a:spcAft>
                <a:spcPts val="0"/>
              </a:spcAft>
              <a:buClr>
                <a:schemeClr val="lt2"/>
              </a:buClr>
              <a:buSzPts val="1000"/>
              <a:buFont typeface="Catamaran"/>
              <a:buChar char="●"/>
            </a:pPr>
            <a:r>
              <a:rPr lang="id" sz="1000">
                <a:solidFill>
                  <a:schemeClr val="dk1"/>
                </a:solidFill>
                <a:latin typeface="Catamaran"/>
                <a:ea typeface="Catamaran"/>
                <a:cs typeface="Catamaran"/>
                <a:sym typeface="Catamaran"/>
              </a:rPr>
              <a:t>Korupsi yang berdampak pada perekonomian menyebabkan meningkatnya kemiskinan masyarakat di sebuah negara. Dampak korupsi melalui pertumbuhan ekonomi adalah </a:t>
            </a:r>
            <a:r>
              <a:rPr lang="id" sz="1000">
                <a:solidFill>
                  <a:srgbClr val="FF0000"/>
                </a:solidFill>
                <a:latin typeface="Catamaran"/>
                <a:ea typeface="Catamaran"/>
                <a:cs typeface="Catamaran"/>
                <a:sym typeface="Catamaran"/>
              </a:rPr>
              <a:t>kemiskinan absolut</a:t>
            </a:r>
            <a:r>
              <a:rPr lang="id" sz="1000">
                <a:solidFill>
                  <a:schemeClr val="dk1"/>
                </a:solidFill>
                <a:latin typeface="Catamaran"/>
                <a:ea typeface="Catamaran"/>
                <a:cs typeface="Catamaran"/>
                <a:sym typeface="Catamaran"/>
              </a:rPr>
              <a:t>. Sementara dampak korupsi terhadap ketimpangan pendapatan memunculkan </a:t>
            </a:r>
            <a:r>
              <a:rPr lang="id" sz="1000">
                <a:solidFill>
                  <a:srgbClr val="FF0000"/>
                </a:solidFill>
                <a:latin typeface="Catamaran"/>
                <a:ea typeface="Catamaran"/>
                <a:cs typeface="Catamaran"/>
                <a:sym typeface="Catamaran"/>
              </a:rPr>
              <a:t>kemiskinan relatif</a:t>
            </a:r>
            <a:r>
              <a:rPr lang="id" sz="1000">
                <a:solidFill>
                  <a:schemeClr val="dk1"/>
                </a:solidFill>
                <a:latin typeface="Catamaran"/>
                <a:ea typeface="Catamaran"/>
                <a:cs typeface="Catamaran"/>
                <a:sym typeface="Catamaran"/>
              </a:rPr>
              <a:t>. </a:t>
            </a:r>
            <a:endParaRPr sz="1000">
              <a:solidFill>
                <a:schemeClr val="dk1"/>
              </a:solidFill>
              <a:latin typeface="Catamaran"/>
              <a:ea typeface="Catamaran"/>
              <a:cs typeface="Catamaran"/>
              <a:sym typeface="Catamaran"/>
            </a:endParaRPr>
          </a:p>
          <a:p>
            <a:pPr marL="457200" lvl="0" indent="-292100" algn="l" rtl="0">
              <a:lnSpc>
                <a:spcPct val="115000"/>
              </a:lnSpc>
              <a:spcBef>
                <a:spcPts val="0"/>
              </a:spcBef>
              <a:spcAft>
                <a:spcPts val="0"/>
              </a:spcAft>
              <a:buClr>
                <a:schemeClr val="lt2"/>
              </a:buClr>
              <a:buSzPts val="1000"/>
              <a:buFont typeface="Catamaran"/>
              <a:buChar char="●"/>
            </a:pPr>
            <a:r>
              <a:rPr lang="id" sz="1000">
                <a:solidFill>
                  <a:schemeClr val="dk1"/>
                </a:solidFill>
                <a:latin typeface="Catamaran"/>
                <a:ea typeface="Catamaran"/>
                <a:cs typeface="Catamaran"/>
                <a:sym typeface="Catamaran"/>
              </a:rPr>
              <a:t>Alur korupsi yang terus menerus akan semakin memunculkan kemiskinan masyarakat. Korupsi akan membuat masyarakat miskin semakin menderita, dengan mahalnya harga pelayanan publik dan kesehatan. Pendidikan yang buruk akibat korupsi juga tidak akan mampu membawa masyarakat miskin lepas dari jerat korupsi.</a:t>
            </a:r>
            <a:endParaRPr sz="1000">
              <a:solidFill>
                <a:schemeClr val="dk1"/>
              </a:solidFill>
              <a:latin typeface="Catamaran"/>
              <a:ea typeface="Catamaran"/>
              <a:cs typeface="Catamaran"/>
              <a:sym typeface="Catamaran"/>
            </a:endParaRPr>
          </a:p>
          <a:p>
            <a:pPr marL="0" lvl="0" indent="0" algn="just" rtl="0">
              <a:lnSpc>
                <a:spcPct val="115000"/>
              </a:lnSpc>
              <a:spcBef>
                <a:spcPts val="0"/>
              </a:spcBef>
              <a:spcAft>
                <a:spcPts val="0"/>
              </a:spcAft>
              <a:buNone/>
            </a:pPr>
            <a:endParaRPr sz="1000">
              <a:solidFill>
                <a:schemeClr val="dk1"/>
              </a:solidFill>
              <a:latin typeface="Catamaran"/>
              <a:ea typeface="Catamaran"/>
              <a:cs typeface="Catamaran"/>
              <a:sym typeface="Catamaran"/>
            </a:endParaRPr>
          </a:p>
          <a:p>
            <a:pPr marL="0" lvl="0" indent="0" algn="just" rtl="0">
              <a:lnSpc>
                <a:spcPct val="115000"/>
              </a:lnSpc>
              <a:spcBef>
                <a:spcPts val="0"/>
              </a:spcBef>
              <a:spcAft>
                <a:spcPts val="0"/>
              </a:spcAft>
              <a:buNone/>
            </a:pPr>
            <a:endParaRPr sz="1000">
              <a:solidFill>
                <a:schemeClr val="dk1"/>
              </a:solidFill>
              <a:latin typeface="Catamaran"/>
              <a:ea typeface="Catamaran"/>
              <a:cs typeface="Catamaran"/>
              <a:sym typeface="Catamaran"/>
            </a:endParaRPr>
          </a:p>
        </p:txBody>
      </p:sp>
      <p:sp>
        <p:nvSpPr>
          <p:cNvPr id="2532" name="Google Shape;2532;p88"/>
          <p:cNvSpPr/>
          <p:nvPr/>
        </p:nvSpPr>
        <p:spPr>
          <a:xfrm>
            <a:off x="3142950" y="3637925"/>
            <a:ext cx="2858100" cy="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6"/>
        <p:cNvGrpSpPr/>
        <p:nvPr/>
      </p:nvGrpSpPr>
      <p:grpSpPr>
        <a:xfrm>
          <a:off x="0" y="0"/>
          <a:ext cx="0" cy="0"/>
          <a:chOff x="0" y="0"/>
          <a:chExt cx="0" cy="0"/>
        </a:xfrm>
      </p:grpSpPr>
      <p:sp>
        <p:nvSpPr>
          <p:cNvPr id="2537" name="Google Shape;2537;p89"/>
          <p:cNvSpPr/>
          <p:nvPr/>
        </p:nvSpPr>
        <p:spPr>
          <a:xfrm>
            <a:off x="1889975" y="1063425"/>
            <a:ext cx="1107600" cy="1107600"/>
          </a:xfrm>
          <a:prstGeom prst="ellipse">
            <a:avLst/>
          </a:prstGeom>
          <a:solidFill>
            <a:schemeClr val="lt2"/>
          </a:solidFill>
          <a:ln w="38100" cap="flat" cmpd="sng">
            <a:solidFill>
              <a:schemeClr val="accent2"/>
            </a:solidFill>
            <a:prstDash val="solid"/>
            <a:round/>
            <a:headEnd type="none" w="sm" len="sm"/>
            <a:tailEnd type="none" w="sm" len="sm"/>
          </a:ln>
          <a:effectLst>
            <a:outerShdw dist="28575" dir="2220000" algn="bl" rotWithShape="0">
              <a:schemeClr val="dk1">
                <a:alpha val="2078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89"/>
          <p:cNvSpPr txBox="1">
            <a:spLocks noGrp="1"/>
          </p:cNvSpPr>
          <p:nvPr>
            <p:ph type="title"/>
          </p:nvPr>
        </p:nvSpPr>
        <p:spPr>
          <a:xfrm>
            <a:off x="183575" y="2415875"/>
            <a:ext cx="4520400" cy="2485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id">
                <a:solidFill>
                  <a:schemeClr val="dk1"/>
                </a:solidFill>
              </a:rPr>
              <a:t>PENEGAKAN HUKUM</a:t>
            </a:r>
            <a:r>
              <a:rPr lang="id"/>
              <a:t> KORUPSI DI INDONESIA</a:t>
            </a:r>
            <a:endParaRPr/>
          </a:p>
        </p:txBody>
      </p:sp>
      <p:sp>
        <p:nvSpPr>
          <p:cNvPr id="2539" name="Google Shape;2539;p89"/>
          <p:cNvSpPr txBox="1">
            <a:spLocks noGrp="1"/>
          </p:cNvSpPr>
          <p:nvPr>
            <p:ph type="title" idx="2"/>
          </p:nvPr>
        </p:nvSpPr>
        <p:spPr>
          <a:xfrm>
            <a:off x="2001725" y="1272525"/>
            <a:ext cx="8841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id">
                <a:solidFill>
                  <a:schemeClr val="lt1"/>
                </a:solidFill>
              </a:rPr>
              <a:t>04</a:t>
            </a:r>
            <a:endParaRPr>
              <a:solidFill>
                <a:schemeClr val="lt1"/>
              </a:solidFill>
            </a:endParaRPr>
          </a:p>
        </p:txBody>
      </p:sp>
      <p:grpSp>
        <p:nvGrpSpPr>
          <p:cNvPr id="2540" name="Google Shape;2540;p89"/>
          <p:cNvGrpSpPr/>
          <p:nvPr/>
        </p:nvGrpSpPr>
        <p:grpSpPr>
          <a:xfrm>
            <a:off x="5980499" y="1510393"/>
            <a:ext cx="2145380" cy="3250212"/>
            <a:chOff x="6808835" y="1962740"/>
            <a:chExt cx="1817195" cy="2753017"/>
          </a:xfrm>
        </p:grpSpPr>
        <p:sp>
          <p:nvSpPr>
            <p:cNvPr id="2541" name="Google Shape;2541;p89"/>
            <p:cNvSpPr/>
            <p:nvPr/>
          </p:nvSpPr>
          <p:spPr>
            <a:xfrm rot="-954360">
              <a:off x="7133090" y="2074459"/>
              <a:ext cx="1168685" cy="2529578"/>
            </a:xfrm>
            <a:custGeom>
              <a:avLst/>
              <a:gdLst/>
              <a:ahLst/>
              <a:cxnLst/>
              <a:rect l="l" t="t" r="r" b="b"/>
              <a:pathLst>
                <a:path w="25440" h="55064" extrusionOk="0">
                  <a:moveTo>
                    <a:pt x="12532" y="1"/>
                  </a:moveTo>
                  <a:cubicBezTo>
                    <a:pt x="11479" y="1"/>
                    <a:pt x="10552" y="527"/>
                    <a:pt x="10001" y="1354"/>
                  </a:cubicBezTo>
                  <a:lnTo>
                    <a:pt x="4612" y="1354"/>
                  </a:lnTo>
                  <a:cubicBezTo>
                    <a:pt x="4562" y="1304"/>
                    <a:pt x="4512" y="1254"/>
                    <a:pt x="4487" y="1229"/>
                  </a:cubicBezTo>
                  <a:cubicBezTo>
                    <a:pt x="3986" y="728"/>
                    <a:pt x="3334" y="452"/>
                    <a:pt x="2632" y="452"/>
                  </a:cubicBezTo>
                  <a:cubicBezTo>
                    <a:pt x="2482" y="452"/>
                    <a:pt x="2331" y="477"/>
                    <a:pt x="2256" y="502"/>
                  </a:cubicBezTo>
                  <a:cubicBezTo>
                    <a:pt x="978" y="678"/>
                    <a:pt x="1" y="1805"/>
                    <a:pt x="1" y="3084"/>
                  </a:cubicBezTo>
                  <a:lnTo>
                    <a:pt x="1" y="12983"/>
                  </a:lnTo>
                  <a:cubicBezTo>
                    <a:pt x="1" y="14287"/>
                    <a:pt x="978" y="15414"/>
                    <a:pt x="2206" y="15590"/>
                  </a:cubicBezTo>
                  <a:cubicBezTo>
                    <a:pt x="2356" y="15615"/>
                    <a:pt x="2482" y="15615"/>
                    <a:pt x="2632" y="15615"/>
                  </a:cubicBezTo>
                  <a:cubicBezTo>
                    <a:pt x="3409" y="15615"/>
                    <a:pt x="4111" y="15289"/>
                    <a:pt x="4587" y="14738"/>
                  </a:cubicBezTo>
                  <a:lnTo>
                    <a:pt x="7544" y="14738"/>
                  </a:lnTo>
                  <a:cubicBezTo>
                    <a:pt x="7996" y="15440"/>
                    <a:pt x="8697" y="15916"/>
                    <a:pt x="9524" y="16091"/>
                  </a:cubicBezTo>
                  <a:lnTo>
                    <a:pt x="9524" y="27896"/>
                  </a:lnTo>
                  <a:cubicBezTo>
                    <a:pt x="9299" y="28247"/>
                    <a:pt x="9173" y="28648"/>
                    <a:pt x="9173" y="29074"/>
                  </a:cubicBezTo>
                  <a:lnTo>
                    <a:pt x="9173" y="51455"/>
                  </a:lnTo>
                  <a:cubicBezTo>
                    <a:pt x="9173" y="53309"/>
                    <a:pt x="10552" y="54863"/>
                    <a:pt x="12356" y="55064"/>
                  </a:cubicBezTo>
                  <a:lnTo>
                    <a:pt x="13083" y="55064"/>
                  </a:lnTo>
                  <a:cubicBezTo>
                    <a:pt x="14888" y="54863"/>
                    <a:pt x="16266" y="53360"/>
                    <a:pt x="16266" y="51530"/>
                  </a:cubicBezTo>
                  <a:lnTo>
                    <a:pt x="16266" y="29074"/>
                  </a:lnTo>
                  <a:cubicBezTo>
                    <a:pt x="16266" y="28648"/>
                    <a:pt x="16141" y="28247"/>
                    <a:pt x="15915" y="27896"/>
                  </a:cubicBezTo>
                  <a:lnTo>
                    <a:pt x="15915" y="16091"/>
                  </a:lnTo>
                  <a:cubicBezTo>
                    <a:pt x="16517" y="15966"/>
                    <a:pt x="17043" y="15690"/>
                    <a:pt x="17469" y="15264"/>
                  </a:cubicBezTo>
                  <a:cubicBezTo>
                    <a:pt x="17645" y="15089"/>
                    <a:pt x="17770" y="14913"/>
                    <a:pt x="17895" y="14738"/>
                  </a:cubicBezTo>
                  <a:lnTo>
                    <a:pt x="20853" y="14738"/>
                  </a:lnTo>
                  <a:cubicBezTo>
                    <a:pt x="21329" y="15289"/>
                    <a:pt x="22031" y="15615"/>
                    <a:pt x="22808" y="15615"/>
                  </a:cubicBezTo>
                  <a:cubicBezTo>
                    <a:pt x="22958" y="15615"/>
                    <a:pt x="23083" y="15615"/>
                    <a:pt x="23159" y="15590"/>
                  </a:cubicBezTo>
                  <a:cubicBezTo>
                    <a:pt x="24462" y="15414"/>
                    <a:pt x="25439" y="14287"/>
                    <a:pt x="25439" y="12983"/>
                  </a:cubicBezTo>
                  <a:lnTo>
                    <a:pt x="25439" y="3084"/>
                  </a:lnTo>
                  <a:cubicBezTo>
                    <a:pt x="25439" y="2407"/>
                    <a:pt x="25164" y="1755"/>
                    <a:pt x="24662" y="1229"/>
                  </a:cubicBezTo>
                  <a:cubicBezTo>
                    <a:pt x="24261" y="828"/>
                    <a:pt x="23735" y="577"/>
                    <a:pt x="23234" y="502"/>
                  </a:cubicBezTo>
                  <a:cubicBezTo>
                    <a:pt x="23108" y="477"/>
                    <a:pt x="22958" y="452"/>
                    <a:pt x="22808" y="452"/>
                  </a:cubicBezTo>
                  <a:cubicBezTo>
                    <a:pt x="22031" y="452"/>
                    <a:pt x="21329" y="803"/>
                    <a:pt x="20853" y="1354"/>
                  </a:cubicBezTo>
                  <a:lnTo>
                    <a:pt x="15439" y="1354"/>
                  </a:lnTo>
                  <a:cubicBezTo>
                    <a:pt x="14888" y="527"/>
                    <a:pt x="13960" y="1"/>
                    <a:pt x="12908" y="1"/>
                  </a:cubicBezTo>
                  <a:close/>
                </a:path>
              </a:pathLst>
            </a:custGeom>
            <a:solidFill>
              <a:srgbClr val="FFFFFF"/>
            </a:solidFill>
            <a:ln>
              <a:noFill/>
            </a:ln>
            <a:effectLst>
              <a:outerShdw dist="47625" dir="156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89"/>
            <p:cNvSpPr/>
            <p:nvPr/>
          </p:nvSpPr>
          <p:spPr>
            <a:xfrm rot="-954360">
              <a:off x="7553268" y="2160861"/>
              <a:ext cx="146269" cy="1717884"/>
            </a:xfrm>
            <a:custGeom>
              <a:avLst/>
              <a:gdLst/>
              <a:ahLst/>
              <a:cxnLst/>
              <a:rect l="l" t="t" r="r" b="b"/>
              <a:pathLst>
                <a:path w="3184" h="37395" extrusionOk="0">
                  <a:moveTo>
                    <a:pt x="1404" y="1"/>
                  </a:moveTo>
                  <a:cubicBezTo>
                    <a:pt x="627" y="1"/>
                    <a:pt x="0" y="627"/>
                    <a:pt x="0" y="1404"/>
                  </a:cubicBezTo>
                  <a:lnTo>
                    <a:pt x="0" y="35991"/>
                  </a:lnTo>
                  <a:cubicBezTo>
                    <a:pt x="0" y="36768"/>
                    <a:pt x="627" y="37395"/>
                    <a:pt x="1404" y="37395"/>
                  </a:cubicBezTo>
                  <a:lnTo>
                    <a:pt x="1780" y="37395"/>
                  </a:lnTo>
                  <a:cubicBezTo>
                    <a:pt x="2557" y="37395"/>
                    <a:pt x="3183" y="36768"/>
                    <a:pt x="3183" y="35991"/>
                  </a:cubicBezTo>
                  <a:lnTo>
                    <a:pt x="3183" y="1404"/>
                  </a:lnTo>
                  <a:cubicBezTo>
                    <a:pt x="3183" y="627"/>
                    <a:pt x="2557" y="1"/>
                    <a:pt x="178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89"/>
            <p:cNvSpPr/>
            <p:nvPr/>
          </p:nvSpPr>
          <p:spPr>
            <a:xfrm rot="-954360">
              <a:off x="7633429" y="2149662"/>
              <a:ext cx="64544" cy="1717884"/>
            </a:xfrm>
            <a:custGeom>
              <a:avLst/>
              <a:gdLst/>
              <a:ahLst/>
              <a:cxnLst/>
              <a:rect l="l" t="t" r="r" b="b"/>
              <a:pathLst>
                <a:path w="1405" h="37395" extrusionOk="0">
                  <a:moveTo>
                    <a:pt x="1" y="1"/>
                  </a:moveTo>
                  <a:lnTo>
                    <a:pt x="1" y="37395"/>
                  </a:lnTo>
                  <a:cubicBezTo>
                    <a:pt x="778" y="37395"/>
                    <a:pt x="1404" y="36768"/>
                    <a:pt x="1404" y="35991"/>
                  </a:cubicBezTo>
                  <a:lnTo>
                    <a:pt x="1404" y="1404"/>
                  </a:lnTo>
                  <a:cubicBezTo>
                    <a:pt x="1404" y="627"/>
                    <a:pt x="778" y="1"/>
                    <a:pt x="1"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89"/>
            <p:cNvSpPr/>
            <p:nvPr/>
          </p:nvSpPr>
          <p:spPr>
            <a:xfrm rot="-954360">
              <a:off x="7469973" y="2653799"/>
              <a:ext cx="146269" cy="147418"/>
            </a:xfrm>
            <a:custGeom>
              <a:avLst/>
              <a:gdLst/>
              <a:ahLst/>
              <a:cxnLst/>
              <a:rect l="l" t="t" r="r" b="b"/>
              <a:pathLst>
                <a:path w="3184" h="3209" extrusionOk="0">
                  <a:moveTo>
                    <a:pt x="0" y="0"/>
                  </a:moveTo>
                  <a:lnTo>
                    <a:pt x="0" y="3208"/>
                  </a:lnTo>
                  <a:lnTo>
                    <a:pt x="3183" y="3208"/>
                  </a:lnTo>
                  <a:lnTo>
                    <a:pt x="3183"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89"/>
            <p:cNvSpPr/>
            <p:nvPr/>
          </p:nvSpPr>
          <p:spPr>
            <a:xfrm rot="-954360">
              <a:off x="7351173" y="2637361"/>
              <a:ext cx="370773" cy="130145"/>
            </a:xfrm>
            <a:custGeom>
              <a:avLst/>
              <a:gdLst/>
              <a:ahLst/>
              <a:cxnLst/>
              <a:rect l="l" t="t" r="r" b="b"/>
              <a:pathLst>
                <a:path w="8071" h="2833" extrusionOk="0">
                  <a:moveTo>
                    <a:pt x="1404" y="0"/>
                  </a:moveTo>
                  <a:cubicBezTo>
                    <a:pt x="1003" y="0"/>
                    <a:pt x="652" y="151"/>
                    <a:pt x="401" y="426"/>
                  </a:cubicBezTo>
                  <a:cubicBezTo>
                    <a:pt x="151" y="677"/>
                    <a:pt x="0" y="1028"/>
                    <a:pt x="0" y="1429"/>
                  </a:cubicBezTo>
                  <a:cubicBezTo>
                    <a:pt x="0" y="1629"/>
                    <a:pt x="25" y="1805"/>
                    <a:pt x="101" y="1980"/>
                  </a:cubicBezTo>
                  <a:cubicBezTo>
                    <a:pt x="326" y="2481"/>
                    <a:pt x="827" y="2832"/>
                    <a:pt x="1404" y="2832"/>
                  </a:cubicBezTo>
                  <a:lnTo>
                    <a:pt x="6642" y="2832"/>
                  </a:lnTo>
                  <a:cubicBezTo>
                    <a:pt x="7043" y="2832"/>
                    <a:pt x="7394" y="2682"/>
                    <a:pt x="7644" y="2406"/>
                  </a:cubicBezTo>
                  <a:cubicBezTo>
                    <a:pt x="7770" y="2281"/>
                    <a:pt x="7870" y="2156"/>
                    <a:pt x="7945" y="1980"/>
                  </a:cubicBezTo>
                  <a:cubicBezTo>
                    <a:pt x="8020" y="1805"/>
                    <a:pt x="8071" y="1629"/>
                    <a:pt x="8071" y="1429"/>
                  </a:cubicBezTo>
                  <a:cubicBezTo>
                    <a:pt x="8071" y="627"/>
                    <a:pt x="7419" y="0"/>
                    <a:pt x="664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89"/>
            <p:cNvSpPr/>
            <p:nvPr/>
          </p:nvSpPr>
          <p:spPr>
            <a:xfrm rot="-954360">
              <a:off x="7345809" y="2638110"/>
              <a:ext cx="370773" cy="91005"/>
            </a:xfrm>
            <a:custGeom>
              <a:avLst/>
              <a:gdLst/>
              <a:ahLst/>
              <a:cxnLst/>
              <a:rect l="l" t="t" r="r" b="b"/>
              <a:pathLst>
                <a:path w="8071" h="1981" extrusionOk="0">
                  <a:moveTo>
                    <a:pt x="1404" y="0"/>
                  </a:moveTo>
                  <a:cubicBezTo>
                    <a:pt x="1003" y="0"/>
                    <a:pt x="652" y="151"/>
                    <a:pt x="401" y="426"/>
                  </a:cubicBezTo>
                  <a:cubicBezTo>
                    <a:pt x="151" y="677"/>
                    <a:pt x="0" y="1028"/>
                    <a:pt x="0" y="1429"/>
                  </a:cubicBezTo>
                  <a:cubicBezTo>
                    <a:pt x="0" y="1629"/>
                    <a:pt x="25" y="1805"/>
                    <a:pt x="101" y="1980"/>
                  </a:cubicBezTo>
                  <a:lnTo>
                    <a:pt x="7945" y="1980"/>
                  </a:lnTo>
                  <a:cubicBezTo>
                    <a:pt x="8020" y="1805"/>
                    <a:pt x="8071" y="1629"/>
                    <a:pt x="8071" y="1429"/>
                  </a:cubicBezTo>
                  <a:cubicBezTo>
                    <a:pt x="8071" y="627"/>
                    <a:pt x="7419" y="0"/>
                    <a:pt x="6642"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89"/>
            <p:cNvSpPr/>
            <p:nvPr/>
          </p:nvSpPr>
          <p:spPr>
            <a:xfrm rot="-954360">
              <a:off x="7019009" y="2244619"/>
              <a:ext cx="906190" cy="467474"/>
            </a:xfrm>
            <a:custGeom>
              <a:avLst/>
              <a:gdLst/>
              <a:ahLst/>
              <a:cxnLst/>
              <a:rect l="l" t="t" r="r" b="b"/>
              <a:pathLst>
                <a:path w="19726" h="10176" extrusionOk="0">
                  <a:moveTo>
                    <a:pt x="1" y="0"/>
                  </a:moveTo>
                  <a:lnTo>
                    <a:pt x="1" y="10176"/>
                  </a:lnTo>
                  <a:lnTo>
                    <a:pt x="19725" y="10176"/>
                  </a:lnTo>
                  <a:lnTo>
                    <a:pt x="1972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89"/>
            <p:cNvSpPr/>
            <p:nvPr/>
          </p:nvSpPr>
          <p:spPr>
            <a:xfrm rot="-954360">
              <a:off x="7034813" y="2357740"/>
              <a:ext cx="80669" cy="467474"/>
            </a:xfrm>
            <a:custGeom>
              <a:avLst/>
              <a:gdLst/>
              <a:ahLst/>
              <a:cxnLst/>
              <a:rect l="l" t="t" r="r" b="b"/>
              <a:pathLst>
                <a:path w="1756" h="10176" extrusionOk="0">
                  <a:moveTo>
                    <a:pt x="1" y="0"/>
                  </a:moveTo>
                  <a:lnTo>
                    <a:pt x="1" y="10176"/>
                  </a:lnTo>
                  <a:lnTo>
                    <a:pt x="1755" y="10176"/>
                  </a:lnTo>
                  <a:lnTo>
                    <a:pt x="1755"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89"/>
            <p:cNvSpPr/>
            <p:nvPr/>
          </p:nvSpPr>
          <p:spPr>
            <a:xfrm rot="-954360">
              <a:off x="7828731" y="2131495"/>
              <a:ext cx="80669" cy="467474"/>
            </a:xfrm>
            <a:custGeom>
              <a:avLst/>
              <a:gdLst/>
              <a:ahLst/>
              <a:cxnLst/>
              <a:rect l="l" t="t" r="r" b="b"/>
              <a:pathLst>
                <a:path w="1756" h="10176" extrusionOk="0">
                  <a:moveTo>
                    <a:pt x="1" y="0"/>
                  </a:moveTo>
                  <a:lnTo>
                    <a:pt x="1" y="10176"/>
                  </a:lnTo>
                  <a:lnTo>
                    <a:pt x="1755" y="10176"/>
                  </a:lnTo>
                  <a:lnTo>
                    <a:pt x="1755"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89"/>
            <p:cNvSpPr/>
            <p:nvPr/>
          </p:nvSpPr>
          <p:spPr>
            <a:xfrm rot="-954360">
              <a:off x="7265426" y="2244618"/>
              <a:ext cx="413358" cy="467474"/>
            </a:xfrm>
            <a:custGeom>
              <a:avLst/>
              <a:gdLst/>
              <a:ahLst/>
              <a:cxnLst/>
              <a:rect l="l" t="t" r="r" b="b"/>
              <a:pathLst>
                <a:path w="8998" h="10176" extrusionOk="0">
                  <a:moveTo>
                    <a:pt x="0" y="0"/>
                  </a:moveTo>
                  <a:lnTo>
                    <a:pt x="0" y="10176"/>
                  </a:lnTo>
                  <a:lnTo>
                    <a:pt x="8998" y="10176"/>
                  </a:lnTo>
                  <a:lnTo>
                    <a:pt x="89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89"/>
            <p:cNvSpPr/>
            <p:nvPr/>
          </p:nvSpPr>
          <p:spPr>
            <a:xfrm rot="-954360">
              <a:off x="7060343" y="2540479"/>
              <a:ext cx="906190" cy="165839"/>
            </a:xfrm>
            <a:custGeom>
              <a:avLst/>
              <a:gdLst/>
              <a:ahLst/>
              <a:cxnLst/>
              <a:rect l="l" t="t" r="r" b="b"/>
              <a:pathLst>
                <a:path w="19726" h="3610" extrusionOk="0">
                  <a:moveTo>
                    <a:pt x="1" y="1"/>
                  </a:moveTo>
                  <a:lnTo>
                    <a:pt x="1" y="3610"/>
                  </a:lnTo>
                  <a:lnTo>
                    <a:pt x="19725" y="3610"/>
                  </a:lnTo>
                  <a:lnTo>
                    <a:pt x="19725"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89"/>
            <p:cNvSpPr/>
            <p:nvPr/>
          </p:nvSpPr>
          <p:spPr>
            <a:xfrm rot="-954360">
              <a:off x="6980317" y="2331182"/>
              <a:ext cx="93302" cy="548051"/>
            </a:xfrm>
            <a:custGeom>
              <a:avLst/>
              <a:gdLst/>
              <a:ahLst/>
              <a:cxnLst/>
              <a:rect l="l" t="t" r="r" b="b"/>
              <a:pathLst>
                <a:path w="2031" h="11930" extrusionOk="0">
                  <a:moveTo>
                    <a:pt x="853" y="0"/>
                  </a:moveTo>
                  <a:cubicBezTo>
                    <a:pt x="377" y="75"/>
                    <a:pt x="1" y="501"/>
                    <a:pt x="1" y="1003"/>
                  </a:cubicBezTo>
                  <a:lnTo>
                    <a:pt x="1" y="10902"/>
                  </a:lnTo>
                  <a:cubicBezTo>
                    <a:pt x="1" y="11429"/>
                    <a:pt x="377" y="11855"/>
                    <a:pt x="853" y="11905"/>
                  </a:cubicBezTo>
                  <a:cubicBezTo>
                    <a:pt x="903" y="11930"/>
                    <a:pt x="953" y="11930"/>
                    <a:pt x="1003" y="11930"/>
                  </a:cubicBezTo>
                  <a:cubicBezTo>
                    <a:pt x="1580" y="11930"/>
                    <a:pt x="2031" y="11479"/>
                    <a:pt x="2031" y="10902"/>
                  </a:cubicBezTo>
                  <a:lnTo>
                    <a:pt x="2031" y="1003"/>
                  </a:lnTo>
                  <a:cubicBezTo>
                    <a:pt x="2031" y="727"/>
                    <a:pt x="1905" y="476"/>
                    <a:pt x="1730" y="276"/>
                  </a:cubicBezTo>
                  <a:cubicBezTo>
                    <a:pt x="1529" y="100"/>
                    <a:pt x="1279" y="0"/>
                    <a:pt x="10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p89"/>
            <p:cNvSpPr/>
            <p:nvPr/>
          </p:nvSpPr>
          <p:spPr>
            <a:xfrm rot="-954360">
              <a:off x="7870570" y="2077320"/>
              <a:ext cx="94450" cy="548051"/>
            </a:xfrm>
            <a:custGeom>
              <a:avLst/>
              <a:gdLst/>
              <a:ahLst/>
              <a:cxnLst/>
              <a:rect l="l" t="t" r="r" b="b"/>
              <a:pathLst>
                <a:path w="2056" h="11930" extrusionOk="0">
                  <a:moveTo>
                    <a:pt x="1028" y="0"/>
                  </a:moveTo>
                  <a:cubicBezTo>
                    <a:pt x="451" y="0"/>
                    <a:pt x="0" y="451"/>
                    <a:pt x="0" y="1003"/>
                  </a:cubicBezTo>
                  <a:lnTo>
                    <a:pt x="0" y="10902"/>
                  </a:lnTo>
                  <a:cubicBezTo>
                    <a:pt x="0" y="11479"/>
                    <a:pt x="451" y="11930"/>
                    <a:pt x="1028" y="11930"/>
                  </a:cubicBezTo>
                  <a:cubicBezTo>
                    <a:pt x="1078" y="11930"/>
                    <a:pt x="1128" y="11930"/>
                    <a:pt x="1178" y="11905"/>
                  </a:cubicBezTo>
                  <a:cubicBezTo>
                    <a:pt x="1654" y="11855"/>
                    <a:pt x="2055" y="11429"/>
                    <a:pt x="2055" y="10902"/>
                  </a:cubicBezTo>
                  <a:lnTo>
                    <a:pt x="2055" y="1003"/>
                  </a:lnTo>
                  <a:cubicBezTo>
                    <a:pt x="2055" y="727"/>
                    <a:pt x="1930" y="476"/>
                    <a:pt x="1754" y="276"/>
                  </a:cubicBezTo>
                  <a:cubicBezTo>
                    <a:pt x="1604" y="125"/>
                    <a:pt x="1404" y="25"/>
                    <a:pt x="117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p89"/>
            <p:cNvSpPr/>
            <p:nvPr/>
          </p:nvSpPr>
          <p:spPr>
            <a:xfrm rot="-954360">
              <a:off x="6981196" y="2338619"/>
              <a:ext cx="39186" cy="546902"/>
            </a:xfrm>
            <a:custGeom>
              <a:avLst/>
              <a:gdLst/>
              <a:ahLst/>
              <a:cxnLst/>
              <a:rect l="l" t="t" r="r" b="b"/>
              <a:pathLst>
                <a:path w="853" h="11905" extrusionOk="0">
                  <a:moveTo>
                    <a:pt x="853" y="0"/>
                  </a:moveTo>
                  <a:cubicBezTo>
                    <a:pt x="377" y="75"/>
                    <a:pt x="1" y="501"/>
                    <a:pt x="1" y="1003"/>
                  </a:cubicBezTo>
                  <a:lnTo>
                    <a:pt x="1" y="10902"/>
                  </a:lnTo>
                  <a:cubicBezTo>
                    <a:pt x="1" y="11429"/>
                    <a:pt x="377" y="11855"/>
                    <a:pt x="853" y="11905"/>
                  </a:cubicBezTo>
                  <a:lnTo>
                    <a:pt x="853"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89"/>
            <p:cNvSpPr/>
            <p:nvPr/>
          </p:nvSpPr>
          <p:spPr>
            <a:xfrm rot="-954360">
              <a:off x="7923493" y="2069926"/>
              <a:ext cx="40334" cy="546902"/>
            </a:xfrm>
            <a:custGeom>
              <a:avLst/>
              <a:gdLst/>
              <a:ahLst/>
              <a:cxnLst/>
              <a:rect l="l" t="t" r="r" b="b"/>
              <a:pathLst>
                <a:path w="878" h="11905" extrusionOk="0">
                  <a:moveTo>
                    <a:pt x="0" y="0"/>
                  </a:moveTo>
                  <a:lnTo>
                    <a:pt x="0" y="11905"/>
                  </a:lnTo>
                  <a:cubicBezTo>
                    <a:pt x="476" y="11855"/>
                    <a:pt x="877" y="11429"/>
                    <a:pt x="877" y="10902"/>
                  </a:cubicBezTo>
                  <a:lnTo>
                    <a:pt x="877" y="1003"/>
                  </a:lnTo>
                  <a:cubicBezTo>
                    <a:pt x="877" y="727"/>
                    <a:pt x="752" y="476"/>
                    <a:pt x="576" y="276"/>
                  </a:cubicBezTo>
                  <a:cubicBezTo>
                    <a:pt x="426" y="125"/>
                    <a:pt x="226" y="25"/>
                    <a:pt x="0"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89"/>
            <p:cNvSpPr/>
            <p:nvPr/>
          </p:nvSpPr>
          <p:spPr>
            <a:xfrm rot="-954360">
              <a:off x="7670339" y="3347691"/>
              <a:ext cx="146269" cy="165839"/>
            </a:xfrm>
            <a:custGeom>
              <a:avLst/>
              <a:gdLst/>
              <a:ahLst/>
              <a:cxnLst/>
              <a:rect l="l" t="t" r="r" b="b"/>
              <a:pathLst>
                <a:path w="3184" h="3610" extrusionOk="0">
                  <a:moveTo>
                    <a:pt x="0" y="0"/>
                  </a:moveTo>
                  <a:lnTo>
                    <a:pt x="0" y="3610"/>
                  </a:lnTo>
                  <a:lnTo>
                    <a:pt x="3183" y="3610"/>
                  </a:lnTo>
                  <a:lnTo>
                    <a:pt x="3183"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89"/>
            <p:cNvSpPr/>
            <p:nvPr/>
          </p:nvSpPr>
          <p:spPr>
            <a:xfrm rot="-954360">
              <a:off x="7796997" y="3356547"/>
              <a:ext cx="178518" cy="1150218"/>
            </a:xfrm>
            <a:custGeom>
              <a:avLst/>
              <a:gdLst/>
              <a:ahLst/>
              <a:cxnLst/>
              <a:rect l="l" t="t" r="r" b="b"/>
              <a:pathLst>
                <a:path w="3886" h="25038" extrusionOk="0">
                  <a:moveTo>
                    <a:pt x="652" y="0"/>
                  </a:moveTo>
                  <a:cubicBezTo>
                    <a:pt x="301" y="0"/>
                    <a:pt x="1" y="301"/>
                    <a:pt x="1" y="652"/>
                  </a:cubicBezTo>
                  <a:lnTo>
                    <a:pt x="1" y="23033"/>
                  </a:lnTo>
                  <a:cubicBezTo>
                    <a:pt x="1" y="24035"/>
                    <a:pt x="752" y="24938"/>
                    <a:pt x="1755" y="25038"/>
                  </a:cubicBezTo>
                  <a:lnTo>
                    <a:pt x="2131" y="25038"/>
                  </a:lnTo>
                  <a:cubicBezTo>
                    <a:pt x="3108" y="24938"/>
                    <a:pt x="3885" y="24110"/>
                    <a:pt x="3885" y="23108"/>
                  </a:cubicBezTo>
                  <a:lnTo>
                    <a:pt x="3885" y="652"/>
                  </a:lnTo>
                  <a:cubicBezTo>
                    <a:pt x="3885" y="301"/>
                    <a:pt x="3584" y="0"/>
                    <a:pt x="323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89"/>
            <p:cNvSpPr/>
            <p:nvPr/>
          </p:nvSpPr>
          <p:spPr>
            <a:xfrm rot="-954360">
              <a:off x="7670147" y="3472119"/>
              <a:ext cx="178518" cy="28804"/>
            </a:xfrm>
            <a:custGeom>
              <a:avLst/>
              <a:gdLst/>
              <a:ahLst/>
              <a:cxnLst/>
              <a:rect l="l" t="t" r="r" b="b"/>
              <a:pathLst>
                <a:path w="3886" h="627" extrusionOk="0">
                  <a:moveTo>
                    <a:pt x="1" y="0"/>
                  </a:moveTo>
                  <a:lnTo>
                    <a:pt x="1" y="627"/>
                  </a:lnTo>
                  <a:lnTo>
                    <a:pt x="3885" y="627"/>
                  </a:lnTo>
                  <a:lnTo>
                    <a:pt x="3885"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89"/>
            <p:cNvSpPr/>
            <p:nvPr/>
          </p:nvSpPr>
          <p:spPr>
            <a:xfrm rot="-954360">
              <a:off x="7661945" y="3427188"/>
              <a:ext cx="178518" cy="61099"/>
            </a:xfrm>
            <a:custGeom>
              <a:avLst/>
              <a:gdLst/>
              <a:ahLst/>
              <a:cxnLst/>
              <a:rect l="l" t="t" r="r" b="b"/>
              <a:pathLst>
                <a:path w="3886" h="1330" extrusionOk="0">
                  <a:moveTo>
                    <a:pt x="1" y="1"/>
                  </a:moveTo>
                  <a:lnTo>
                    <a:pt x="1" y="1329"/>
                  </a:lnTo>
                  <a:lnTo>
                    <a:pt x="3885" y="1329"/>
                  </a:lnTo>
                  <a:lnTo>
                    <a:pt x="388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89"/>
            <p:cNvSpPr/>
            <p:nvPr/>
          </p:nvSpPr>
          <p:spPr>
            <a:xfrm rot="-954360">
              <a:off x="7892974" y="3343138"/>
              <a:ext cx="80669" cy="1150218"/>
            </a:xfrm>
            <a:custGeom>
              <a:avLst/>
              <a:gdLst/>
              <a:ahLst/>
              <a:cxnLst/>
              <a:rect l="l" t="t" r="r" b="b"/>
              <a:pathLst>
                <a:path w="1756" h="25038" extrusionOk="0">
                  <a:moveTo>
                    <a:pt x="1" y="0"/>
                  </a:moveTo>
                  <a:lnTo>
                    <a:pt x="1" y="25038"/>
                  </a:lnTo>
                  <a:cubicBezTo>
                    <a:pt x="978" y="24938"/>
                    <a:pt x="1755" y="24110"/>
                    <a:pt x="1755" y="23108"/>
                  </a:cubicBezTo>
                  <a:lnTo>
                    <a:pt x="1755" y="652"/>
                  </a:lnTo>
                  <a:cubicBezTo>
                    <a:pt x="1755" y="301"/>
                    <a:pt x="1454" y="0"/>
                    <a:pt x="1104"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61" name="Google Shape;2561;p89"/>
          <p:cNvGrpSpPr/>
          <p:nvPr/>
        </p:nvGrpSpPr>
        <p:grpSpPr>
          <a:xfrm rot="3125514">
            <a:off x="4517362" y="471215"/>
            <a:ext cx="1671475" cy="1755597"/>
            <a:chOff x="80089" y="-9"/>
            <a:chExt cx="1172049" cy="1231036"/>
          </a:xfrm>
        </p:grpSpPr>
        <p:sp>
          <p:nvSpPr>
            <p:cNvPr id="2562" name="Google Shape;2562;p89"/>
            <p:cNvSpPr/>
            <p:nvPr/>
          </p:nvSpPr>
          <p:spPr>
            <a:xfrm rot="-1835665">
              <a:off x="269428" y="134995"/>
              <a:ext cx="793371" cy="961027"/>
            </a:xfrm>
            <a:custGeom>
              <a:avLst/>
              <a:gdLst/>
              <a:ahLst/>
              <a:cxnLst/>
              <a:rect l="l" t="t" r="r" b="b"/>
              <a:pathLst>
                <a:path w="26216" h="31756" extrusionOk="0">
                  <a:moveTo>
                    <a:pt x="13108" y="1"/>
                  </a:moveTo>
                  <a:cubicBezTo>
                    <a:pt x="12908" y="1"/>
                    <a:pt x="12682" y="51"/>
                    <a:pt x="12481" y="151"/>
                  </a:cubicBezTo>
                  <a:lnTo>
                    <a:pt x="10627" y="1229"/>
                  </a:lnTo>
                  <a:lnTo>
                    <a:pt x="7218" y="678"/>
                  </a:lnTo>
                  <a:cubicBezTo>
                    <a:pt x="7168" y="653"/>
                    <a:pt x="7093" y="653"/>
                    <a:pt x="7018" y="653"/>
                  </a:cubicBezTo>
                  <a:cubicBezTo>
                    <a:pt x="6667" y="653"/>
                    <a:pt x="6291" y="803"/>
                    <a:pt x="6065" y="1104"/>
                  </a:cubicBezTo>
                  <a:cubicBezTo>
                    <a:pt x="5790" y="1430"/>
                    <a:pt x="5689" y="1906"/>
                    <a:pt x="5840" y="2307"/>
                  </a:cubicBezTo>
                  <a:lnTo>
                    <a:pt x="7695" y="7620"/>
                  </a:lnTo>
                  <a:cubicBezTo>
                    <a:pt x="7093" y="7720"/>
                    <a:pt x="6617" y="8171"/>
                    <a:pt x="6466" y="8723"/>
                  </a:cubicBezTo>
                  <a:cubicBezTo>
                    <a:pt x="2406" y="12783"/>
                    <a:pt x="0" y="19625"/>
                    <a:pt x="0" y="24111"/>
                  </a:cubicBezTo>
                  <a:cubicBezTo>
                    <a:pt x="0" y="24337"/>
                    <a:pt x="0" y="24537"/>
                    <a:pt x="25" y="24763"/>
                  </a:cubicBezTo>
                  <a:cubicBezTo>
                    <a:pt x="25" y="24813"/>
                    <a:pt x="50" y="25039"/>
                    <a:pt x="50" y="25039"/>
                  </a:cubicBezTo>
                  <a:cubicBezTo>
                    <a:pt x="50" y="25164"/>
                    <a:pt x="50" y="25264"/>
                    <a:pt x="75" y="25390"/>
                  </a:cubicBezTo>
                  <a:cubicBezTo>
                    <a:pt x="75" y="25440"/>
                    <a:pt x="100" y="25515"/>
                    <a:pt x="100" y="25565"/>
                  </a:cubicBezTo>
                  <a:lnTo>
                    <a:pt x="126" y="25690"/>
                  </a:lnTo>
                  <a:cubicBezTo>
                    <a:pt x="126" y="25791"/>
                    <a:pt x="151" y="25891"/>
                    <a:pt x="151" y="25991"/>
                  </a:cubicBezTo>
                  <a:cubicBezTo>
                    <a:pt x="176" y="26041"/>
                    <a:pt x="176" y="26116"/>
                    <a:pt x="201" y="26167"/>
                  </a:cubicBezTo>
                  <a:lnTo>
                    <a:pt x="226" y="26292"/>
                  </a:lnTo>
                  <a:cubicBezTo>
                    <a:pt x="251" y="26392"/>
                    <a:pt x="251" y="26467"/>
                    <a:pt x="276" y="26542"/>
                  </a:cubicBezTo>
                  <a:cubicBezTo>
                    <a:pt x="301" y="26618"/>
                    <a:pt x="326" y="26693"/>
                    <a:pt x="326" y="26743"/>
                  </a:cubicBezTo>
                  <a:lnTo>
                    <a:pt x="376" y="26868"/>
                  </a:lnTo>
                  <a:cubicBezTo>
                    <a:pt x="401" y="26943"/>
                    <a:pt x="426" y="27019"/>
                    <a:pt x="451" y="27094"/>
                  </a:cubicBezTo>
                  <a:cubicBezTo>
                    <a:pt x="451" y="27144"/>
                    <a:pt x="476" y="27219"/>
                    <a:pt x="501" y="27294"/>
                  </a:cubicBezTo>
                  <a:lnTo>
                    <a:pt x="552" y="27395"/>
                  </a:lnTo>
                  <a:cubicBezTo>
                    <a:pt x="577" y="27445"/>
                    <a:pt x="602" y="27520"/>
                    <a:pt x="627" y="27595"/>
                  </a:cubicBezTo>
                  <a:cubicBezTo>
                    <a:pt x="652" y="27670"/>
                    <a:pt x="702" y="27720"/>
                    <a:pt x="727" y="27771"/>
                  </a:cubicBezTo>
                  <a:lnTo>
                    <a:pt x="777" y="27871"/>
                  </a:lnTo>
                  <a:cubicBezTo>
                    <a:pt x="802" y="27946"/>
                    <a:pt x="827" y="28021"/>
                    <a:pt x="852" y="28071"/>
                  </a:cubicBezTo>
                  <a:cubicBezTo>
                    <a:pt x="902" y="28146"/>
                    <a:pt x="928" y="28197"/>
                    <a:pt x="978" y="28247"/>
                  </a:cubicBezTo>
                  <a:lnTo>
                    <a:pt x="1003" y="28347"/>
                  </a:lnTo>
                  <a:cubicBezTo>
                    <a:pt x="1053" y="28397"/>
                    <a:pt x="1103" y="28472"/>
                    <a:pt x="1128" y="28548"/>
                  </a:cubicBezTo>
                  <a:cubicBezTo>
                    <a:pt x="1178" y="28598"/>
                    <a:pt x="1203" y="28648"/>
                    <a:pt x="1253" y="28698"/>
                  </a:cubicBezTo>
                  <a:lnTo>
                    <a:pt x="1303" y="28773"/>
                  </a:lnTo>
                  <a:cubicBezTo>
                    <a:pt x="1354" y="28823"/>
                    <a:pt x="1379" y="28898"/>
                    <a:pt x="1429" y="28949"/>
                  </a:cubicBezTo>
                  <a:cubicBezTo>
                    <a:pt x="1479" y="28999"/>
                    <a:pt x="1529" y="29049"/>
                    <a:pt x="1554" y="29099"/>
                  </a:cubicBezTo>
                  <a:lnTo>
                    <a:pt x="1629" y="29174"/>
                  </a:lnTo>
                  <a:cubicBezTo>
                    <a:pt x="1679" y="29224"/>
                    <a:pt x="1704" y="29274"/>
                    <a:pt x="1780" y="29350"/>
                  </a:cubicBezTo>
                  <a:cubicBezTo>
                    <a:pt x="1805" y="29375"/>
                    <a:pt x="1855" y="29425"/>
                    <a:pt x="1905" y="29475"/>
                  </a:cubicBezTo>
                  <a:lnTo>
                    <a:pt x="1980" y="29550"/>
                  </a:lnTo>
                  <a:cubicBezTo>
                    <a:pt x="2030" y="29600"/>
                    <a:pt x="2080" y="29650"/>
                    <a:pt x="2131" y="29675"/>
                  </a:cubicBezTo>
                  <a:cubicBezTo>
                    <a:pt x="2181" y="29725"/>
                    <a:pt x="2231" y="29776"/>
                    <a:pt x="2281" y="29801"/>
                  </a:cubicBezTo>
                  <a:lnTo>
                    <a:pt x="2356" y="29876"/>
                  </a:lnTo>
                  <a:cubicBezTo>
                    <a:pt x="2406" y="29901"/>
                    <a:pt x="2456" y="29951"/>
                    <a:pt x="2507" y="30001"/>
                  </a:cubicBezTo>
                  <a:cubicBezTo>
                    <a:pt x="2557" y="30026"/>
                    <a:pt x="2632" y="30076"/>
                    <a:pt x="2682" y="30101"/>
                  </a:cubicBezTo>
                  <a:cubicBezTo>
                    <a:pt x="2682" y="30101"/>
                    <a:pt x="2757" y="30152"/>
                    <a:pt x="2757" y="30152"/>
                  </a:cubicBezTo>
                  <a:cubicBezTo>
                    <a:pt x="2807" y="30202"/>
                    <a:pt x="2857" y="30227"/>
                    <a:pt x="2933" y="30277"/>
                  </a:cubicBezTo>
                  <a:cubicBezTo>
                    <a:pt x="2983" y="30302"/>
                    <a:pt x="3033" y="30327"/>
                    <a:pt x="3083" y="30377"/>
                  </a:cubicBezTo>
                  <a:lnTo>
                    <a:pt x="3183" y="30427"/>
                  </a:lnTo>
                  <a:cubicBezTo>
                    <a:pt x="3233" y="30452"/>
                    <a:pt x="3309" y="30477"/>
                    <a:pt x="3359" y="30527"/>
                  </a:cubicBezTo>
                  <a:cubicBezTo>
                    <a:pt x="3409" y="30553"/>
                    <a:pt x="3484" y="30578"/>
                    <a:pt x="3534" y="30603"/>
                  </a:cubicBezTo>
                  <a:lnTo>
                    <a:pt x="3609" y="30653"/>
                  </a:lnTo>
                  <a:cubicBezTo>
                    <a:pt x="3684" y="30678"/>
                    <a:pt x="3735" y="30703"/>
                    <a:pt x="3810" y="30728"/>
                  </a:cubicBezTo>
                  <a:cubicBezTo>
                    <a:pt x="3860" y="30753"/>
                    <a:pt x="3910" y="30778"/>
                    <a:pt x="3985" y="30803"/>
                  </a:cubicBezTo>
                  <a:lnTo>
                    <a:pt x="4060" y="30828"/>
                  </a:lnTo>
                  <a:cubicBezTo>
                    <a:pt x="4111" y="30878"/>
                    <a:pt x="4186" y="30903"/>
                    <a:pt x="4261" y="30928"/>
                  </a:cubicBezTo>
                  <a:cubicBezTo>
                    <a:pt x="4311" y="30954"/>
                    <a:pt x="4386" y="30954"/>
                    <a:pt x="4436" y="30979"/>
                  </a:cubicBezTo>
                  <a:cubicBezTo>
                    <a:pt x="4436" y="30979"/>
                    <a:pt x="4662" y="31054"/>
                    <a:pt x="4737" y="31079"/>
                  </a:cubicBezTo>
                  <a:cubicBezTo>
                    <a:pt x="4787" y="31104"/>
                    <a:pt x="4862" y="31129"/>
                    <a:pt x="4913" y="31129"/>
                  </a:cubicBezTo>
                  <a:cubicBezTo>
                    <a:pt x="4913" y="31129"/>
                    <a:pt x="5138" y="31204"/>
                    <a:pt x="5213" y="31229"/>
                  </a:cubicBezTo>
                  <a:cubicBezTo>
                    <a:pt x="5288" y="31229"/>
                    <a:pt x="5364" y="31254"/>
                    <a:pt x="5464" y="31279"/>
                  </a:cubicBezTo>
                  <a:cubicBezTo>
                    <a:pt x="5539" y="31304"/>
                    <a:pt x="5614" y="31304"/>
                    <a:pt x="5715" y="31329"/>
                  </a:cubicBezTo>
                  <a:cubicBezTo>
                    <a:pt x="5790" y="31355"/>
                    <a:pt x="5840" y="31355"/>
                    <a:pt x="5915" y="31380"/>
                  </a:cubicBezTo>
                  <a:lnTo>
                    <a:pt x="6216" y="31430"/>
                  </a:lnTo>
                  <a:lnTo>
                    <a:pt x="6717" y="31505"/>
                  </a:lnTo>
                  <a:cubicBezTo>
                    <a:pt x="6817" y="31530"/>
                    <a:pt x="6892" y="31530"/>
                    <a:pt x="6993" y="31555"/>
                  </a:cubicBezTo>
                  <a:lnTo>
                    <a:pt x="7268" y="31580"/>
                  </a:lnTo>
                  <a:lnTo>
                    <a:pt x="7795" y="31630"/>
                  </a:lnTo>
                  <a:lnTo>
                    <a:pt x="8346" y="31680"/>
                  </a:lnTo>
                  <a:lnTo>
                    <a:pt x="8898" y="31705"/>
                  </a:lnTo>
                  <a:lnTo>
                    <a:pt x="9173" y="31705"/>
                  </a:lnTo>
                  <a:lnTo>
                    <a:pt x="9750" y="31730"/>
                  </a:lnTo>
                  <a:lnTo>
                    <a:pt x="10326" y="31756"/>
                  </a:lnTo>
                  <a:lnTo>
                    <a:pt x="13910" y="31756"/>
                  </a:lnTo>
                  <a:cubicBezTo>
                    <a:pt x="17444" y="31756"/>
                    <a:pt x="20101" y="31705"/>
                    <a:pt x="22231" y="30828"/>
                  </a:cubicBezTo>
                  <a:cubicBezTo>
                    <a:pt x="24913" y="29725"/>
                    <a:pt x="26216" y="27520"/>
                    <a:pt x="26216" y="24111"/>
                  </a:cubicBezTo>
                  <a:cubicBezTo>
                    <a:pt x="26216" y="19625"/>
                    <a:pt x="23810" y="12783"/>
                    <a:pt x="19750" y="8723"/>
                  </a:cubicBezTo>
                  <a:cubicBezTo>
                    <a:pt x="19700" y="8522"/>
                    <a:pt x="19599" y="8322"/>
                    <a:pt x="19474" y="8171"/>
                  </a:cubicBezTo>
                  <a:cubicBezTo>
                    <a:pt x="19223" y="7871"/>
                    <a:pt x="18898" y="7670"/>
                    <a:pt x="18547" y="7620"/>
                  </a:cubicBezTo>
                  <a:lnTo>
                    <a:pt x="20376" y="2307"/>
                  </a:lnTo>
                  <a:cubicBezTo>
                    <a:pt x="20527" y="1906"/>
                    <a:pt x="20451" y="1430"/>
                    <a:pt x="20151" y="1104"/>
                  </a:cubicBezTo>
                  <a:cubicBezTo>
                    <a:pt x="19925" y="803"/>
                    <a:pt x="19574" y="653"/>
                    <a:pt x="19198" y="653"/>
                  </a:cubicBezTo>
                  <a:cubicBezTo>
                    <a:pt x="19123" y="653"/>
                    <a:pt x="19073" y="653"/>
                    <a:pt x="18998" y="678"/>
                  </a:cubicBezTo>
                  <a:lnTo>
                    <a:pt x="15614" y="1229"/>
                  </a:lnTo>
                  <a:lnTo>
                    <a:pt x="13735" y="151"/>
                  </a:lnTo>
                  <a:cubicBezTo>
                    <a:pt x="13534" y="51"/>
                    <a:pt x="13334" y="1"/>
                    <a:pt x="13108" y="1"/>
                  </a:cubicBezTo>
                  <a:close/>
                </a:path>
              </a:pathLst>
            </a:custGeom>
            <a:solidFill>
              <a:schemeClr val="accent2"/>
            </a:solidFill>
            <a:ln>
              <a:noFill/>
            </a:ln>
            <a:effectLst>
              <a:outerShdw dist="28575" dir="1740000" algn="bl" rotWithShape="0">
                <a:schemeClr val="dk1">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89"/>
            <p:cNvSpPr/>
            <p:nvPr/>
          </p:nvSpPr>
          <p:spPr>
            <a:xfrm rot="-1835665">
              <a:off x="307355" y="172943"/>
              <a:ext cx="717532" cy="885158"/>
            </a:xfrm>
            <a:custGeom>
              <a:avLst/>
              <a:gdLst/>
              <a:ahLst/>
              <a:cxnLst/>
              <a:rect l="l" t="t" r="r" b="b"/>
              <a:pathLst>
                <a:path w="23710" h="29249" extrusionOk="0">
                  <a:moveTo>
                    <a:pt x="11855" y="0"/>
                  </a:moveTo>
                  <a:lnTo>
                    <a:pt x="9599" y="1278"/>
                  </a:lnTo>
                  <a:lnTo>
                    <a:pt x="5765" y="652"/>
                  </a:lnTo>
                  <a:lnTo>
                    <a:pt x="7920" y="6842"/>
                  </a:lnTo>
                  <a:cubicBezTo>
                    <a:pt x="3309" y="9900"/>
                    <a:pt x="0" y="17669"/>
                    <a:pt x="0" y="22857"/>
                  </a:cubicBezTo>
                  <a:cubicBezTo>
                    <a:pt x="0" y="29111"/>
                    <a:pt x="4857" y="29249"/>
                    <a:pt x="11000" y="29249"/>
                  </a:cubicBezTo>
                  <a:cubicBezTo>
                    <a:pt x="11282" y="29249"/>
                    <a:pt x="11568" y="29248"/>
                    <a:pt x="11855" y="29248"/>
                  </a:cubicBezTo>
                  <a:lnTo>
                    <a:pt x="11855" y="29248"/>
                  </a:lnTo>
                  <a:cubicBezTo>
                    <a:pt x="12143" y="29248"/>
                    <a:pt x="12428" y="29249"/>
                    <a:pt x="12710" y="29249"/>
                  </a:cubicBezTo>
                  <a:cubicBezTo>
                    <a:pt x="18853" y="29249"/>
                    <a:pt x="23710" y="29111"/>
                    <a:pt x="23710" y="22857"/>
                  </a:cubicBezTo>
                  <a:cubicBezTo>
                    <a:pt x="23710" y="17669"/>
                    <a:pt x="20401" y="9900"/>
                    <a:pt x="15790" y="6842"/>
                  </a:cubicBezTo>
                  <a:lnTo>
                    <a:pt x="17945" y="652"/>
                  </a:lnTo>
                  <a:lnTo>
                    <a:pt x="17945" y="652"/>
                  </a:lnTo>
                  <a:lnTo>
                    <a:pt x="14111" y="1278"/>
                  </a:lnTo>
                  <a:lnTo>
                    <a:pt x="1185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4" name="Google Shape;2564;p89"/>
            <p:cNvSpPr/>
            <p:nvPr/>
          </p:nvSpPr>
          <p:spPr>
            <a:xfrm rot="-1835665">
              <a:off x="333763" y="269494"/>
              <a:ext cx="351957" cy="881375"/>
            </a:xfrm>
            <a:custGeom>
              <a:avLst/>
              <a:gdLst/>
              <a:ahLst/>
              <a:cxnLst/>
              <a:rect l="l" t="t" r="r" b="b"/>
              <a:pathLst>
                <a:path w="11630" h="29124" extrusionOk="0">
                  <a:moveTo>
                    <a:pt x="11630" y="0"/>
                  </a:moveTo>
                  <a:lnTo>
                    <a:pt x="9599" y="1153"/>
                  </a:lnTo>
                  <a:lnTo>
                    <a:pt x="5765" y="527"/>
                  </a:lnTo>
                  <a:lnTo>
                    <a:pt x="7920" y="6717"/>
                  </a:lnTo>
                  <a:cubicBezTo>
                    <a:pt x="3309" y="9775"/>
                    <a:pt x="0" y="17544"/>
                    <a:pt x="0" y="22732"/>
                  </a:cubicBezTo>
                  <a:cubicBezTo>
                    <a:pt x="0" y="29052"/>
                    <a:pt x="4955" y="29123"/>
                    <a:pt x="11192" y="29123"/>
                  </a:cubicBezTo>
                  <a:cubicBezTo>
                    <a:pt x="11337" y="29123"/>
                    <a:pt x="11483" y="29123"/>
                    <a:pt x="11630" y="29123"/>
                  </a:cubicBezTo>
                  <a:lnTo>
                    <a:pt x="11630" y="29123"/>
                  </a:lnTo>
                  <a:lnTo>
                    <a:pt x="11630"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Google Shape;2565;p89"/>
            <p:cNvSpPr/>
            <p:nvPr/>
          </p:nvSpPr>
          <p:spPr>
            <a:xfrm rot="-1835665">
              <a:off x="642312" y="567858"/>
              <a:ext cx="152494" cy="333769"/>
            </a:xfrm>
            <a:custGeom>
              <a:avLst/>
              <a:gdLst/>
              <a:ahLst/>
              <a:cxnLst/>
              <a:rect l="l" t="t" r="r" b="b"/>
              <a:pathLst>
                <a:path w="5039" h="11029" extrusionOk="0">
                  <a:moveTo>
                    <a:pt x="2156" y="1"/>
                  </a:moveTo>
                  <a:lnTo>
                    <a:pt x="2156" y="1354"/>
                  </a:lnTo>
                  <a:cubicBezTo>
                    <a:pt x="903" y="1555"/>
                    <a:pt x="126" y="2407"/>
                    <a:pt x="126" y="3535"/>
                  </a:cubicBezTo>
                  <a:cubicBezTo>
                    <a:pt x="126" y="4687"/>
                    <a:pt x="953" y="5314"/>
                    <a:pt x="2331" y="5840"/>
                  </a:cubicBezTo>
                  <a:cubicBezTo>
                    <a:pt x="3334" y="6241"/>
                    <a:pt x="3860" y="6717"/>
                    <a:pt x="3860" y="7444"/>
                  </a:cubicBezTo>
                  <a:cubicBezTo>
                    <a:pt x="3860" y="8221"/>
                    <a:pt x="3209" y="8773"/>
                    <a:pt x="2256" y="8773"/>
                  </a:cubicBezTo>
                  <a:cubicBezTo>
                    <a:pt x="1504" y="8773"/>
                    <a:pt x="802" y="8522"/>
                    <a:pt x="326" y="8196"/>
                  </a:cubicBezTo>
                  <a:lnTo>
                    <a:pt x="0" y="9098"/>
                  </a:lnTo>
                  <a:cubicBezTo>
                    <a:pt x="477" y="9424"/>
                    <a:pt x="1279" y="9675"/>
                    <a:pt x="2056" y="9675"/>
                  </a:cubicBezTo>
                  <a:lnTo>
                    <a:pt x="2056" y="11028"/>
                  </a:lnTo>
                  <a:lnTo>
                    <a:pt x="2908" y="11028"/>
                  </a:lnTo>
                  <a:lnTo>
                    <a:pt x="2908" y="9650"/>
                  </a:lnTo>
                  <a:cubicBezTo>
                    <a:pt x="4286" y="9424"/>
                    <a:pt x="5038" y="8422"/>
                    <a:pt x="5038" y="7344"/>
                  </a:cubicBezTo>
                  <a:cubicBezTo>
                    <a:pt x="5038" y="6166"/>
                    <a:pt x="4336" y="5464"/>
                    <a:pt x="2933" y="4888"/>
                  </a:cubicBezTo>
                  <a:cubicBezTo>
                    <a:pt x="1780" y="4412"/>
                    <a:pt x="1279" y="4061"/>
                    <a:pt x="1279" y="3359"/>
                  </a:cubicBezTo>
                  <a:cubicBezTo>
                    <a:pt x="1279" y="2833"/>
                    <a:pt x="1655" y="2206"/>
                    <a:pt x="2707" y="2206"/>
                  </a:cubicBezTo>
                  <a:cubicBezTo>
                    <a:pt x="3559" y="2206"/>
                    <a:pt x="4111" y="2507"/>
                    <a:pt x="4386" y="2657"/>
                  </a:cubicBezTo>
                  <a:lnTo>
                    <a:pt x="4737" y="1780"/>
                  </a:lnTo>
                  <a:cubicBezTo>
                    <a:pt x="4336" y="1555"/>
                    <a:pt x="3785" y="1329"/>
                    <a:pt x="2983" y="1304"/>
                  </a:cubicBezTo>
                  <a:lnTo>
                    <a:pt x="298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p89"/>
            <p:cNvSpPr/>
            <p:nvPr/>
          </p:nvSpPr>
          <p:spPr>
            <a:xfrm rot="-1835665">
              <a:off x="392132" y="411642"/>
              <a:ext cx="292036" cy="47906"/>
            </a:xfrm>
            <a:custGeom>
              <a:avLst/>
              <a:gdLst/>
              <a:ahLst/>
              <a:cxnLst/>
              <a:rect l="l" t="t" r="r" b="b"/>
              <a:pathLst>
                <a:path w="9650" h="1583" extrusionOk="0">
                  <a:moveTo>
                    <a:pt x="9387" y="0"/>
                  </a:moveTo>
                  <a:cubicBezTo>
                    <a:pt x="9375" y="0"/>
                    <a:pt x="9362" y="1"/>
                    <a:pt x="9349" y="4"/>
                  </a:cubicBezTo>
                  <a:lnTo>
                    <a:pt x="251" y="1031"/>
                  </a:lnTo>
                  <a:cubicBezTo>
                    <a:pt x="101" y="1031"/>
                    <a:pt x="0" y="1182"/>
                    <a:pt x="0" y="1332"/>
                  </a:cubicBezTo>
                  <a:cubicBezTo>
                    <a:pt x="26" y="1457"/>
                    <a:pt x="151" y="1583"/>
                    <a:pt x="276" y="1583"/>
                  </a:cubicBezTo>
                  <a:lnTo>
                    <a:pt x="301" y="1583"/>
                  </a:lnTo>
                  <a:lnTo>
                    <a:pt x="9399" y="555"/>
                  </a:lnTo>
                  <a:cubicBezTo>
                    <a:pt x="9549" y="530"/>
                    <a:pt x="9650" y="405"/>
                    <a:pt x="9650" y="254"/>
                  </a:cubicBezTo>
                  <a:cubicBezTo>
                    <a:pt x="9627" y="117"/>
                    <a:pt x="9520" y="0"/>
                    <a:pt x="938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Google Shape;2567;p89"/>
            <p:cNvSpPr/>
            <p:nvPr/>
          </p:nvSpPr>
          <p:spPr>
            <a:xfrm rot="-1835665">
              <a:off x="424062" y="392507"/>
              <a:ext cx="292793" cy="47936"/>
            </a:xfrm>
            <a:custGeom>
              <a:avLst/>
              <a:gdLst/>
              <a:ahLst/>
              <a:cxnLst/>
              <a:rect l="l" t="t" r="r" b="b"/>
              <a:pathLst>
                <a:path w="9675" h="1584" extrusionOk="0">
                  <a:moveTo>
                    <a:pt x="281" y="1"/>
                  </a:moveTo>
                  <a:cubicBezTo>
                    <a:pt x="151" y="1"/>
                    <a:pt x="48" y="95"/>
                    <a:pt x="26" y="230"/>
                  </a:cubicBezTo>
                  <a:cubicBezTo>
                    <a:pt x="1" y="381"/>
                    <a:pt x="126" y="531"/>
                    <a:pt x="276" y="531"/>
                  </a:cubicBezTo>
                  <a:lnTo>
                    <a:pt x="9349" y="1584"/>
                  </a:lnTo>
                  <a:lnTo>
                    <a:pt x="9374" y="1584"/>
                  </a:lnTo>
                  <a:cubicBezTo>
                    <a:pt x="9524" y="1584"/>
                    <a:pt x="9625" y="1458"/>
                    <a:pt x="9650" y="1333"/>
                  </a:cubicBezTo>
                  <a:cubicBezTo>
                    <a:pt x="9675" y="1183"/>
                    <a:pt x="9549" y="1032"/>
                    <a:pt x="9399" y="1032"/>
                  </a:cubicBezTo>
                  <a:lnTo>
                    <a:pt x="326" y="5"/>
                  </a:lnTo>
                  <a:cubicBezTo>
                    <a:pt x="311" y="2"/>
                    <a:pt x="296" y="1"/>
                    <a:pt x="2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68" name="Google Shape;2568;p89"/>
          <p:cNvGrpSpPr/>
          <p:nvPr/>
        </p:nvGrpSpPr>
        <p:grpSpPr>
          <a:xfrm rot="-2012155" flipH="1">
            <a:off x="5117919" y="4187818"/>
            <a:ext cx="936710" cy="495775"/>
            <a:chOff x="6679875" y="343900"/>
            <a:chExt cx="738750" cy="391000"/>
          </a:xfrm>
        </p:grpSpPr>
        <p:sp>
          <p:nvSpPr>
            <p:cNvPr id="2569" name="Google Shape;2569;p89"/>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8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p89"/>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2" name="Google Shape;2572;p89"/>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3" name="Google Shape;2573;p89"/>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4" name="Google Shape;2574;p89"/>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5" name="Google Shape;2575;p89"/>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6" name="Google Shape;2576;p89"/>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7" name="Google Shape;2577;p89"/>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8" name="Google Shape;2578;p8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79" name="Google Shape;2579;p89"/>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Google Shape;2580;p89">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1" name="Google Shape;2581;p89">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Google Shape;2582;p89">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6"/>
        <p:cNvGrpSpPr/>
        <p:nvPr/>
      </p:nvGrpSpPr>
      <p:grpSpPr>
        <a:xfrm>
          <a:off x="0" y="0"/>
          <a:ext cx="0" cy="0"/>
          <a:chOff x="0" y="0"/>
          <a:chExt cx="0" cy="0"/>
        </a:xfrm>
      </p:grpSpPr>
      <p:sp>
        <p:nvSpPr>
          <p:cNvPr id="2587" name="Google Shape;2587;p90"/>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id"/>
              <a:t>Penegakan Hukum </a:t>
            </a:r>
            <a:r>
              <a:rPr lang="id">
                <a:solidFill>
                  <a:schemeClr val="dk2"/>
                </a:solidFill>
              </a:rPr>
              <a:t>Korupsi</a:t>
            </a:r>
            <a:r>
              <a:rPr lang="id"/>
              <a:t> Di Indonesia</a:t>
            </a:r>
            <a:endParaRPr/>
          </a:p>
        </p:txBody>
      </p:sp>
      <p:sp>
        <p:nvSpPr>
          <p:cNvPr id="2588" name="Google Shape;2588;p90"/>
          <p:cNvSpPr txBox="1">
            <a:spLocks noGrp="1"/>
          </p:cNvSpPr>
          <p:nvPr>
            <p:ph type="title" idx="2"/>
          </p:nvPr>
        </p:nvSpPr>
        <p:spPr>
          <a:xfrm>
            <a:off x="1324725" y="1764600"/>
            <a:ext cx="3362700" cy="342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id" sz="2000">
                <a:solidFill>
                  <a:srgbClr val="FFFFFF"/>
                </a:solidFill>
              </a:rPr>
              <a:t>Terbentuknya Pengadilan Khusus </a:t>
            </a:r>
            <a:r>
              <a:rPr lang="id" sz="2000">
                <a:solidFill>
                  <a:srgbClr val="FF0000"/>
                </a:solidFill>
              </a:rPr>
              <a:t>Tindak Pidana Korupsi</a:t>
            </a:r>
            <a:endParaRPr sz="2000">
              <a:solidFill>
                <a:srgbClr val="FF0000"/>
              </a:solidFill>
            </a:endParaRPr>
          </a:p>
        </p:txBody>
      </p:sp>
      <p:sp>
        <p:nvSpPr>
          <p:cNvPr id="2589" name="Google Shape;2589;p90"/>
          <p:cNvSpPr txBox="1">
            <a:spLocks noGrp="1"/>
          </p:cNvSpPr>
          <p:nvPr>
            <p:ph type="title" idx="3"/>
          </p:nvPr>
        </p:nvSpPr>
        <p:spPr>
          <a:xfrm>
            <a:off x="1324715" y="2759700"/>
            <a:ext cx="3362700" cy="342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id" sz="2000">
                <a:solidFill>
                  <a:srgbClr val="FFFFFF"/>
                </a:solidFill>
              </a:rPr>
              <a:t>Penegakan Hukum </a:t>
            </a:r>
            <a:r>
              <a:rPr lang="id" sz="2000">
                <a:solidFill>
                  <a:srgbClr val="FF0000"/>
                </a:solidFill>
              </a:rPr>
              <a:t>Tindak Pidana Korupsi</a:t>
            </a:r>
            <a:r>
              <a:rPr lang="id" sz="2000">
                <a:solidFill>
                  <a:srgbClr val="FFFFFF"/>
                </a:solidFill>
              </a:rPr>
              <a:t> oleh KPK</a:t>
            </a:r>
            <a:endParaRPr sz="1800">
              <a:solidFill>
                <a:srgbClr val="FFFFFF"/>
              </a:solidFill>
            </a:endParaRPr>
          </a:p>
        </p:txBody>
      </p:sp>
      <p:grpSp>
        <p:nvGrpSpPr>
          <p:cNvPr id="2590" name="Google Shape;2590;p90"/>
          <p:cNvGrpSpPr/>
          <p:nvPr/>
        </p:nvGrpSpPr>
        <p:grpSpPr>
          <a:xfrm rot="-1382395">
            <a:off x="466782" y="3702610"/>
            <a:ext cx="568768" cy="834396"/>
            <a:chOff x="4154925" y="1904150"/>
            <a:chExt cx="406650" cy="596525"/>
          </a:xfrm>
        </p:grpSpPr>
        <p:sp>
          <p:nvSpPr>
            <p:cNvPr id="2591" name="Google Shape;2591;p90"/>
            <p:cNvSpPr/>
            <p:nvPr/>
          </p:nvSpPr>
          <p:spPr>
            <a:xfrm>
              <a:off x="4154925" y="1904150"/>
              <a:ext cx="406650" cy="596525"/>
            </a:xfrm>
            <a:custGeom>
              <a:avLst/>
              <a:gdLst/>
              <a:ahLst/>
              <a:cxnLst/>
              <a:rect l="l" t="t" r="r" b="b"/>
              <a:pathLst>
                <a:path w="16266" h="23861" extrusionOk="0">
                  <a:moveTo>
                    <a:pt x="1429" y="1"/>
                  </a:moveTo>
                  <a:cubicBezTo>
                    <a:pt x="677" y="1"/>
                    <a:pt x="50" y="628"/>
                    <a:pt x="50" y="1379"/>
                  </a:cubicBezTo>
                  <a:lnTo>
                    <a:pt x="0" y="19049"/>
                  </a:lnTo>
                  <a:lnTo>
                    <a:pt x="0" y="20653"/>
                  </a:lnTo>
                  <a:cubicBezTo>
                    <a:pt x="0" y="20678"/>
                    <a:pt x="0" y="20703"/>
                    <a:pt x="0" y="20703"/>
                  </a:cubicBezTo>
                  <a:cubicBezTo>
                    <a:pt x="25" y="21430"/>
                    <a:pt x="627" y="21981"/>
                    <a:pt x="1328" y="21981"/>
                  </a:cubicBezTo>
                  <a:lnTo>
                    <a:pt x="3033" y="21931"/>
                  </a:lnTo>
                  <a:lnTo>
                    <a:pt x="3183" y="21931"/>
                  </a:lnTo>
                  <a:lnTo>
                    <a:pt x="3183" y="23059"/>
                  </a:lnTo>
                  <a:cubicBezTo>
                    <a:pt x="3183" y="23359"/>
                    <a:pt x="3358" y="23635"/>
                    <a:pt x="3634" y="23760"/>
                  </a:cubicBezTo>
                  <a:cubicBezTo>
                    <a:pt x="3759" y="23836"/>
                    <a:pt x="3860" y="23861"/>
                    <a:pt x="3985" y="23861"/>
                  </a:cubicBezTo>
                  <a:cubicBezTo>
                    <a:pt x="4160" y="23861"/>
                    <a:pt x="4336" y="23786"/>
                    <a:pt x="4486" y="23660"/>
                  </a:cubicBezTo>
                  <a:lnTo>
                    <a:pt x="5163" y="23109"/>
                  </a:lnTo>
                  <a:lnTo>
                    <a:pt x="5840" y="23685"/>
                  </a:lnTo>
                  <a:cubicBezTo>
                    <a:pt x="5990" y="23786"/>
                    <a:pt x="6166" y="23861"/>
                    <a:pt x="6341" y="23861"/>
                  </a:cubicBezTo>
                  <a:cubicBezTo>
                    <a:pt x="6466" y="23861"/>
                    <a:pt x="6567" y="23836"/>
                    <a:pt x="6692" y="23786"/>
                  </a:cubicBezTo>
                  <a:cubicBezTo>
                    <a:pt x="6968" y="23660"/>
                    <a:pt x="7143" y="23385"/>
                    <a:pt x="7143" y="23059"/>
                  </a:cubicBezTo>
                  <a:lnTo>
                    <a:pt x="7143" y="21956"/>
                  </a:lnTo>
                  <a:lnTo>
                    <a:pt x="14311" y="21956"/>
                  </a:lnTo>
                  <a:cubicBezTo>
                    <a:pt x="14837" y="21956"/>
                    <a:pt x="15339" y="21755"/>
                    <a:pt x="15689" y="21405"/>
                  </a:cubicBezTo>
                  <a:cubicBezTo>
                    <a:pt x="16065" y="21029"/>
                    <a:pt x="16266" y="20552"/>
                    <a:pt x="16266" y="20026"/>
                  </a:cubicBezTo>
                  <a:lnTo>
                    <a:pt x="16166" y="1404"/>
                  </a:lnTo>
                  <a:cubicBezTo>
                    <a:pt x="16166" y="1054"/>
                    <a:pt x="16015" y="703"/>
                    <a:pt x="15765" y="427"/>
                  </a:cubicBezTo>
                  <a:cubicBezTo>
                    <a:pt x="15489" y="176"/>
                    <a:pt x="15163" y="26"/>
                    <a:pt x="14787" y="26"/>
                  </a:cubicBezTo>
                  <a:lnTo>
                    <a:pt x="1429" y="1"/>
                  </a:lnTo>
                  <a:close/>
                </a:path>
              </a:pathLst>
            </a:custGeom>
            <a:solidFill>
              <a:schemeClr val="accent2"/>
            </a:solidFill>
            <a:ln>
              <a:noFill/>
            </a:ln>
            <a:effectLst>
              <a:outerShdw dist="19050" dir="1800000" algn="bl" rotWithShape="0">
                <a:schemeClr val="dk1">
                  <a:alpha val="1882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2" name="Google Shape;2592;p90"/>
            <p:cNvSpPr/>
            <p:nvPr/>
          </p:nvSpPr>
          <p:spPr>
            <a:xfrm>
              <a:off x="4254550" y="2359675"/>
              <a:ext cx="59550" cy="120950"/>
            </a:xfrm>
            <a:custGeom>
              <a:avLst/>
              <a:gdLst/>
              <a:ahLst/>
              <a:cxnLst/>
              <a:rect l="l" t="t" r="r" b="b"/>
              <a:pathLst>
                <a:path w="2382" h="4838" extrusionOk="0">
                  <a:moveTo>
                    <a:pt x="0" y="1"/>
                  </a:moveTo>
                  <a:lnTo>
                    <a:pt x="0" y="4838"/>
                  </a:lnTo>
                  <a:lnTo>
                    <a:pt x="1178" y="3860"/>
                  </a:lnTo>
                  <a:lnTo>
                    <a:pt x="2356" y="4838"/>
                  </a:lnTo>
                  <a:lnTo>
                    <a:pt x="238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3" name="Google Shape;2593;p90"/>
            <p:cNvSpPr/>
            <p:nvPr/>
          </p:nvSpPr>
          <p:spPr>
            <a:xfrm>
              <a:off x="4174350" y="1923575"/>
              <a:ext cx="367175" cy="510075"/>
            </a:xfrm>
            <a:custGeom>
              <a:avLst/>
              <a:gdLst/>
              <a:ahLst/>
              <a:cxnLst/>
              <a:rect l="l" t="t" r="r" b="b"/>
              <a:pathLst>
                <a:path w="14687" h="20403" extrusionOk="0">
                  <a:moveTo>
                    <a:pt x="652" y="1"/>
                  </a:moveTo>
                  <a:cubicBezTo>
                    <a:pt x="326" y="1"/>
                    <a:pt x="50" y="277"/>
                    <a:pt x="50" y="602"/>
                  </a:cubicBezTo>
                  <a:lnTo>
                    <a:pt x="50" y="1279"/>
                  </a:lnTo>
                  <a:lnTo>
                    <a:pt x="25" y="17921"/>
                  </a:lnTo>
                  <a:lnTo>
                    <a:pt x="25" y="18297"/>
                  </a:lnTo>
                  <a:cubicBezTo>
                    <a:pt x="0" y="19149"/>
                    <a:pt x="100" y="20377"/>
                    <a:pt x="2657" y="20377"/>
                  </a:cubicBezTo>
                  <a:lnTo>
                    <a:pt x="13534" y="20402"/>
                  </a:lnTo>
                  <a:cubicBezTo>
                    <a:pt x="14186" y="20402"/>
                    <a:pt x="14687" y="19876"/>
                    <a:pt x="14687" y="19249"/>
                  </a:cubicBezTo>
                  <a:lnTo>
                    <a:pt x="14612" y="728"/>
                  </a:lnTo>
                  <a:lnTo>
                    <a:pt x="14612" y="627"/>
                  </a:lnTo>
                  <a:cubicBezTo>
                    <a:pt x="14612" y="302"/>
                    <a:pt x="14336" y="26"/>
                    <a:pt x="14010" y="26"/>
                  </a:cubicBezTo>
                  <a:lnTo>
                    <a:pt x="6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4" name="Google Shape;2594;p90"/>
            <p:cNvSpPr/>
            <p:nvPr/>
          </p:nvSpPr>
          <p:spPr>
            <a:xfrm>
              <a:off x="4174350" y="1923575"/>
              <a:ext cx="58275" cy="510100"/>
            </a:xfrm>
            <a:custGeom>
              <a:avLst/>
              <a:gdLst/>
              <a:ahLst/>
              <a:cxnLst/>
              <a:rect l="l" t="t" r="r" b="b"/>
              <a:pathLst>
                <a:path w="2331" h="20404" extrusionOk="0">
                  <a:moveTo>
                    <a:pt x="652" y="1"/>
                  </a:moveTo>
                  <a:cubicBezTo>
                    <a:pt x="326" y="1"/>
                    <a:pt x="50" y="277"/>
                    <a:pt x="50" y="602"/>
                  </a:cubicBezTo>
                  <a:lnTo>
                    <a:pt x="50" y="1279"/>
                  </a:lnTo>
                  <a:lnTo>
                    <a:pt x="25" y="17921"/>
                  </a:lnTo>
                  <a:lnTo>
                    <a:pt x="25" y="18297"/>
                  </a:lnTo>
                  <a:lnTo>
                    <a:pt x="0" y="19901"/>
                  </a:lnTo>
                  <a:cubicBezTo>
                    <a:pt x="24" y="20164"/>
                    <a:pt x="230" y="20404"/>
                    <a:pt x="510" y="20404"/>
                  </a:cubicBezTo>
                  <a:cubicBezTo>
                    <a:pt x="524" y="20404"/>
                    <a:pt x="537" y="20403"/>
                    <a:pt x="551" y="20402"/>
                  </a:cubicBezTo>
                  <a:lnTo>
                    <a:pt x="2306" y="20377"/>
                  </a:lnTo>
                  <a:lnTo>
                    <a:pt x="233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5" name="Google Shape;2595;p90"/>
            <p:cNvSpPr/>
            <p:nvPr/>
          </p:nvSpPr>
          <p:spPr>
            <a:xfrm>
              <a:off x="4277725" y="1984375"/>
              <a:ext cx="201150" cy="108400"/>
            </a:xfrm>
            <a:custGeom>
              <a:avLst/>
              <a:gdLst/>
              <a:ahLst/>
              <a:cxnLst/>
              <a:rect l="l" t="t" r="r" b="b"/>
              <a:pathLst>
                <a:path w="8046" h="4336" extrusionOk="0">
                  <a:moveTo>
                    <a:pt x="25" y="0"/>
                  </a:moveTo>
                  <a:lnTo>
                    <a:pt x="0" y="4286"/>
                  </a:lnTo>
                  <a:lnTo>
                    <a:pt x="8046" y="4336"/>
                  </a:lnTo>
                  <a:lnTo>
                    <a:pt x="8046" y="50"/>
                  </a:lnTo>
                  <a:lnTo>
                    <a:pt x="2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6" name="Google Shape;2596;p90"/>
            <p:cNvSpPr/>
            <p:nvPr/>
          </p:nvSpPr>
          <p:spPr>
            <a:xfrm>
              <a:off x="4309050" y="2020700"/>
              <a:ext cx="26975" cy="44525"/>
            </a:xfrm>
            <a:custGeom>
              <a:avLst/>
              <a:gdLst/>
              <a:ahLst/>
              <a:cxnLst/>
              <a:rect l="l" t="t" r="r" b="b"/>
              <a:pathLst>
                <a:path w="1079" h="1781" extrusionOk="0">
                  <a:moveTo>
                    <a:pt x="1" y="1"/>
                  </a:moveTo>
                  <a:lnTo>
                    <a:pt x="1" y="1780"/>
                  </a:lnTo>
                  <a:lnTo>
                    <a:pt x="1078" y="1780"/>
                  </a:lnTo>
                  <a:lnTo>
                    <a:pt x="1078" y="1454"/>
                  </a:lnTo>
                  <a:lnTo>
                    <a:pt x="376" y="1454"/>
                  </a:lnTo>
                  <a:lnTo>
                    <a:pt x="3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7" name="Google Shape;2597;p90"/>
            <p:cNvSpPr/>
            <p:nvPr/>
          </p:nvSpPr>
          <p:spPr>
            <a:xfrm>
              <a:off x="4342250" y="2020700"/>
              <a:ext cx="42650" cy="44525"/>
            </a:xfrm>
            <a:custGeom>
              <a:avLst/>
              <a:gdLst/>
              <a:ahLst/>
              <a:cxnLst/>
              <a:rect l="l" t="t" r="r" b="b"/>
              <a:pathLst>
                <a:path w="1706" h="1781" extrusionOk="0">
                  <a:moveTo>
                    <a:pt x="853" y="276"/>
                  </a:moveTo>
                  <a:cubicBezTo>
                    <a:pt x="853" y="301"/>
                    <a:pt x="853" y="352"/>
                    <a:pt x="878" y="402"/>
                  </a:cubicBezTo>
                  <a:cubicBezTo>
                    <a:pt x="903" y="452"/>
                    <a:pt x="953" y="652"/>
                    <a:pt x="1079" y="1028"/>
                  </a:cubicBezTo>
                  <a:lnTo>
                    <a:pt x="627" y="1028"/>
                  </a:lnTo>
                  <a:cubicBezTo>
                    <a:pt x="753" y="627"/>
                    <a:pt x="828" y="377"/>
                    <a:pt x="853" y="276"/>
                  </a:cubicBezTo>
                  <a:close/>
                  <a:moveTo>
                    <a:pt x="602" y="1"/>
                  </a:moveTo>
                  <a:lnTo>
                    <a:pt x="1" y="1780"/>
                  </a:lnTo>
                  <a:lnTo>
                    <a:pt x="402" y="1780"/>
                  </a:lnTo>
                  <a:lnTo>
                    <a:pt x="527" y="1354"/>
                  </a:lnTo>
                  <a:lnTo>
                    <a:pt x="1154" y="1354"/>
                  </a:lnTo>
                  <a:lnTo>
                    <a:pt x="1304" y="1780"/>
                  </a:lnTo>
                  <a:lnTo>
                    <a:pt x="1705" y="1780"/>
                  </a:lnTo>
                  <a:lnTo>
                    <a:pt x="107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Google Shape;2598;p90"/>
            <p:cNvSpPr/>
            <p:nvPr/>
          </p:nvSpPr>
          <p:spPr>
            <a:xfrm>
              <a:off x="4388625" y="2020700"/>
              <a:ext cx="59550" cy="44525"/>
            </a:xfrm>
            <a:custGeom>
              <a:avLst/>
              <a:gdLst/>
              <a:ahLst/>
              <a:cxnLst/>
              <a:rect l="l" t="t" r="r" b="b"/>
              <a:pathLst>
                <a:path w="2382" h="1781" extrusionOk="0">
                  <a:moveTo>
                    <a:pt x="0" y="1"/>
                  </a:moveTo>
                  <a:lnTo>
                    <a:pt x="427" y="1780"/>
                  </a:lnTo>
                  <a:lnTo>
                    <a:pt x="853" y="1780"/>
                  </a:lnTo>
                  <a:lnTo>
                    <a:pt x="1103" y="853"/>
                  </a:lnTo>
                  <a:cubicBezTo>
                    <a:pt x="1103" y="803"/>
                    <a:pt x="1128" y="753"/>
                    <a:pt x="1153" y="652"/>
                  </a:cubicBezTo>
                  <a:cubicBezTo>
                    <a:pt x="1153" y="552"/>
                    <a:pt x="1178" y="477"/>
                    <a:pt x="1178" y="427"/>
                  </a:cubicBezTo>
                  <a:cubicBezTo>
                    <a:pt x="1178" y="477"/>
                    <a:pt x="1204" y="552"/>
                    <a:pt x="1229" y="652"/>
                  </a:cubicBezTo>
                  <a:cubicBezTo>
                    <a:pt x="1229" y="753"/>
                    <a:pt x="1254" y="803"/>
                    <a:pt x="1254" y="853"/>
                  </a:cubicBezTo>
                  <a:lnTo>
                    <a:pt x="1504" y="1780"/>
                  </a:lnTo>
                  <a:lnTo>
                    <a:pt x="1930" y="1780"/>
                  </a:lnTo>
                  <a:lnTo>
                    <a:pt x="2381" y="1"/>
                  </a:lnTo>
                  <a:lnTo>
                    <a:pt x="2006" y="1"/>
                  </a:lnTo>
                  <a:lnTo>
                    <a:pt x="1780" y="978"/>
                  </a:lnTo>
                  <a:cubicBezTo>
                    <a:pt x="1780" y="1028"/>
                    <a:pt x="1755" y="1103"/>
                    <a:pt x="1730" y="1204"/>
                  </a:cubicBezTo>
                  <a:cubicBezTo>
                    <a:pt x="1705" y="1304"/>
                    <a:pt x="1705" y="1379"/>
                    <a:pt x="1705" y="1429"/>
                  </a:cubicBezTo>
                  <a:cubicBezTo>
                    <a:pt x="1680" y="1379"/>
                    <a:pt x="1680" y="1279"/>
                    <a:pt x="1655" y="1204"/>
                  </a:cubicBezTo>
                  <a:cubicBezTo>
                    <a:pt x="1630" y="1103"/>
                    <a:pt x="1630" y="1053"/>
                    <a:pt x="1605" y="1003"/>
                  </a:cubicBezTo>
                  <a:lnTo>
                    <a:pt x="1354" y="1"/>
                  </a:lnTo>
                  <a:lnTo>
                    <a:pt x="1003" y="1"/>
                  </a:lnTo>
                  <a:lnTo>
                    <a:pt x="752" y="1003"/>
                  </a:lnTo>
                  <a:cubicBezTo>
                    <a:pt x="727" y="1053"/>
                    <a:pt x="727" y="1128"/>
                    <a:pt x="702" y="1229"/>
                  </a:cubicBezTo>
                  <a:cubicBezTo>
                    <a:pt x="677" y="1329"/>
                    <a:pt x="677" y="1379"/>
                    <a:pt x="677" y="1429"/>
                  </a:cubicBezTo>
                  <a:cubicBezTo>
                    <a:pt x="652" y="1304"/>
                    <a:pt x="627" y="1154"/>
                    <a:pt x="577" y="978"/>
                  </a:cubicBezTo>
                  <a:lnTo>
                    <a:pt x="35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99" name="Google Shape;2599;p90"/>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66"/>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0" name="Google Shape;2600;p90">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1" name="Google Shape;2601;p90">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2" name="Google Shape;2602;p90">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3" name="Google Shape;2603;p90"/>
          <p:cNvSpPr txBox="1"/>
          <p:nvPr/>
        </p:nvSpPr>
        <p:spPr>
          <a:xfrm>
            <a:off x="1324725" y="3719600"/>
            <a:ext cx="30000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2000">
                <a:solidFill>
                  <a:srgbClr val="FFFFFF"/>
                </a:solidFill>
                <a:latin typeface="Anton"/>
                <a:ea typeface="Anton"/>
                <a:cs typeface="Anton"/>
                <a:sym typeface="Anton"/>
              </a:rPr>
              <a:t>Dasar Hukum </a:t>
            </a:r>
            <a:r>
              <a:rPr lang="id" sz="2000">
                <a:solidFill>
                  <a:srgbClr val="FF0000"/>
                </a:solidFill>
                <a:latin typeface="Anton"/>
                <a:ea typeface="Anton"/>
                <a:cs typeface="Anton"/>
                <a:sym typeface="Anton"/>
              </a:rPr>
              <a:t>Tindak Pidana Korupsi</a:t>
            </a:r>
            <a:r>
              <a:rPr lang="id" sz="2000">
                <a:solidFill>
                  <a:srgbClr val="FFFFFF"/>
                </a:solidFill>
                <a:latin typeface="Anton"/>
                <a:ea typeface="Anton"/>
                <a:cs typeface="Anton"/>
                <a:sym typeface="Anton"/>
              </a:rPr>
              <a:t> di Indonesia</a:t>
            </a:r>
            <a:endParaRPr>
              <a:solidFill>
                <a:srgbClr val="FFFFFF"/>
              </a:solidFill>
            </a:endParaRPr>
          </a:p>
        </p:txBody>
      </p:sp>
      <p:grpSp>
        <p:nvGrpSpPr>
          <p:cNvPr id="2604" name="Google Shape;2604;p90"/>
          <p:cNvGrpSpPr/>
          <p:nvPr/>
        </p:nvGrpSpPr>
        <p:grpSpPr>
          <a:xfrm rot="-666834" flipH="1">
            <a:off x="6130586" y="4068753"/>
            <a:ext cx="694447" cy="367551"/>
            <a:chOff x="6679875" y="343900"/>
            <a:chExt cx="738750" cy="391000"/>
          </a:xfrm>
        </p:grpSpPr>
        <p:sp>
          <p:nvSpPr>
            <p:cNvPr id="2605" name="Google Shape;2605;p90"/>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6" name="Google Shape;2606;p90"/>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Google Shape;2607;p90"/>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p90"/>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90"/>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0" name="Google Shape;2610;p90"/>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1" name="Google Shape;2611;p90"/>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2" name="Google Shape;2612;p90"/>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3" name="Google Shape;2613;p90"/>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4" name="Google Shape;2614;p90"/>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15" name="Google Shape;2615;p90"/>
          <p:cNvGrpSpPr/>
          <p:nvPr/>
        </p:nvGrpSpPr>
        <p:grpSpPr>
          <a:xfrm rot="-339943" flipH="1">
            <a:off x="8084013" y="2894968"/>
            <a:ext cx="694419" cy="367537"/>
            <a:chOff x="6679875" y="343900"/>
            <a:chExt cx="738750" cy="391000"/>
          </a:xfrm>
        </p:grpSpPr>
        <p:sp>
          <p:nvSpPr>
            <p:cNvPr id="2616" name="Google Shape;2616;p90"/>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7" name="Google Shape;2617;p90"/>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8" name="Google Shape;2618;p90"/>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Google Shape;2619;p90"/>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p90"/>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1" name="Google Shape;2621;p90"/>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p90"/>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p90"/>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p90"/>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p90"/>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26" name="Google Shape;2626;p90"/>
          <p:cNvGrpSpPr/>
          <p:nvPr/>
        </p:nvGrpSpPr>
        <p:grpSpPr>
          <a:xfrm rot="2014304" flipH="1">
            <a:off x="6068176" y="1924182"/>
            <a:ext cx="694423" cy="367539"/>
            <a:chOff x="6679875" y="343900"/>
            <a:chExt cx="738750" cy="391000"/>
          </a:xfrm>
        </p:grpSpPr>
        <p:sp>
          <p:nvSpPr>
            <p:cNvPr id="2627" name="Google Shape;2627;p90"/>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p90"/>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p90"/>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90"/>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90"/>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90"/>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90"/>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90"/>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90"/>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p90"/>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37" name="Google Shape;2637;p90"/>
          <p:cNvGrpSpPr/>
          <p:nvPr/>
        </p:nvGrpSpPr>
        <p:grpSpPr>
          <a:xfrm>
            <a:off x="438783" y="1620359"/>
            <a:ext cx="621742" cy="617067"/>
            <a:chOff x="5584650" y="2216725"/>
            <a:chExt cx="415325" cy="412175"/>
          </a:xfrm>
        </p:grpSpPr>
        <p:sp>
          <p:nvSpPr>
            <p:cNvPr id="2638" name="Google Shape;2638;p90"/>
            <p:cNvSpPr/>
            <p:nvPr/>
          </p:nvSpPr>
          <p:spPr>
            <a:xfrm>
              <a:off x="5584650" y="2216725"/>
              <a:ext cx="415325" cy="412175"/>
            </a:xfrm>
            <a:custGeom>
              <a:avLst/>
              <a:gdLst/>
              <a:ahLst/>
              <a:cxnLst/>
              <a:rect l="l" t="t" r="r" b="b"/>
              <a:pathLst>
                <a:path w="16613" h="16487" extrusionOk="0">
                  <a:moveTo>
                    <a:pt x="8280" y="0"/>
                  </a:moveTo>
                  <a:cubicBezTo>
                    <a:pt x="8030" y="0"/>
                    <a:pt x="7798" y="36"/>
                    <a:pt x="7566" y="143"/>
                  </a:cubicBezTo>
                  <a:lnTo>
                    <a:pt x="1107" y="2801"/>
                  </a:lnTo>
                  <a:cubicBezTo>
                    <a:pt x="733" y="2962"/>
                    <a:pt x="429" y="3247"/>
                    <a:pt x="269" y="3622"/>
                  </a:cubicBezTo>
                  <a:cubicBezTo>
                    <a:pt x="108" y="4015"/>
                    <a:pt x="108" y="4425"/>
                    <a:pt x="269" y="4800"/>
                  </a:cubicBezTo>
                  <a:lnTo>
                    <a:pt x="554" y="5496"/>
                  </a:lnTo>
                  <a:cubicBezTo>
                    <a:pt x="750" y="5960"/>
                    <a:pt x="1143" y="6281"/>
                    <a:pt x="1607" y="6406"/>
                  </a:cubicBezTo>
                  <a:cubicBezTo>
                    <a:pt x="1643" y="6441"/>
                    <a:pt x="1678" y="6477"/>
                    <a:pt x="1714" y="6513"/>
                  </a:cubicBezTo>
                  <a:lnTo>
                    <a:pt x="1750" y="6655"/>
                  </a:lnTo>
                  <a:lnTo>
                    <a:pt x="1571" y="11509"/>
                  </a:lnTo>
                  <a:cubicBezTo>
                    <a:pt x="1411" y="11687"/>
                    <a:pt x="1303" y="11901"/>
                    <a:pt x="1286" y="12151"/>
                  </a:cubicBezTo>
                  <a:lnTo>
                    <a:pt x="1268" y="12294"/>
                  </a:lnTo>
                  <a:cubicBezTo>
                    <a:pt x="964" y="12490"/>
                    <a:pt x="750" y="12775"/>
                    <a:pt x="643" y="13132"/>
                  </a:cubicBezTo>
                  <a:cubicBezTo>
                    <a:pt x="251" y="13418"/>
                    <a:pt x="1" y="13882"/>
                    <a:pt x="1" y="14399"/>
                  </a:cubicBezTo>
                  <a:lnTo>
                    <a:pt x="1" y="14934"/>
                  </a:lnTo>
                  <a:cubicBezTo>
                    <a:pt x="1" y="15791"/>
                    <a:pt x="697" y="16487"/>
                    <a:pt x="1553" y="16487"/>
                  </a:cubicBezTo>
                  <a:lnTo>
                    <a:pt x="14989" y="16487"/>
                  </a:lnTo>
                  <a:cubicBezTo>
                    <a:pt x="15845" y="16487"/>
                    <a:pt x="16541" y="15791"/>
                    <a:pt x="16541" y="14934"/>
                  </a:cubicBezTo>
                  <a:lnTo>
                    <a:pt x="16541" y="14399"/>
                  </a:lnTo>
                  <a:cubicBezTo>
                    <a:pt x="16541" y="13882"/>
                    <a:pt x="16291" y="13418"/>
                    <a:pt x="15899" y="13132"/>
                  </a:cubicBezTo>
                  <a:cubicBezTo>
                    <a:pt x="15792" y="12775"/>
                    <a:pt x="15578" y="12490"/>
                    <a:pt x="15274" y="12294"/>
                  </a:cubicBezTo>
                  <a:lnTo>
                    <a:pt x="15256" y="12169"/>
                  </a:lnTo>
                  <a:cubicBezTo>
                    <a:pt x="15239" y="11901"/>
                    <a:pt x="15132" y="11687"/>
                    <a:pt x="14971" y="11509"/>
                  </a:cubicBezTo>
                  <a:lnTo>
                    <a:pt x="14793" y="6655"/>
                  </a:lnTo>
                  <a:lnTo>
                    <a:pt x="14828" y="6530"/>
                  </a:lnTo>
                  <a:cubicBezTo>
                    <a:pt x="14864" y="6495"/>
                    <a:pt x="14882" y="6477"/>
                    <a:pt x="14917" y="6441"/>
                  </a:cubicBezTo>
                  <a:cubicBezTo>
                    <a:pt x="14935" y="6423"/>
                    <a:pt x="14935" y="6423"/>
                    <a:pt x="14953" y="6406"/>
                  </a:cubicBezTo>
                  <a:cubicBezTo>
                    <a:pt x="15417" y="6281"/>
                    <a:pt x="15810" y="5960"/>
                    <a:pt x="16006" y="5496"/>
                  </a:cubicBezTo>
                  <a:lnTo>
                    <a:pt x="16291" y="4800"/>
                  </a:lnTo>
                  <a:cubicBezTo>
                    <a:pt x="16612" y="4015"/>
                    <a:pt x="16238" y="3123"/>
                    <a:pt x="15453" y="2801"/>
                  </a:cubicBezTo>
                  <a:lnTo>
                    <a:pt x="8976" y="143"/>
                  </a:lnTo>
                  <a:cubicBezTo>
                    <a:pt x="8762" y="36"/>
                    <a:pt x="8512" y="0"/>
                    <a:pt x="8280" y="0"/>
                  </a:cubicBezTo>
                  <a:close/>
                </a:path>
              </a:pathLst>
            </a:custGeom>
            <a:solidFill>
              <a:schemeClr val="dk1"/>
            </a:solidFill>
            <a:ln>
              <a:noFill/>
            </a:ln>
            <a:effectLst>
              <a:outerShdw dist="28575" dir="240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9" name="Google Shape;2639;p90"/>
            <p:cNvSpPr/>
            <p:nvPr/>
          </p:nvSpPr>
          <p:spPr>
            <a:xfrm>
              <a:off x="5682350" y="2345625"/>
              <a:ext cx="218600" cy="229750"/>
            </a:xfrm>
            <a:custGeom>
              <a:avLst/>
              <a:gdLst/>
              <a:ahLst/>
              <a:cxnLst/>
              <a:rect l="l" t="t" r="r" b="b"/>
              <a:pathLst>
                <a:path w="8744" h="9190" extrusionOk="0">
                  <a:moveTo>
                    <a:pt x="1" y="1"/>
                  </a:moveTo>
                  <a:lnTo>
                    <a:pt x="1" y="9190"/>
                  </a:lnTo>
                  <a:lnTo>
                    <a:pt x="8743" y="9190"/>
                  </a:lnTo>
                  <a:lnTo>
                    <a:pt x="874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0" name="Google Shape;2640;p90"/>
            <p:cNvSpPr/>
            <p:nvPr/>
          </p:nvSpPr>
          <p:spPr>
            <a:xfrm>
              <a:off x="5652900" y="2368375"/>
              <a:ext cx="66950" cy="167300"/>
            </a:xfrm>
            <a:custGeom>
              <a:avLst/>
              <a:gdLst/>
              <a:ahLst/>
              <a:cxnLst/>
              <a:rect l="l" t="t" r="r" b="b"/>
              <a:pathLst>
                <a:path w="2678" h="6692" extrusionOk="0">
                  <a:moveTo>
                    <a:pt x="1339" y="1"/>
                  </a:moveTo>
                  <a:lnTo>
                    <a:pt x="215" y="482"/>
                  </a:lnTo>
                  <a:lnTo>
                    <a:pt x="1" y="6210"/>
                  </a:lnTo>
                  <a:lnTo>
                    <a:pt x="1339" y="6692"/>
                  </a:lnTo>
                  <a:lnTo>
                    <a:pt x="2677" y="6210"/>
                  </a:lnTo>
                  <a:lnTo>
                    <a:pt x="2659" y="5835"/>
                  </a:lnTo>
                  <a:lnTo>
                    <a:pt x="2481" y="875"/>
                  </a:lnTo>
                  <a:lnTo>
                    <a:pt x="2463" y="482"/>
                  </a:lnTo>
                  <a:lnTo>
                    <a:pt x="133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1" name="Google Shape;2641;p90"/>
            <p:cNvSpPr/>
            <p:nvPr/>
          </p:nvSpPr>
          <p:spPr>
            <a:xfrm>
              <a:off x="5652900" y="2380425"/>
              <a:ext cx="19650" cy="143200"/>
            </a:xfrm>
            <a:custGeom>
              <a:avLst/>
              <a:gdLst/>
              <a:ahLst/>
              <a:cxnLst/>
              <a:rect l="l" t="t" r="r" b="b"/>
              <a:pathLst>
                <a:path w="786" h="5728" extrusionOk="0">
                  <a:moveTo>
                    <a:pt x="215" y="0"/>
                  </a:moveTo>
                  <a:lnTo>
                    <a:pt x="1" y="5728"/>
                  </a:lnTo>
                  <a:lnTo>
                    <a:pt x="786" y="5728"/>
                  </a:lnTo>
                  <a:lnTo>
                    <a:pt x="786"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2" name="Google Shape;2642;p90"/>
            <p:cNvSpPr/>
            <p:nvPr/>
          </p:nvSpPr>
          <p:spPr>
            <a:xfrm>
              <a:off x="5652900" y="2345625"/>
              <a:ext cx="66950" cy="34825"/>
            </a:xfrm>
            <a:custGeom>
              <a:avLst/>
              <a:gdLst/>
              <a:ahLst/>
              <a:cxnLst/>
              <a:rect l="l" t="t" r="r" b="b"/>
              <a:pathLst>
                <a:path w="2678" h="1393" extrusionOk="0">
                  <a:moveTo>
                    <a:pt x="1179" y="1"/>
                  </a:moveTo>
                  <a:lnTo>
                    <a:pt x="1" y="447"/>
                  </a:lnTo>
                  <a:lnTo>
                    <a:pt x="215" y="1392"/>
                  </a:lnTo>
                  <a:lnTo>
                    <a:pt x="2463" y="1392"/>
                  </a:lnTo>
                  <a:lnTo>
                    <a:pt x="2677" y="447"/>
                  </a:lnTo>
                  <a:lnTo>
                    <a:pt x="117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3" name="Google Shape;2643;p90"/>
            <p:cNvSpPr/>
            <p:nvPr/>
          </p:nvSpPr>
          <p:spPr>
            <a:xfrm>
              <a:off x="5652900" y="2356775"/>
              <a:ext cx="19650" cy="23675"/>
            </a:xfrm>
            <a:custGeom>
              <a:avLst/>
              <a:gdLst/>
              <a:ahLst/>
              <a:cxnLst/>
              <a:rect l="l" t="t" r="r" b="b"/>
              <a:pathLst>
                <a:path w="786" h="947" extrusionOk="0">
                  <a:moveTo>
                    <a:pt x="1" y="1"/>
                  </a:moveTo>
                  <a:lnTo>
                    <a:pt x="215" y="946"/>
                  </a:lnTo>
                  <a:lnTo>
                    <a:pt x="786" y="946"/>
                  </a:lnTo>
                  <a:lnTo>
                    <a:pt x="697"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4" name="Google Shape;2644;p90"/>
            <p:cNvSpPr/>
            <p:nvPr/>
          </p:nvSpPr>
          <p:spPr>
            <a:xfrm>
              <a:off x="5644000" y="2523600"/>
              <a:ext cx="84775" cy="35275"/>
            </a:xfrm>
            <a:custGeom>
              <a:avLst/>
              <a:gdLst/>
              <a:ahLst/>
              <a:cxnLst/>
              <a:rect l="l" t="t" r="r" b="b"/>
              <a:pathLst>
                <a:path w="3391" h="1411" extrusionOk="0">
                  <a:moveTo>
                    <a:pt x="89" y="1"/>
                  </a:moveTo>
                  <a:lnTo>
                    <a:pt x="0" y="946"/>
                  </a:lnTo>
                  <a:lnTo>
                    <a:pt x="1998" y="1410"/>
                  </a:lnTo>
                  <a:lnTo>
                    <a:pt x="3390" y="946"/>
                  </a:lnTo>
                  <a:lnTo>
                    <a:pt x="33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5" name="Google Shape;2645;p90"/>
            <p:cNvSpPr/>
            <p:nvPr/>
          </p:nvSpPr>
          <p:spPr>
            <a:xfrm>
              <a:off x="5644000" y="2523600"/>
              <a:ext cx="28550" cy="23675"/>
            </a:xfrm>
            <a:custGeom>
              <a:avLst/>
              <a:gdLst/>
              <a:ahLst/>
              <a:cxnLst/>
              <a:rect l="l" t="t" r="r" b="b"/>
              <a:pathLst>
                <a:path w="1142" h="947" extrusionOk="0">
                  <a:moveTo>
                    <a:pt x="89" y="1"/>
                  </a:moveTo>
                  <a:lnTo>
                    <a:pt x="0" y="946"/>
                  </a:lnTo>
                  <a:lnTo>
                    <a:pt x="1035" y="946"/>
                  </a:lnTo>
                  <a:lnTo>
                    <a:pt x="1142"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6" name="Google Shape;2646;p90"/>
            <p:cNvSpPr/>
            <p:nvPr/>
          </p:nvSpPr>
          <p:spPr>
            <a:xfrm>
              <a:off x="5758175" y="2368375"/>
              <a:ext cx="66950" cy="167300"/>
            </a:xfrm>
            <a:custGeom>
              <a:avLst/>
              <a:gdLst/>
              <a:ahLst/>
              <a:cxnLst/>
              <a:rect l="l" t="t" r="r" b="b"/>
              <a:pathLst>
                <a:path w="2678" h="6692" extrusionOk="0">
                  <a:moveTo>
                    <a:pt x="1339" y="1"/>
                  </a:moveTo>
                  <a:lnTo>
                    <a:pt x="215" y="482"/>
                  </a:lnTo>
                  <a:lnTo>
                    <a:pt x="1" y="6210"/>
                  </a:lnTo>
                  <a:lnTo>
                    <a:pt x="1339" y="6692"/>
                  </a:lnTo>
                  <a:lnTo>
                    <a:pt x="2677" y="6210"/>
                  </a:lnTo>
                  <a:lnTo>
                    <a:pt x="2445" y="482"/>
                  </a:lnTo>
                  <a:lnTo>
                    <a:pt x="133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7" name="Google Shape;2647;p90"/>
            <p:cNvSpPr/>
            <p:nvPr/>
          </p:nvSpPr>
          <p:spPr>
            <a:xfrm>
              <a:off x="5758175" y="2380425"/>
              <a:ext cx="19200" cy="143200"/>
            </a:xfrm>
            <a:custGeom>
              <a:avLst/>
              <a:gdLst/>
              <a:ahLst/>
              <a:cxnLst/>
              <a:rect l="l" t="t" r="r" b="b"/>
              <a:pathLst>
                <a:path w="768" h="5728" extrusionOk="0">
                  <a:moveTo>
                    <a:pt x="215" y="0"/>
                  </a:moveTo>
                  <a:lnTo>
                    <a:pt x="1" y="5728"/>
                  </a:lnTo>
                  <a:lnTo>
                    <a:pt x="768" y="5728"/>
                  </a:lnTo>
                  <a:lnTo>
                    <a:pt x="768"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8" name="Google Shape;2648;p90"/>
            <p:cNvSpPr/>
            <p:nvPr/>
          </p:nvSpPr>
          <p:spPr>
            <a:xfrm>
              <a:off x="5758175" y="2349650"/>
              <a:ext cx="66950" cy="30800"/>
            </a:xfrm>
            <a:custGeom>
              <a:avLst/>
              <a:gdLst/>
              <a:ahLst/>
              <a:cxnLst/>
              <a:rect l="l" t="t" r="r" b="b"/>
              <a:pathLst>
                <a:path w="2678" h="1232" extrusionOk="0">
                  <a:moveTo>
                    <a:pt x="1339" y="0"/>
                  </a:moveTo>
                  <a:lnTo>
                    <a:pt x="1" y="286"/>
                  </a:lnTo>
                  <a:lnTo>
                    <a:pt x="215" y="1231"/>
                  </a:lnTo>
                  <a:lnTo>
                    <a:pt x="2445" y="1231"/>
                  </a:lnTo>
                  <a:lnTo>
                    <a:pt x="2677" y="286"/>
                  </a:lnTo>
                  <a:lnTo>
                    <a:pt x="133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9" name="Google Shape;2649;p90"/>
            <p:cNvSpPr/>
            <p:nvPr/>
          </p:nvSpPr>
          <p:spPr>
            <a:xfrm>
              <a:off x="5758175" y="2356775"/>
              <a:ext cx="19200" cy="23675"/>
            </a:xfrm>
            <a:custGeom>
              <a:avLst/>
              <a:gdLst/>
              <a:ahLst/>
              <a:cxnLst/>
              <a:rect l="l" t="t" r="r" b="b"/>
              <a:pathLst>
                <a:path w="768" h="947" extrusionOk="0">
                  <a:moveTo>
                    <a:pt x="1" y="1"/>
                  </a:moveTo>
                  <a:lnTo>
                    <a:pt x="215" y="946"/>
                  </a:lnTo>
                  <a:lnTo>
                    <a:pt x="768" y="946"/>
                  </a:lnTo>
                  <a:lnTo>
                    <a:pt x="697"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0" name="Google Shape;2650;p90"/>
            <p:cNvSpPr/>
            <p:nvPr/>
          </p:nvSpPr>
          <p:spPr>
            <a:xfrm>
              <a:off x="5748825" y="2523600"/>
              <a:ext cx="85225" cy="30800"/>
            </a:xfrm>
            <a:custGeom>
              <a:avLst/>
              <a:gdLst/>
              <a:ahLst/>
              <a:cxnLst/>
              <a:rect l="l" t="t" r="r" b="b"/>
              <a:pathLst>
                <a:path w="3409" h="1232" extrusionOk="0">
                  <a:moveTo>
                    <a:pt x="107" y="1"/>
                  </a:moveTo>
                  <a:lnTo>
                    <a:pt x="0" y="946"/>
                  </a:lnTo>
                  <a:lnTo>
                    <a:pt x="1909" y="1232"/>
                  </a:lnTo>
                  <a:lnTo>
                    <a:pt x="3408" y="946"/>
                  </a:lnTo>
                  <a:lnTo>
                    <a:pt x="33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1" name="Google Shape;2651;p90"/>
            <p:cNvSpPr/>
            <p:nvPr/>
          </p:nvSpPr>
          <p:spPr>
            <a:xfrm>
              <a:off x="5748825" y="2523600"/>
              <a:ext cx="28550" cy="23675"/>
            </a:xfrm>
            <a:custGeom>
              <a:avLst/>
              <a:gdLst/>
              <a:ahLst/>
              <a:cxnLst/>
              <a:rect l="l" t="t" r="r" b="b"/>
              <a:pathLst>
                <a:path w="1142" h="947" extrusionOk="0">
                  <a:moveTo>
                    <a:pt x="107" y="1"/>
                  </a:moveTo>
                  <a:lnTo>
                    <a:pt x="0" y="946"/>
                  </a:lnTo>
                  <a:lnTo>
                    <a:pt x="1053" y="946"/>
                  </a:lnTo>
                  <a:lnTo>
                    <a:pt x="1142"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2" name="Google Shape;2652;p90"/>
            <p:cNvSpPr/>
            <p:nvPr/>
          </p:nvSpPr>
          <p:spPr>
            <a:xfrm>
              <a:off x="5863000" y="2368375"/>
              <a:ext cx="66950" cy="167300"/>
            </a:xfrm>
            <a:custGeom>
              <a:avLst/>
              <a:gdLst/>
              <a:ahLst/>
              <a:cxnLst/>
              <a:rect l="l" t="t" r="r" b="b"/>
              <a:pathLst>
                <a:path w="2678" h="6692" extrusionOk="0">
                  <a:moveTo>
                    <a:pt x="1339" y="1"/>
                  </a:moveTo>
                  <a:lnTo>
                    <a:pt x="215" y="482"/>
                  </a:lnTo>
                  <a:lnTo>
                    <a:pt x="1" y="6210"/>
                  </a:lnTo>
                  <a:lnTo>
                    <a:pt x="1339" y="6692"/>
                  </a:lnTo>
                  <a:lnTo>
                    <a:pt x="2677" y="6210"/>
                  </a:lnTo>
                  <a:lnTo>
                    <a:pt x="2463" y="482"/>
                  </a:lnTo>
                  <a:lnTo>
                    <a:pt x="133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3" name="Google Shape;2653;p90"/>
            <p:cNvSpPr/>
            <p:nvPr/>
          </p:nvSpPr>
          <p:spPr>
            <a:xfrm>
              <a:off x="5863000" y="2380425"/>
              <a:ext cx="19650" cy="143200"/>
            </a:xfrm>
            <a:custGeom>
              <a:avLst/>
              <a:gdLst/>
              <a:ahLst/>
              <a:cxnLst/>
              <a:rect l="l" t="t" r="r" b="b"/>
              <a:pathLst>
                <a:path w="786" h="5728" extrusionOk="0">
                  <a:moveTo>
                    <a:pt x="215" y="0"/>
                  </a:moveTo>
                  <a:lnTo>
                    <a:pt x="1" y="5728"/>
                  </a:lnTo>
                  <a:lnTo>
                    <a:pt x="786" y="5728"/>
                  </a:lnTo>
                  <a:lnTo>
                    <a:pt x="786"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4" name="Google Shape;2654;p90"/>
            <p:cNvSpPr/>
            <p:nvPr/>
          </p:nvSpPr>
          <p:spPr>
            <a:xfrm>
              <a:off x="5863000" y="2345625"/>
              <a:ext cx="66950" cy="34825"/>
            </a:xfrm>
            <a:custGeom>
              <a:avLst/>
              <a:gdLst/>
              <a:ahLst/>
              <a:cxnLst/>
              <a:rect l="l" t="t" r="r" b="b"/>
              <a:pathLst>
                <a:path w="2678" h="1393" extrusionOk="0">
                  <a:moveTo>
                    <a:pt x="1517" y="1"/>
                  </a:moveTo>
                  <a:lnTo>
                    <a:pt x="1" y="447"/>
                  </a:lnTo>
                  <a:lnTo>
                    <a:pt x="215" y="1392"/>
                  </a:lnTo>
                  <a:lnTo>
                    <a:pt x="2463" y="1392"/>
                  </a:lnTo>
                  <a:lnTo>
                    <a:pt x="2677" y="447"/>
                  </a:lnTo>
                  <a:lnTo>
                    <a:pt x="151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5" name="Google Shape;2655;p90"/>
            <p:cNvSpPr/>
            <p:nvPr/>
          </p:nvSpPr>
          <p:spPr>
            <a:xfrm>
              <a:off x="5863000" y="2356775"/>
              <a:ext cx="19650" cy="23675"/>
            </a:xfrm>
            <a:custGeom>
              <a:avLst/>
              <a:gdLst/>
              <a:ahLst/>
              <a:cxnLst/>
              <a:rect l="l" t="t" r="r" b="b"/>
              <a:pathLst>
                <a:path w="786" h="947" extrusionOk="0">
                  <a:moveTo>
                    <a:pt x="1" y="1"/>
                  </a:moveTo>
                  <a:lnTo>
                    <a:pt x="215" y="946"/>
                  </a:lnTo>
                  <a:lnTo>
                    <a:pt x="786" y="946"/>
                  </a:lnTo>
                  <a:lnTo>
                    <a:pt x="714"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6" name="Google Shape;2656;p90"/>
            <p:cNvSpPr/>
            <p:nvPr/>
          </p:nvSpPr>
          <p:spPr>
            <a:xfrm>
              <a:off x="5854075" y="2523600"/>
              <a:ext cx="85225" cy="32150"/>
            </a:xfrm>
            <a:custGeom>
              <a:avLst/>
              <a:gdLst/>
              <a:ahLst/>
              <a:cxnLst/>
              <a:rect l="l" t="t" r="r" b="b"/>
              <a:pathLst>
                <a:path w="3409" h="1286" extrusionOk="0">
                  <a:moveTo>
                    <a:pt x="108" y="1"/>
                  </a:moveTo>
                  <a:lnTo>
                    <a:pt x="1" y="946"/>
                  </a:lnTo>
                  <a:lnTo>
                    <a:pt x="1625" y="1285"/>
                  </a:lnTo>
                  <a:lnTo>
                    <a:pt x="3409" y="946"/>
                  </a:lnTo>
                  <a:lnTo>
                    <a:pt x="330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7" name="Google Shape;2657;p90"/>
            <p:cNvSpPr/>
            <p:nvPr/>
          </p:nvSpPr>
          <p:spPr>
            <a:xfrm>
              <a:off x="5854075" y="2523600"/>
              <a:ext cx="28575" cy="23675"/>
            </a:xfrm>
            <a:custGeom>
              <a:avLst/>
              <a:gdLst/>
              <a:ahLst/>
              <a:cxnLst/>
              <a:rect l="l" t="t" r="r" b="b"/>
              <a:pathLst>
                <a:path w="1143" h="947" extrusionOk="0">
                  <a:moveTo>
                    <a:pt x="108" y="1"/>
                  </a:moveTo>
                  <a:lnTo>
                    <a:pt x="1" y="946"/>
                  </a:lnTo>
                  <a:lnTo>
                    <a:pt x="1054" y="946"/>
                  </a:lnTo>
                  <a:lnTo>
                    <a:pt x="1143"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8" name="Google Shape;2658;p90"/>
            <p:cNvSpPr/>
            <p:nvPr/>
          </p:nvSpPr>
          <p:spPr>
            <a:xfrm>
              <a:off x="5629275" y="2547250"/>
              <a:ext cx="324300" cy="29025"/>
            </a:xfrm>
            <a:custGeom>
              <a:avLst/>
              <a:gdLst/>
              <a:ahLst/>
              <a:cxnLst/>
              <a:rect l="l" t="t" r="r" b="b"/>
              <a:pathLst>
                <a:path w="12972" h="1161" extrusionOk="0">
                  <a:moveTo>
                    <a:pt x="321" y="0"/>
                  </a:moveTo>
                  <a:cubicBezTo>
                    <a:pt x="143" y="0"/>
                    <a:pt x="0" y="143"/>
                    <a:pt x="0" y="339"/>
                  </a:cubicBezTo>
                  <a:lnTo>
                    <a:pt x="0" y="1160"/>
                  </a:lnTo>
                  <a:lnTo>
                    <a:pt x="12972" y="1160"/>
                  </a:lnTo>
                  <a:lnTo>
                    <a:pt x="12972" y="339"/>
                  </a:lnTo>
                  <a:cubicBezTo>
                    <a:pt x="12972" y="143"/>
                    <a:pt x="12829" y="0"/>
                    <a:pt x="126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9" name="Google Shape;2659;p90"/>
            <p:cNvSpPr/>
            <p:nvPr/>
          </p:nvSpPr>
          <p:spPr>
            <a:xfrm>
              <a:off x="5614550" y="2567325"/>
              <a:ext cx="353750" cy="31700"/>
            </a:xfrm>
            <a:custGeom>
              <a:avLst/>
              <a:gdLst/>
              <a:ahLst/>
              <a:cxnLst/>
              <a:rect l="l" t="t" r="r" b="b"/>
              <a:pathLst>
                <a:path w="14150" h="1268" extrusionOk="0">
                  <a:moveTo>
                    <a:pt x="357" y="0"/>
                  </a:moveTo>
                  <a:cubicBezTo>
                    <a:pt x="161" y="0"/>
                    <a:pt x="0" y="161"/>
                    <a:pt x="0" y="375"/>
                  </a:cubicBezTo>
                  <a:lnTo>
                    <a:pt x="0" y="910"/>
                  </a:lnTo>
                  <a:cubicBezTo>
                    <a:pt x="0" y="1107"/>
                    <a:pt x="161" y="1267"/>
                    <a:pt x="357" y="1267"/>
                  </a:cubicBezTo>
                  <a:lnTo>
                    <a:pt x="13793" y="1267"/>
                  </a:lnTo>
                  <a:cubicBezTo>
                    <a:pt x="13989" y="1267"/>
                    <a:pt x="14150" y="1107"/>
                    <a:pt x="14150" y="910"/>
                  </a:cubicBezTo>
                  <a:lnTo>
                    <a:pt x="14150" y="375"/>
                  </a:lnTo>
                  <a:cubicBezTo>
                    <a:pt x="14150" y="161"/>
                    <a:pt x="13989" y="0"/>
                    <a:pt x="1379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0" name="Google Shape;2660;p90"/>
            <p:cNvSpPr/>
            <p:nvPr/>
          </p:nvSpPr>
          <p:spPr>
            <a:xfrm>
              <a:off x="5658275" y="2380425"/>
              <a:ext cx="56675" cy="9825"/>
            </a:xfrm>
            <a:custGeom>
              <a:avLst/>
              <a:gdLst/>
              <a:ahLst/>
              <a:cxnLst/>
              <a:rect l="l" t="t" r="r" b="b"/>
              <a:pathLst>
                <a:path w="2267" h="393" extrusionOk="0">
                  <a:moveTo>
                    <a:pt x="0" y="0"/>
                  </a:moveTo>
                  <a:lnTo>
                    <a:pt x="0" y="393"/>
                  </a:lnTo>
                  <a:lnTo>
                    <a:pt x="2266" y="393"/>
                  </a:lnTo>
                  <a:lnTo>
                    <a:pt x="2248"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1" name="Google Shape;2661;p90"/>
            <p:cNvSpPr/>
            <p:nvPr/>
          </p:nvSpPr>
          <p:spPr>
            <a:xfrm>
              <a:off x="5763525" y="2380425"/>
              <a:ext cx="56250" cy="9825"/>
            </a:xfrm>
            <a:custGeom>
              <a:avLst/>
              <a:gdLst/>
              <a:ahLst/>
              <a:cxnLst/>
              <a:rect l="l" t="t" r="r" b="b"/>
              <a:pathLst>
                <a:path w="2250" h="393" extrusionOk="0">
                  <a:moveTo>
                    <a:pt x="1" y="0"/>
                  </a:moveTo>
                  <a:lnTo>
                    <a:pt x="1" y="393"/>
                  </a:lnTo>
                  <a:lnTo>
                    <a:pt x="2249" y="393"/>
                  </a:lnTo>
                  <a:lnTo>
                    <a:pt x="223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2" name="Google Shape;2662;p90"/>
            <p:cNvSpPr/>
            <p:nvPr/>
          </p:nvSpPr>
          <p:spPr>
            <a:xfrm>
              <a:off x="5868350" y="2380425"/>
              <a:ext cx="56675" cy="9825"/>
            </a:xfrm>
            <a:custGeom>
              <a:avLst/>
              <a:gdLst/>
              <a:ahLst/>
              <a:cxnLst/>
              <a:rect l="l" t="t" r="r" b="b"/>
              <a:pathLst>
                <a:path w="2267" h="393" extrusionOk="0">
                  <a:moveTo>
                    <a:pt x="1" y="0"/>
                  </a:moveTo>
                  <a:lnTo>
                    <a:pt x="1" y="393"/>
                  </a:lnTo>
                  <a:lnTo>
                    <a:pt x="2267" y="393"/>
                  </a:lnTo>
                  <a:lnTo>
                    <a:pt x="2249"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3" name="Google Shape;2663;p90"/>
            <p:cNvSpPr/>
            <p:nvPr/>
          </p:nvSpPr>
          <p:spPr>
            <a:xfrm>
              <a:off x="5660500" y="2514250"/>
              <a:ext cx="59350" cy="9375"/>
            </a:xfrm>
            <a:custGeom>
              <a:avLst/>
              <a:gdLst/>
              <a:ahLst/>
              <a:cxnLst/>
              <a:rect l="l" t="t" r="r" b="b"/>
              <a:pathLst>
                <a:path w="2374" h="375" extrusionOk="0">
                  <a:moveTo>
                    <a:pt x="0" y="0"/>
                  </a:moveTo>
                  <a:lnTo>
                    <a:pt x="0" y="375"/>
                  </a:lnTo>
                  <a:lnTo>
                    <a:pt x="2373" y="375"/>
                  </a:lnTo>
                  <a:lnTo>
                    <a:pt x="2355"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4" name="Google Shape;2664;p90"/>
            <p:cNvSpPr/>
            <p:nvPr/>
          </p:nvSpPr>
          <p:spPr>
            <a:xfrm>
              <a:off x="5765775" y="2514250"/>
              <a:ext cx="59350" cy="9375"/>
            </a:xfrm>
            <a:custGeom>
              <a:avLst/>
              <a:gdLst/>
              <a:ahLst/>
              <a:cxnLst/>
              <a:rect l="l" t="t" r="r" b="b"/>
              <a:pathLst>
                <a:path w="2374" h="375" extrusionOk="0">
                  <a:moveTo>
                    <a:pt x="0" y="0"/>
                  </a:moveTo>
                  <a:lnTo>
                    <a:pt x="0" y="375"/>
                  </a:lnTo>
                  <a:lnTo>
                    <a:pt x="2373" y="375"/>
                  </a:lnTo>
                  <a:lnTo>
                    <a:pt x="2355"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5" name="Google Shape;2665;p90"/>
            <p:cNvSpPr/>
            <p:nvPr/>
          </p:nvSpPr>
          <p:spPr>
            <a:xfrm>
              <a:off x="5870600" y="2514250"/>
              <a:ext cx="59350" cy="9375"/>
            </a:xfrm>
            <a:custGeom>
              <a:avLst/>
              <a:gdLst/>
              <a:ahLst/>
              <a:cxnLst/>
              <a:rect l="l" t="t" r="r" b="b"/>
              <a:pathLst>
                <a:path w="2374" h="375" extrusionOk="0">
                  <a:moveTo>
                    <a:pt x="0" y="0"/>
                  </a:moveTo>
                  <a:lnTo>
                    <a:pt x="0" y="375"/>
                  </a:lnTo>
                  <a:lnTo>
                    <a:pt x="2373" y="375"/>
                  </a:lnTo>
                  <a:lnTo>
                    <a:pt x="2355"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6" name="Google Shape;2666;p90"/>
            <p:cNvSpPr/>
            <p:nvPr/>
          </p:nvSpPr>
          <p:spPr>
            <a:xfrm>
              <a:off x="5646675" y="2271125"/>
              <a:ext cx="289950" cy="85675"/>
            </a:xfrm>
            <a:custGeom>
              <a:avLst/>
              <a:gdLst/>
              <a:ahLst/>
              <a:cxnLst/>
              <a:rect l="l" t="t" r="r" b="b"/>
              <a:pathLst>
                <a:path w="11598" h="3427" extrusionOk="0">
                  <a:moveTo>
                    <a:pt x="5032" y="1"/>
                  </a:moveTo>
                  <a:lnTo>
                    <a:pt x="0" y="2035"/>
                  </a:lnTo>
                  <a:lnTo>
                    <a:pt x="0" y="2909"/>
                  </a:lnTo>
                  <a:lnTo>
                    <a:pt x="0" y="3427"/>
                  </a:lnTo>
                  <a:lnTo>
                    <a:pt x="11598" y="3427"/>
                  </a:lnTo>
                  <a:lnTo>
                    <a:pt x="11598" y="2909"/>
                  </a:lnTo>
                  <a:lnTo>
                    <a:pt x="7637" y="340"/>
                  </a:lnTo>
                  <a:lnTo>
                    <a:pt x="50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7" name="Google Shape;2667;p90"/>
            <p:cNvSpPr/>
            <p:nvPr/>
          </p:nvSpPr>
          <p:spPr>
            <a:xfrm>
              <a:off x="5617225" y="2246500"/>
              <a:ext cx="348850" cy="101625"/>
            </a:xfrm>
            <a:custGeom>
              <a:avLst/>
              <a:gdLst/>
              <a:ahLst/>
              <a:cxnLst/>
              <a:rect l="l" t="t" r="r" b="b"/>
              <a:pathLst>
                <a:path w="13954" h="4065" extrusionOk="0">
                  <a:moveTo>
                    <a:pt x="6977" y="0"/>
                  </a:moveTo>
                  <a:cubicBezTo>
                    <a:pt x="6892" y="0"/>
                    <a:pt x="6807" y="13"/>
                    <a:pt x="6727" y="40"/>
                  </a:cubicBezTo>
                  <a:lnTo>
                    <a:pt x="250" y="2699"/>
                  </a:lnTo>
                  <a:cubicBezTo>
                    <a:pt x="72" y="2788"/>
                    <a:pt x="0" y="2984"/>
                    <a:pt x="72" y="3163"/>
                  </a:cubicBezTo>
                  <a:lnTo>
                    <a:pt x="357" y="3859"/>
                  </a:lnTo>
                  <a:cubicBezTo>
                    <a:pt x="410" y="3991"/>
                    <a:pt x="532" y="4064"/>
                    <a:pt x="664" y="4064"/>
                  </a:cubicBezTo>
                  <a:cubicBezTo>
                    <a:pt x="710" y="4064"/>
                    <a:pt x="757" y="4055"/>
                    <a:pt x="803" y="4037"/>
                  </a:cubicBezTo>
                  <a:lnTo>
                    <a:pt x="6977" y="1503"/>
                  </a:lnTo>
                  <a:lnTo>
                    <a:pt x="13151" y="4037"/>
                  </a:lnTo>
                  <a:cubicBezTo>
                    <a:pt x="13192" y="4055"/>
                    <a:pt x="13237" y="4064"/>
                    <a:pt x="13282" y="4064"/>
                  </a:cubicBezTo>
                  <a:cubicBezTo>
                    <a:pt x="13412" y="4064"/>
                    <a:pt x="13544" y="3991"/>
                    <a:pt x="13597" y="3859"/>
                  </a:cubicBezTo>
                  <a:lnTo>
                    <a:pt x="13882" y="3163"/>
                  </a:lnTo>
                  <a:cubicBezTo>
                    <a:pt x="13953" y="2984"/>
                    <a:pt x="13864" y="2788"/>
                    <a:pt x="13686" y="2699"/>
                  </a:cubicBezTo>
                  <a:lnTo>
                    <a:pt x="7227" y="40"/>
                  </a:lnTo>
                  <a:cubicBezTo>
                    <a:pt x="7146" y="13"/>
                    <a:pt x="7062" y="0"/>
                    <a:pt x="69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8" name="Google Shape;2668;p90"/>
            <p:cNvSpPr/>
            <p:nvPr/>
          </p:nvSpPr>
          <p:spPr>
            <a:xfrm>
              <a:off x="5764425" y="2295225"/>
              <a:ext cx="54450" cy="54450"/>
            </a:xfrm>
            <a:custGeom>
              <a:avLst/>
              <a:gdLst/>
              <a:ahLst/>
              <a:cxnLst/>
              <a:rect l="l" t="t" r="r" b="b"/>
              <a:pathLst>
                <a:path w="2178" h="2178" extrusionOk="0">
                  <a:moveTo>
                    <a:pt x="1089" y="0"/>
                  </a:moveTo>
                  <a:cubicBezTo>
                    <a:pt x="482" y="0"/>
                    <a:pt x="1" y="482"/>
                    <a:pt x="1" y="1089"/>
                  </a:cubicBezTo>
                  <a:cubicBezTo>
                    <a:pt x="1" y="1695"/>
                    <a:pt x="482" y="2177"/>
                    <a:pt x="1089" y="2177"/>
                  </a:cubicBezTo>
                  <a:cubicBezTo>
                    <a:pt x="1696" y="2177"/>
                    <a:pt x="2177" y="1695"/>
                    <a:pt x="2177" y="1089"/>
                  </a:cubicBezTo>
                  <a:cubicBezTo>
                    <a:pt x="2177" y="482"/>
                    <a:pt x="1696" y="0"/>
                    <a:pt x="108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9" name="Google Shape;2669;p90"/>
            <p:cNvSpPr/>
            <p:nvPr/>
          </p:nvSpPr>
          <p:spPr>
            <a:xfrm>
              <a:off x="5771125" y="2301925"/>
              <a:ext cx="41050" cy="41050"/>
            </a:xfrm>
            <a:custGeom>
              <a:avLst/>
              <a:gdLst/>
              <a:ahLst/>
              <a:cxnLst/>
              <a:rect l="l" t="t" r="r" b="b"/>
              <a:pathLst>
                <a:path w="1642" h="1642" extrusionOk="0">
                  <a:moveTo>
                    <a:pt x="821" y="0"/>
                  </a:moveTo>
                  <a:cubicBezTo>
                    <a:pt x="357" y="0"/>
                    <a:pt x="0" y="375"/>
                    <a:pt x="0" y="821"/>
                  </a:cubicBezTo>
                  <a:cubicBezTo>
                    <a:pt x="0" y="1285"/>
                    <a:pt x="357" y="1642"/>
                    <a:pt x="821" y="1642"/>
                  </a:cubicBezTo>
                  <a:cubicBezTo>
                    <a:pt x="1267" y="1642"/>
                    <a:pt x="1642" y="1285"/>
                    <a:pt x="1642" y="821"/>
                  </a:cubicBezTo>
                  <a:cubicBezTo>
                    <a:pt x="1642" y="375"/>
                    <a:pt x="1267" y="0"/>
                    <a:pt x="8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70" name="Google Shape;2670;p90"/>
          <p:cNvGrpSpPr/>
          <p:nvPr/>
        </p:nvGrpSpPr>
        <p:grpSpPr>
          <a:xfrm>
            <a:off x="386000" y="2564602"/>
            <a:ext cx="727302" cy="732784"/>
            <a:chOff x="3315075" y="3339025"/>
            <a:chExt cx="411300" cy="414400"/>
          </a:xfrm>
        </p:grpSpPr>
        <p:sp>
          <p:nvSpPr>
            <p:cNvPr id="2671" name="Google Shape;2671;p90"/>
            <p:cNvSpPr/>
            <p:nvPr/>
          </p:nvSpPr>
          <p:spPr>
            <a:xfrm>
              <a:off x="3315075" y="3339025"/>
              <a:ext cx="411300" cy="414400"/>
            </a:xfrm>
            <a:custGeom>
              <a:avLst/>
              <a:gdLst/>
              <a:ahLst/>
              <a:cxnLst/>
              <a:rect l="l" t="t" r="r" b="b"/>
              <a:pathLst>
                <a:path w="16452" h="16576" extrusionOk="0">
                  <a:moveTo>
                    <a:pt x="9279" y="0"/>
                  </a:moveTo>
                  <a:cubicBezTo>
                    <a:pt x="8761" y="0"/>
                    <a:pt x="8262" y="196"/>
                    <a:pt x="7905" y="571"/>
                  </a:cubicBezTo>
                  <a:lnTo>
                    <a:pt x="7744" y="732"/>
                  </a:lnTo>
                  <a:cubicBezTo>
                    <a:pt x="7459" y="1017"/>
                    <a:pt x="7280" y="1356"/>
                    <a:pt x="7209" y="1731"/>
                  </a:cubicBezTo>
                  <a:cubicBezTo>
                    <a:pt x="6834" y="1802"/>
                    <a:pt x="6495" y="1963"/>
                    <a:pt x="6228" y="2230"/>
                  </a:cubicBezTo>
                  <a:cubicBezTo>
                    <a:pt x="5889" y="2587"/>
                    <a:pt x="5692" y="3051"/>
                    <a:pt x="5692" y="3551"/>
                  </a:cubicBezTo>
                  <a:cubicBezTo>
                    <a:pt x="5692" y="3658"/>
                    <a:pt x="5692" y="3747"/>
                    <a:pt x="5710" y="3854"/>
                  </a:cubicBezTo>
                  <a:lnTo>
                    <a:pt x="3837" y="5728"/>
                  </a:lnTo>
                  <a:cubicBezTo>
                    <a:pt x="3748" y="5710"/>
                    <a:pt x="3640" y="5692"/>
                    <a:pt x="3551" y="5692"/>
                  </a:cubicBezTo>
                  <a:cubicBezTo>
                    <a:pt x="3052" y="5692"/>
                    <a:pt x="2588" y="5888"/>
                    <a:pt x="2231" y="6245"/>
                  </a:cubicBezTo>
                  <a:cubicBezTo>
                    <a:pt x="1963" y="6513"/>
                    <a:pt x="1785" y="6852"/>
                    <a:pt x="1713" y="7209"/>
                  </a:cubicBezTo>
                  <a:cubicBezTo>
                    <a:pt x="1339" y="7280"/>
                    <a:pt x="1000" y="7476"/>
                    <a:pt x="732" y="7744"/>
                  </a:cubicBezTo>
                  <a:lnTo>
                    <a:pt x="572" y="7904"/>
                  </a:lnTo>
                  <a:cubicBezTo>
                    <a:pt x="197" y="8279"/>
                    <a:pt x="1" y="8761"/>
                    <a:pt x="1" y="9296"/>
                  </a:cubicBezTo>
                  <a:cubicBezTo>
                    <a:pt x="1" y="9814"/>
                    <a:pt x="197" y="10313"/>
                    <a:pt x="572" y="10670"/>
                  </a:cubicBezTo>
                  <a:lnTo>
                    <a:pt x="3676" y="13792"/>
                  </a:lnTo>
                  <a:cubicBezTo>
                    <a:pt x="4051" y="14149"/>
                    <a:pt x="4533" y="14363"/>
                    <a:pt x="5068" y="14363"/>
                  </a:cubicBezTo>
                  <a:cubicBezTo>
                    <a:pt x="5139" y="14363"/>
                    <a:pt x="5228" y="14346"/>
                    <a:pt x="5318" y="14346"/>
                  </a:cubicBezTo>
                  <a:cubicBezTo>
                    <a:pt x="5353" y="14346"/>
                    <a:pt x="5407" y="14328"/>
                    <a:pt x="5443" y="14328"/>
                  </a:cubicBezTo>
                  <a:cubicBezTo>
                    <a:pt x="5817" y="14256"/>
                    <a:pt x="6174" y="14060"/>
                    <a:pt x="6442" y="13792"/>
                  </a:cubicBezTo>
                  <a:lnTo>
                    <a:pt x="6602" y="13614"/>
                  </a:lnTo>
                  <a:cubicBezTo>
                    <a:pt x="6888" y="13346"/>
                    <a:pt x="7066" y="13007"/>
                    <a:pt x="7138" y="12633"/>
                  </a:cubicBezTo>
                  <a:lnTo>
                    <a:pt x="7155" y="12633"/>
                  </a:lnTo>
                  <a:cubicBezTo>
                    <a:pt x="7495" y="12561"/>
                    <a:pt x="7816" y="12401"/>
                    <a:pt x="8065" y="12169"/>
                  </a:cubicBezTo>
                  <a:cubicBezTo>
                    <a:pt x="8387" y="12419"/>
                    <a:pt x="8779" y="12561"/>
                    <a:pt x="9190" y="12561"/>
                  </a:cubicBezTo>
                  <a:cubicBezTo>
                    <a:pt x="9243" y="12561"/>
                    <a:pt x="9279" y="12543"/>
                    <a:pt x="9314" y="12543"/>
                  </a:cubicBezTo>
                  <a:lnTo>
                    <a:pt x="12187" y="15755"/>
                  </a:lnTo>
                  <a:cubicBezTo>
                    <a:pt x="12651" y="16273"/>
                    <a:pt x="13311" y="16576"/>
                    <a:pt x="13989" y="16576"/>
                  </a:cubicBezTo>
                  <a:cubicBezTo>
                    <a:pt x="14649" y="16576"/>
                    <a:pt x="15256" y="16308"/>
                    <a:pt x="15720" y="15862"/>
                  </a:cubicBezTo>
                  <a:cubicBezTo>
                    <a:pt x="16184" y="15380"/>
                    <a:pt x="16452" y="14738"/>
                    <a:pt x="16434" y="14060"/>
                  </a:cubicBezTo>
                  <a:cubicBezTo>
                    <a:pt x="16416" y="13400"/>
                    <a:pt x="16113" y="12758"/>
                    <a:pt x="15631" y="12312"/>
                  </a:cubicBezTo>
                  <a:lnTo>
                    <a:pt x="12419" y="9439"/>
                  </a:lnTo>
                  <a:cubicBezTo>
                    <a:pt x="12437" y="9011"/>
                    <a:pt x="12312" y="8565"/>
                    <a:pt x="12027" y="8190"/>
                  </a:cubicBezTo>
                  <a:cubicBezTo>
                    <a:pt x="12062" y="8172"/>
                    <a:pt x="12098" y="8136"/>
                    <a:pt x="12116" y="8119"/>
                  </a:cubicBezTo>
                  <a:cubicBezTo>
                    <a:pt x="12383" y="7851"/>
                    <a:pt x="12562" y="7530"/>
                    <a:pt x="12633" y="7155"/>
                  </a:cubicBezTo>
                  <a:cubicBezTo>
                    <a:pt x="13008" y="7066"/>
                    <a:pt x="13347" y="6887"/>
                    <a:pt x="13615" y="6620"/>
                  </a:cubicBezTo>
                  <a:lnTo>
                    <a:pt x="13775" y="6459"/>
                  </a:lnTo>
                  <a:cubicBezTo>
                    <a:pt x="14061" y="6174"/>
                    <a:pt x="14239" y="5817"/>
                    <a:pt x="14310" y="5442"/>
                  </a:cubicBezTo>
                  <a:cubicBezTo>
                    <a:pt x="14328" y="5389"/>
                    <a:pt x="14328" y="5335"/>
                    <a:pt x="14346" y="5264"/>
                  </a:cubicBezTo>
                  <a:cubicBezTo>
                    <a:pt x="14346" y="5210"/>
                    <a:pt x="14346" y="5139"/>
                    <a:pt x="14346" y="5067"/>
                  </a:cubicBezTo>
                  <a:cubicBezTo>
                    <a:pt x="14346" y="5032"/>
                    <a:pt x="14346" y="4996"/>
                    <a:pt x="14346" y="4960"/>
                  </a:cubicBezTo>
                  <a:cubicBezTo>
                    <a:pt x="14328" y="4479"/>
                    <a:pt x="14114" y="4015"/>
                    <a:pt x="13775" y="3676"/>
                  </a:cubicBezTo>
                  <a:lnTo>
                    <a:pt x="10670" y="571"/>
                  </a:lnTo>
                  <a:cubicBezTo>
                    <a:pt x="10296" y="196"/>
                    <a:pt x="9814" y="0"/>
                    <a:pt x="9279" y="0"/>
                  </a:cubicBezTo>
                  <a:close/>
                </a:path>
              </a:pathLst>
            </a:custGeom>
            <a:solidFill>
              <a:schemeClr val="dk1"/>
            </a:solidFill>
            <a:ln>
              <a:noFill/>
            </a:ln>
            <a:effectLst>
              <a:outerShdw dist="19050" dir="258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2" name="Google Shape;2672;p90"/>
            <p:cNvSpPr/>
            <p:nvPr/>
          </p:nvSpPr>
          <p:spPr>
            <a:xfrm>
              <a:off x="3517150" y="3542425"/>
              <a:ext cx="182450" cy="181175"/>
            </a:xfrm>
            <a:custGeom>
              <a:avLst/>
              <a:gdLst/>
              <a:ahLst/>
              <a:cxnLst/>
              <a:rect l="l" t="t" r="r" b="b"/>
              <a:pathLst>
                <a:path w="7298" h="7247" extrusionOk="0">
                  <a:moveTo>
                    <a:pt x="0" y="0"/>
                  </a:moveTo>
                  <a:lnTo>
                    <a:pt x="54" y="1321"/>
                  </a:lnTo>
                  <a:lnTo>
                    <a:pt x="464" y="1767"/>
                  </a:lnTo>
                  <a:lnTo>
                    <a:pt x="1356" y="2766"/>
                  </a:lnTo>
                  <a:lnTo>
                    <a:pt x="4978" y="6834"/>
                  </a:lnTo>
                  <a:cubicBezTo>
                    <a:pt x="5225" y="7109"/>
                    <a:pt x="5566" y="7247"/>
                    <a:pt x="5907" y="7247"/>
                  </a:cubicBezTo>
                  <a:cubicBezTo>
                    <a:pt x="6231" y="7247"/>
                    <a:pt x="6555" y="7122"/>
                    <a:pt x="6798" y="6870"/>
                  </a:cubicBezTo>
                  <a:cubicBezTo>
                    <a:pt x="7298" y="6370"/>
                    <a:pt x="7280" y="5549"/>
                    <a:pt x="6745" y="5068"/>
                  </a:cubicBezTo>
                  <a:lnTo>
                    <a:pt x="2695" y="1428"/>
                  </a:lnTo>
                  <a:lnTo>
                    <a:pt x="1695" y="536"/>
                  </a:lnTo>
                  <a:lnTo>
                    <a:pt x="1249" y="143"/>
                  </a:lnTo>
                  <a:lnTo>
                    <a:pt x="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3" name="Google Shape;2673;p90"/>
            <p:cNvSpPr/>
            <p:nvPr/>
          </p:nvSpPr>
          <p:spPr>
            <a:xfrm>
              <a:off x="3517150" y="3544650"/>
              <a:ext cx="169975" cy="178800"/>
            </a:xfrm>
            <a:custGeom>
              <a:avLst/>
              <a:gdLst/>
              <a:ahLst/>
              <a:cxnLst/>
              <a:rect l="l" t="t" r="r" b="b"/>
              <a:pathLst>
                <a:path w="6799" h="7152" extrusionOk="0">
                  <a:moveTo>
                    <a:pt x="0" y="1"/>
                  </a:moveTo>
                  <a:lnTo>
                    <a:pt x="54" y="1232"/>
                  </a:lnTo>
                  <a:lnTo>
                    <a:pt x="4978" y="6745"/>
                  </a:lnTo>
                  <a:cubicBezTo>
                    <a:pt x="5228" y="7013"/>
                    <a:pt x="5572" y="7151"/>
                    <a:pt x="5916" y="7151"/>
                  </a:cubicBezTo>
                  <a:cubicBezTo>
                    <a:pt x="6237" y="7151"/>
                    <a:pt x="6557" y="7031"/>
                    <a:pt x="6798" y="6781"/>
                  </a:cubicBezTo>
                  <a:lnTo>
                    <a:pt x="6798" y="6781"/>
                  </a:lnTo>
                  <a:cubicBezTo>
                    <a:pt x="6762" y="6817"/>
                    <a:pt x="6711" y="6834"/>
                    <a:pt x="6647" y="6834"/>
                  </a:cubicBezTo>
                  <a:cubicBezTo>
                    <a:pt x="6398" y="6834"/>
                    <a:pt x="5966" y="6569"/>
                    <a:pt x="5567" y="6156"/>
                  </a:cubicBezTo>
                  <a:lnTo>
                    <a:pt x="446" y="839"/>
                  </a:lnTo>
                  <a:lnTo>
                    <a:pt x="0"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4" name="Google Shape;2674;p90"/>
            <p:cNvSpPr/>
            <p:nvPr/>
          </p:nvSpPr>
          <p:spPr>
            <a:xfrm>
              <a:off x="3516700" y="3543325"/>
              <a:ext cx="475" cy="1350"/>
            </a:xfrm>
            <a:custGeom>
              <a:avLst/>
              <a:gdLst/>
              <a:ahLst/>
              <a:cxnLst/>
              <a:rect l="l" t="t" r="r" b="b"/>
              <a:pathLst>
                <a:path w="19" h="54" extrusionOk="0">
                  <a:moveTo>
                    <a:pt x="0" y="0"/>
                  </a:moveTo>
                  <a:lnTo>
                    <a:pt x="18" y="54"/>
                  </a:lnTo>
                  <a:lnTo>
                    <a:pt x="18" y="18"/>
                  </a:lnTo>
                  <a:lnTo>
                    <a:pt x="0" y="0"/>
                  </a:lnTo>
                  <a:close/>
                </a:path>
              </a:pathLst>
            </a:custGeom>
            <a:solidFill>
              <a:srgbClr val="8B55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5" name="Google Shape;2675;p90"/>
            <p:cNvSpPr/>
            <p:nvPr/>
          </p:nvSpPr>
          <p:spPr>
            <a:xfrm>
              <a:off x="3370825" y="3395225"/>
              <a:ext cx="248950" cy="248475"/>
            </a:xfrm>
            <a:custGeom>
              <a:avLst/>
              <a:gdLst/>
              <a:ahLst/>
              <a:cxnLst/>
              <a:rect l="l" t="t" r="r" b="b"/>
              <a:pathLst>
                <a:path w="9958" h="9939" extrusionOk="0">
                  <a:moveTo>
                    <a:pt x="6763" y="0"/>
                  </a:moveTo>
                  <a:lnTo>
                    <a:pt x="1" y="6763"/>
                  </a:lnTo>
                  <a:lnTo>
                    <a:pt x="3195" y="9939"/>
                  </a:lnTo>
                  <a:lnTo>
                    <a:pt x="9957" y="3176"/>
                  </a:lnTo>
                  <a:lnTo>
                    <a:pt x="67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6" name="Google Shape;2676;p90"/>
            <p:cNvSpPr/>
            <p:nvPr/>
          </p:nvSpPr>
          <p:spPr>
            <a:xfrm>
              <a:off x="3405625" y="3429575"/>
              <a:ext cx="179350" cy="179775"/>
            </a:xfrm>
            <a:custGeom>
              <a:avLst/>
              <a:gdLst/>
              <a:ahLst/>
              <a:cxnLst/>
              <a:rect l="l" t="t" r="r" b="b"/>
              <a:pathLst>
                <a:path w="7174" h="7191" extrusionOk="0">
                  <a:moveTo>
                    <a:pt x="3997" y="0"/>
                  </a:moveTo>
                  <a:lnTo>
                    <a:pt x="1" y="3997"/>
                  </a:lnTo>
                  <a:lnTo>
                    <a:pt x="3177" y="7191"/>
                  </a:lnTo>
                  <a:lnTo>
                    <a:pt x="7173" y="3176"/>
                  </a:lnTo>
                  <a:lnTo>
                    <a:pt x="399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7" name="Google Shape;2677;p90"/>
            <p:cNvSpPr/>
            <p:nvPr/>
          </p:nvSpPr>
          <p:spPr>
            <a:xfrm>
              <a:off x="3462725" y="3486675"/>
              <a:ext cx="119575" cy="119550"/>
            </a:xfrm>
            <a:custGeom>
              <a:avLst/>
              <a:gdLst/>
              <a:ahLst/>
              <a:cxnLst/>
              <a:rect l="l" t="t" r="r" b="b"/>
              <a:pathLst>
                <a:path w="4783" h="4782" extrusionOk="0">
                  <a:moveTo>
                    <a:pt x="3783" y="0"/>
                  </a:moveTo>
                  <a:lnTo>
                    <a:pt x="1" y="3783"/>
                  </a:lnTo>
                  <a:lnTo>
                    <a:pt x="1000" y="4782"/>
                  </a:lnTo>
                  <a:lnTo>
                    <a:pt x="4782" y="1017"/>
                  </a:lnTo>
                  <a:lnTo>
                    <a:pt x="3783"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8" name="Google Shape;2678;p90"/>
            <p:cNvSpPr/>
            <p:nvPr/>
          </p:nvSpPr>
          <p:spPr>
            <a:xfrm>
              <a:off x="3385550" y="3511075"/>
              <a:ext cx="117800" cy="114900"/>
            </a:xfrm>
            <a:custGeom>
              <a:avLst/>
              <a:gdLst/>
              <a:ahLst/>
              <a:cxnLst/>
              <a:rect l="l" t="t" r="r" b="b"/>
              <a:pathLst>
                <a:path w="4712" h="4596" extrusionOk="0">
                  <a:moveTo>
                    <a:pt x="730" y="1"/>
                  </a:moveTo>
                  <a:cubicBezTo>
                    <a:pt x="558" y="1"/>
                    <a:pt x="384" y="68"/>
                    <a:pt x="251" y="202"/>
                  </a:cubicBezTo>
                  <a:cubicBezTo>
                    <a:pt x="1" y="469"/>
                    <a:pt x="1" y="880"/>
                    <a:pt x="251" y="1147"/>
                  </a:cubicBezTo>
                  <a:lnTo>
                    <a:pt x="3498" y="4395"/>
                  </a:lnTo>
                  <a:cubicBezTo>
                    <a:pt x="3632" y="4528"/>
                    <a:pt x="3806" y="4595"/>
                    <a:pt x="3977" y="4595"/>
                  </a:cubicBezTo>
                  <a:cubicBezTo>
                    <a:pt x="4149" y="4595"/>
                    <a:pt x="4319" y="4528"/>
                    <a:pt x="4444" y="4395"/>
                  </a:cubicBezTo>
                  <a:cubicBezTo>
                    <a:pt x="4711" y="4145"/>
                    <a:pt x="4711" y="3717"/>
                    <a:pt x="4444" y="3449"/>
                  </a:cubicBezTo>
                  <a:lnTo>
                    <a:pt x="1196" y="202"/>
                  </a:lnTo>
                  <a:cubicBezTo>
                    <a:pt x="1071" y="68"/>
                    <a:pt x="902" y="1"/>
                    <a:pt x="73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9" name="Google Shape;2679;p90"/>
            <p:cNvSpPr/>
            <p:nvPr/>
          </p:nvSpPr>
          <p:spPr>
            <a:xfrm>
              <a:off x="3445325" y="3569625"/>
              <a:ext cx="58025" cy="56350"/>
            </a:xfrm>
            <a:custGeom>
              <a:avLst/>
              <a:gdLst/>
              <a:ahLst/>
              <a:cxnLst/>
              <a:rect l="l" t="t" r="r" b="b"/>
              <a:pathLst>
                <a:path w="2321" h="2254" extrusionOk="0">
                  <a:moveTo>
                    <a:pt x="946" y="1"/>
                  </a:moveTo>
                  <a:cubicBezTo>
                    <a:pt x="1214" y="268"/>
                    <a:pt x="1214" y="697"/>
                    <a:pt x="946" y="946"/>
                  </a:cubicBezTo>
                  <a:cubicBezTo>
                    <a:pt x="821" y="1080"/>
                    <a:pt x="652" y="1147"/>
                    <a:pt x="480" y="1147"/>
                  </a:cubicBezTo>
                  <a:cubicBezTo>
                    <a:pt x="308" y="1147"/>
                    <a:pt x="135" y="1080"/>
                    <a:pt x="1" y="946"/>
                  </a:cubicBezTo>
                  <a:lnTo>
                    <a:pt x="1" y="946"/>
                  </a:lnTo>
                  <a:lnTo>
                    <a:pt x="1107" y="2053"/>
                  </a:lnTo>
                  <a:cubicBezTo>
                    <a:pt x="1241" y="2186"/>
                    <a:pt x="1415" y="2253"/>
                    <a:pt x="1586" y="2253"/>
                  </a:cubicBezTo>
                  <a:cubicBezTo>
                    <a:pt x="1758" y="2253"/>
                    <a:pt x="1928" y="2186"/>
                    <a:pt x="2053" y="2053"/>
                  </a:cubicBezTo>
                  <a:cubicBezTo>
                    <a:pt x="2320" y="1803"/>
                    <a:pt x="2320" y="1375"/>
                    <a:pt x="2053" y="1107"/>
                  </a:cubicBezTo>
                  <a:lnTo>
                    <a:pt x="946"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0" name="Google Shape;2680;p90"/>
            <p:cNvSpPr/>
            <p:nvPr/>
          </p:nvSpPr>
          <p:spPr>
            <a:xfrm>
              <a:off x="3485475" y="3411175"/>
              <a:ext cx="117775" cy="114875"/>
            </a:xfrm>
            <a:custGeom>
              <a:avLst/>
              <a:gdLst/>
              <a:ahLst/>
              <a:cxnLst/>
              <a:rect l="l" t="t" r="r" b="b"/>
              <a:pathLst>
                <a:path w="4711" h="4595" extrusionOk="0">
                  <a:moveTo>
                    <a:pt x="734" y="0"/>
                  </a:moveTo>
                  <a:cubicBezTo>
                    <a:pt x="563" y="0"/>
                    <a:pt x="393" y="67"/>
                    <a:pt x="268" y="201"/>
                  </a:cubicBezTo>
                  <a:cubicBezTo>
                    <a:pt x="0" y="451"/>
                    <a:pt x="0" y="879"/>
                    <a:pt x="268" y="1147"/>
                  </a:cubicBezTo>
                  <a:lnTo>
                    <a:pt x="3515" y="4394"/>
                  </a:lnTo>
                  <a:cubicBezTo>
                    <a:pt x="3640" y="4528"/>
                    <a:pt x="3810" y="4595"/>
                    <a:pt x="3982" y="4595"/>
                  </a:cubicBezTo>
                  <a:cubicBezTo>
                    <a:pt x="4153" y="4595"/>
                    <a:pt x="4327" y="4528"/>
                    <a:pt x="4461" y="4394"/>
                  </a:cubicBezTo>
                  <a:cubicBezTo>
                    <a:pt x="4711" y="4126"/>
                    <a:pt x="4711" y="3698"/>
                    <a:pt x="4461" y="3448"/>
                  </a:cubicBezTo>
                  <a:lnTo>
                    <a:pt x="1214" y="201"/>
                  </a:lnTo>
                  <a:cubicBezTo>
                    <a:pt x="1080" y="67"/>
                    <a:pt x="906" y="0"/>
                    <a:pt x="73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1" name="Google Shape;2681;p90"/>
            <p:cNvSpPr/>
            <p:nvPr/>
          </p:nvSpPr>
          <p:spPr>
            <a:xfrm>
              <a:off x="3342725" y="3547875"/>
              <a:ext cx="124050" cy="120350"/>
            </a:xfrm>
            <a:custGeom>
              <a:avLst/>
              <a:gdLst/>
              <a:ahLst/>
              <a:cxnLst/>
              <a:rect l="l" t="t" r="r" b="b"/>
              <a:pathLst>
                <a:path w="4962" h="4814" extrusionOk="0">
                  <a:moveTo>
                    <a:pt x="1009" y="1"/>
                  </a:moveTo>
                  <a:cubicBezTo>
                    <a:pt x="813" y="1"/>
                    <a:pt x="616" y="77"/>
                    <a:pt x="465" y="228"/>
                  </a:cubicBezTo>
                  <a:lnTo>
                    <a:pt x="304" y="389"/>
                  </a:lnTo>
                  <a:cubicBezTo>
                    <a:pt x="1" y="692"/>
                    <a:pt x="1" y="1174"/>
                    <a:pt x="304" y="1477"/>
                  </a:cubicBezTo>
                  <a:lnTo>
                    <a:pt x="3409" y="4600"/>
                  </a:lnTo>
                  <a:cubicBezTo>
                    <a:pt x="3560" y="4743"/>
                    <a:pt x="3757" y="4814"/>
                    <a:pt x="3953" y="4814"/>
                  </a:cubicBezTo>
                  <a:cubicBezTo>
                    <a:pt x="4149" y="4814"/>
                    <a:pt x="4346" y="4743"/>
                    <a:pt x="4497" y="4600"/>
                  </a:cubicBezTo>
                  <a:lnTo>
                    <a:pt x="4658" y="4421"/>
                  </a:lnTo>
                  <a:cubicBezTo>
                    <a:pt x="4961" y="4136"/>
                    <a:pt x="4961" y="3636"/>
                    <a:pt x="4658" y="3333"/>
                  </a:cubicBezTo>
                  <a:lnTo>
                    <a:pt x="1553" y="228"/>
                  </a:lnTo>
                  <a:cubicBezTo>
                    <a:pt x="1401" y="77"/>
                    <a:pt x="1205" y="1"/>
                    <a:pt x="100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2" name="Google Shape;2682;p90"/>
            <p:cNvSpPr/>
            <p:nvPr/>
          </p:nvSpPr>
          <p:spPr>
            <a:xfrm>
              <a:off x="3522050" y="3368575"/>
              <a:ext cx="124025" cy="120675"/>
            </a:xfrm>
            <a:custGeom>
              <a:avLst/>
              <a:gdLst/>
              <a:ahLst/>
              <a:cxnLst/>
              <a:rect l="l" t="t" r="r" b="b"/>
              <a:pathLst>
                <a:path w="4961" h="4827" extrusionOk="0">
                  <a:moveTo>
                    <a:pt x="1009" y="0"/>
                  </a:moveTo>
                  <a:cubicBezTo>
                    <a:pt x="812" y="0"/>
                    <a:pt x="616" y="76"/>
                    <a:pt x="464" y="228"/>
                  </a:cubicBezTo>
                  <a:lnTo>
                    <a:pt x="304" y="388"/>
                  </a:lnTo>
                  <a:cubicBezTo>
                    <a:pt x="1" y="692"/>
                    <a:pt x="1" y="1191"/>
                    <a:pt x="304" y="1477"/>
                  </a:cubicBezTo>
                  <a:lnTo>
                    <a:pt x="3409" y="4599"/>
                  </a:lnTo>
                  <a:cubicBezTo>
                    <a:pt x="3560" y="4751"/>
                    <a:pt x="3756" y="4827"/>
                    <a:pt x="3953" y="4827"/>
                  </a:cubicBezTo>
                  <a:cubicBezTo>
                    <a:pt x="4149" y="4827"/>
                    <a:pt x="4345" y="4751"/>
                    <a:pt x="4497" y="4599"/>
                  </a:cubicBezTo>
                  <a:lnTo>
                    <a:pt x="4658" y="4439"/>
                  </a:lnTo>
                  <a:cubicBezTo>
                    <a:pt x="4961" y="4135"/>
                    <a:pt x="4961" y="3636"/>
                    <a:pt x="4658" y="3350"/>
                  </a:cubicBezTo>
                  <a:lnTo>
                    <a:pt x="1553" y="228"/>
                  </a:lnTo>
                  <a:cubicBezTo>
                    <a:pt x="1401" y="76"/>
                    <a:pt x="1205" y="0"/>
                    <a:pt x="100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3" name="Google Shape;2683;p90"/>
            <p:cNvSpPr/>
            <p:nvPr/>
          </p:nvSpPr>
          <p:spPr>
            <a:xfrm>
              <a:off x="3545700" y="3469725"/>
              <a:ext cx="57550" cy="56325"/>
            </a:xfrm>
            <a:custGeom>
              <a:avLst/>
              <a:gdLst/>
              <a:ahLst/>
              <a:cxnLst/>
              <a:rect l="l" t="t" r="r" b="b"/>
              <a:pathLst>
                <a:path w="2302" h="2253" extrusionOk="0">
                  <a:moveTo>
                    <a:pt x="946" y="0"/>
                  </a:moveTo>
                  <a:lnTo>
                    <a:pt x="946" y="0"/>
                  </a:lnTo>
                  <a:cubicBezTo>
                    <a:pt x="1196" y="250"/>
                    <a:pt x="1196" y="678"/>
                    <a:pt x="946" y="946"/>
                  </a:cubicBezTo>
                  <a:cubicBezTo>
                    <a:pt x="812" y="1071"/>
                    <a:pt x="638" y="1133"/>
                    <a:pt x="466" y="1133"/>
                  </a:cubicBezTo>
                  <a:cubicBezTo>
                    <a:pt x="295" y="1133"/>
                    <a:pt x="125" y="1071"/>
                    <a:pt x="0" y="946"/>
                  </a:cubicBezTo>
                  <a:lnTo>
                    <a:pt x="0" y="946"/>
                  </a:lnTo>
                  <a:lnTo>
                    <a:pt x="1106" y="2052"/>
                  </a:lnTo>
                  <a:cubicBezTo>
                    <a:pt x="1231" y="2186"/>
                    <a:pt x="1401" y="2253"/>
                    <a:pt x="1573" y="2253"/>
                  </a:cubicBezTo>
                  <a:cubicBezTo>
                    <a:pt x="1744" y="2253"/>
                    <a:pt x="1918" y="2186"/>
                    <a:pt x="2052" y="2052"/>
                  </a:cubicBezTo>
                  <a:cubicBezTo>
                    <a:pt x="2302" y="1784"/>
                    <a:pt x="2302" y="1356"/>
                    <a:pt x="2052" y="1106"/>
                  </a:cubicBezTo>
                  <a:lnTo>
                    <a:pt x="946"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4" name="Google Shape;2684;p90"/>
            <p:cNvSpPr/>
            <p:nvPr/>
          </p:nvSpPr>
          <p:spPr>
            <a:xfrm>
              <a:off x="3579600" y="3424225"/>
              <a:ext cx="66475" cy="65025"/>
            </a:xfrm>
            <a:custGeom>
              <a:avLst/>
              <a:gdLst/>
              <a:ahLst/>
              <a:cxnLst/>
              <a:rect l="l" t="t" r="r" b="b"/>
              <a:pathLst>
                <a:path w="2659" h="2601" extrusionOk="0">
                  <a:moveTo>
                    <a:pt x="1249" y="0"/>
                  </a:moveTo>
                  <a:lnTo>
                    <a:pt x="1258" y="9"/>
                  </a:lnTo>
                  <a:lnTo>
                    <a:pt x="1258" y="9"/>
                  </a:lnTo>
                  <a:cubicBezTo>
                    <a:pt x="1255" y="6"/>
                    <a:pt x="1252" y="3"/>
                    <a:pt x="1249" y="0"/>
                  </a:cubicBezTo>
                  <a:close/>
                  <a:moveTo>
                    <a:pt x="1258" y="9"/>
                  </a:moveTo>
                  <a:lnTo>
                    <a:pt x="1258" y="9"/>
                  </a:lnTo>
                  <a:cubicBezTo>
                    <a:pt x="1553" y="313"/>
                    <a:pt x="1550" y="806"/>
                    <a:pt x="1249" y="1106"/>
                  </a:cubicBezTo>
                  <a:lnTo>
                    <a:pt x="1089" y="1267"/>
                  </a:lnTo>
                  <a:cubicBezTo>
                    <a:pt x="937" y="1419"/>
                    <a:pt x="741" y="1494"/>
                    <a:pt x="544" y="1494"/>
                  </a:cubicBezTo>
                  <a:cubicBezTo>
                    <a:pt x="348" y="1494"/>
                    <a:pt x="152" y="1419"/>
                    <a:pt x="0" y="1267"/>
                  </a:cubicBezTo>
                  <a:lnTo>
                    <a:pt x="0" y="1267"/>
                  </a:lnTo>
                  <a:lnTo>
                    <a:pt x="1107" y="2373"/>
                  </a:lnTo>
                  <a:cubicBezTo>
                    <a:pt x="1258" y="2525"/>
                    <a:pt x="1454" y="2601"/>
                    <a:pt x="1651" y="2601"/>
                  </a:cubicBezTo>
                  <a:cubicBezTo>
                    <a:pt x="1847" y="2601"/>
                    <a:pt x="2043" y="2525"/>
                    <a:pt x="2195" y="2373"/>
                  </a:cubicBezTo>
                  <a:lnTo>
                    <a:pt x="2356" y="2213"/>
                  </a:lnTo>
                  <a:cubicBezTo>
                    <a:pt x="2659" y="1909"/>
                    <a:pt x="2659" y="1410"/>
                    <a:pt x="2356" y="1124"/>
                  </a:cubicBezTo>
                  <a:lnTo>
                    <a:pt x="1258" y="9"/>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5" name="Google Shape;2685;p90"/>
            <p:cNvSpPr/>
            <p:nvPr/>
          </p:nvSpPr>
          <p:spPr>
            <a:xfrm>
              <a:off x="3400275" y="3603525"/>
              <a:ext cx="66500" cy="64700"/>
            </a:xfrm>
            <a:custGeom>
              <a:avLst/>
              <a:gdLst/>
              <a:ahLst/>
              <a:cxnLst/>
              <a:rect l="l" t="t" r="r" b="b"/>
              <a:pathLst>
                <a:path w="2660" h="2588" extrusionOk="0">
                  <a:moveTo>
                    <a:pt x="1250" y="1"/>
                  </a:moveTo>
                  <a:lnTo>
                    <a:pt x="1250" y="1"/>
                  </a:lnTo>
                  <a:cubicBezTo>
                    <a:pt x="1553" y="304"/>
                    <a:pt x="1553" y="786"/>
                    <a:pt x="1250" y="1089"/>
                  </a:cubicBezTo>
                  <a:lnTo>
                    <a:pt x="1089" y="1268"/>
                  </a:lnTo>
                  <a:cubicBezTo>
                    <a:pt x="940" y="1408"/>
                    <a:pt x="747" y="1480"/>
                    <a:pt x="554" y="1480"/>
                  </a:cubicBezTo>
                  <a:cubicBezTo>
                    <a:pt x="354" y="1480"/>
                    <a:pt x="154" y="1404"/>
                    <a:pt x="1" y="1250"/>
                  </a:cubicBezTo>
                  <a:lnTo>
                    <a:pt x="1" y="1250"/>
                  </a:lnTo>
                  <a:lnTo>
                    <a:pt x="1107" y="2374"/>
                  </a:lnTo>
                  <a:cubicBezTo>
                    <a:pt x="1258" y="2517"/>
                    <a:pt x="1455" y="2588"/>
                    <a:pt x="1651" y="2588"/>
                  </a:cubicBezTo>
                  <a:cubicBezTo>
                    <a:pt x="1847" y="2588"/>
                    <a:pt x="2044" y="2517"/>
                    <a:pt x="2195" y="2374"/>
                  </a:cubicBezTo>
                  <a:lnTo>
                    <a:pt x="2356" y="2195"/>
                  </a:lnTo>
                  <a:cubicBezTo>
                    <a:pt x="2659" y="1910"/>
                    <a:pt x="2659" y="1410"/>
                    <a:pt x="2356" y="1107"/>
                  </a:cubicBezTo>
                  <a:lnTo>
                    <a:pt x="1250"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6" name="Google Shape;2686;p90"/>
            <p:cNvSpPr/>
            <p:nvPr/>
          </p:nvSpPr>
          <p:spPr>
            <a:xfrm>
              <a:off x="3528750" y="3555800"/>
              <a:ext cx="55775" cy="55775"/>
            </a:xfrm>
            <a:custGeom>
              <a:avLst/>
              <a:gdLst/>
              <a:ahLst/>
              <a:cxnLst/>
              <a:rect l="l" t="t" r="r" b="b"/>
              <a:pathLst>
                <a:path w="2231" h="2231" extrusionOk="0">
                  <a:moveTo>
                    <a:pt x="1231" y="1"/>
                  </a:moveTo>
                  <a:lnTo>
                    <a:pt x="0" y="1232"/>
                  </a:lnTo>
                  <a:lnTo>
                    <a:pt x="892" y="2231"/>
                  </a:lnTo>
                  <a:lnTo>
                    <a:pt x="2231" y="893"/>
                  </a:lnTo>
                  <a:lnTo>
                    <a:pt x="1231"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7" name="Google Shape;2687;p90"/>
            <p:cNvSpPr/>
            <p:nvPr/>
          </p:nvSpPr>
          <p:spPr>
            <a:xfrm>
              <a:off x="3526525" y="3555575"/>
              <a:ext cx="70925" cy="67725"/>
            </a:xfrm>
            <a:custGeom>
              <a:avLst/>
              <a:gdLst/>
              <a:ahLst/>
              <a:cxnLst/>
              <a:rect l="l" t="t" r="r" b="b"/>
              <a:pathLst>
                <a:path w="2837" h="2709" extrusionOk="0">
                  <a:moveTo>
                    <a:pt x="2103" y="1"/>
                  </a:moveTo>
                  <a:cubicBezTo>
                    <a:pt x="1931" y="1"/>
                    <a:pt x="1758" y="63"/>
                    <a:pt x="1624" y="188"/>
                  </a:cubicBezTo>
                  <a:lnTo>
                    <a:pt x="268" y="1562"/>
                  </a:lnTo>
                  <a:cubicBezTo>
                    <a:pt x="0" y="1812"/>
                    <a:pt x="0" y="2240"/>
                    <a:pt x="268" y="2508"/>
                  </a:cubicBezTo>
                  <a:cubicBezTo>
                    <a:pt x="401" y="2641"/>
                    <a:pt x="571" y="2708"/>
                    <a:pt x="740" y="2708"/>
                  </a:cubicBezTo>
                  <a:cubicBezTo>
                    <a:pt x="910" y="2708"/>
                    <a:pt x="1079" y="2641"/>
                    <a:pt x="1213" y="2508"/>
                  </a:cubicBezTo>
                  <a:lnTo>
                    <a:pt x="2569" y="1134"/>
                  </a:lnTo>
                  <a:cubicBezTo>
                    <a:pt x="2837" y="884"/>
                    <a:pt x="2837" y="456"/>
                    <a:pt x="2569" y="188"/>
                  </a:cubicBezTo>
                  <a:cubicBezTo>
                    <a:pt x="2444" y="63"/>
                    <a:pt x="2275" y="1"/>
                    <a:pt x="21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8" name="Google Shape;2688;p90"/>
            <p:cNvSpPr/>
            <p:nvPr/>
          </p:nvSpPr>
          <p:spPr>
            <a:xfrm>
              <a:off x="3526525" y="3577650"/>
              <a:ext cx="46850" cy="45650"/>
            </a:xfrm>
            <a:custGeom>
              <a:avLst/>
              <a:gdLst/>
              <a:ahLst/>
              <a:cxnLst/>
              <a:rect l="l" t="t" r="r" b="b"/>
              <a:pathLst>
                <a:path w="1874" h="1826" extrusionOk="0">
                  <a:moveTo>
                    <a:pt x="1873" y="947"/>
                  </a:moveTo>
                  <a:lnTo>
                    <a:pt x="1855" y="966"/>
                  </a:lnTo>
                  <a:lnTo>
                    <a:pt x="1855" y="966"/>
                  </a:lnTo>
                  <a:cubicBezTo>
                    <a:pt x="1861" y="960"/>
                    <a:pt x="1867" y="953"/>
                    <a:pt x="1873" y="947"/>
                  </a:cubicBezTo>
                  <a:close/>
                  <a:moveTo>
                    <a:pt x="928" y="1"/>
                  </a:moveTo>
                  <a:lnTo>
                    <a:pt x="268" y="679"/>
                  </a:lnTo>
                  <a:cubicBezTo>
                    <a:pt x="0" y="929"/>
                    <a:pt x="0" y="1357"/>
                    <a:pt x="268" y="1625"/>
                  </a:cubicBezTo>
                  <a:cubicBezTo>
                    <a:pt x="401" y="1758"/>
                    <a:pt x="571" y="1825"/>
                    <a:pt x="740" y="1825"/>
                  </a:cubicBezTo>
                  <a:cubicBezTo>
                    <a:pt x="910" y="1825"/>
                    <a:pt x="1079" y="1758"/>
                    <a:pt x="1213" y="1625"/>
                  </a:cubicBezTo>
                  <a:lnTo>
                    <a:pt x="1855" y="966"/>
                  </a:lnTo>
                  <a:lnTo>
                    <a:pt x="1855" y="966"/>
                  </a:lnTo>
                  <a:cubicBezTo>
                    <a:pt x="1732" y="1087"/>
                    <a:pt x="1571" y="1147"/>
                    <a:pt x="1407" y="1147"/>
                  </a:cubicBezTo>
                  <a:cubicBezTo>
                    <a:pt x="1236" y="1147"/>
                    <a:pt x="1062" y="1080"/>
                    <a:pt x="928" y="947"/>
                  </a:cubicBezTo>
                  <a:cubicBezTo>
                    <a:pt x="678" y="697"/>
                    <a:pt x="678" y="269"/>
                    <a:pt x="928"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9"/>
        <p:cNvGrpSpPr/>
        <p:nvPr/>
      </p:nvGrpSpPr>
      <p:grpSpPr>
        <a:xfrm>
          <a:off x="0" y="0"/>
          <a:ext cx="0" cy="0"/>
          <a:chOff x="0" y="0"/>
          <a:chExt cx="0" cy="0"/>
        </a:xfrm>
      </p:grpSpPr>
      <p:sp>
        <p:nvSpPr>
          <p:cNvPr id="1990" name="Google Shape;1990;p72"/>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id"/>
              <a:t>OUR TEAM</a:t>
            </a:r>
            <a:endParaRPr/>
          </a:p>
        </p:txBody>
      </p:sp>
      <p:sp>
        <p:nvSpPr>
          <p:cNvPr id="1991" name="Google Shape;1991;p72"/>
          <p:cNvSpPr txBox="1">
            <a:spLocks noGrp="1"/>
          </p:cNvSpPr>
          <p:nvPr>
            <p:ph type="title" idx="2"/>
          </p:nvPr>
        </p:nvSpPr>
        <p:spPr>
          <a:xfrm>
            <a:off x="1485555" y="1475500"/>
            <a:ext cx="2935200" cy="356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id" dirty="0"/>
              <a:t>Muhammad Al-Fatih U.R. </a:t>
            </a:r>
            <a:endParaRPr dirty="0"/>
          </a:p>
        </p:txBody>
      </p:sp>
      <p:sp>
        <p:nvSpPr>
          <p:cNvPr id="1992" name="Google Shape;1992;p72"/>
          <p:cNvSpPr txBox="1">
            <a:spLocks noGrp="1"/>
          </p:cNvSpPr>
          <p:nvPr>
            <p:ph type="title" idx="3"/>
          </p:nvPr>
        </p:nvSpPr>
        <p:spPr>
          <a:xfrm>
            <a:off x="4710354" y="1475350"/>
            <a:ext cx="2780700" cy="356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id" dirty="0"/>
              <a:t>Muhammad Farrel C.</a:t>
            </a:r>
            <a:endParaRPr dirty="0"/>
          </a:p>
        </p:txBody>
      </p:sp>
      <p:sp>
        <p:nvSpPr>
          <p:cNvPr id="1993" name="Google Shape;1993;p72"/>
          <p:cNvSpPr txBox="1">
            <a:spLocks noGrp="1"/>
          </p:cNvSpPr>
          <p:nvPr>
            <p:ph type="subTitle" idx="4"/>
          </p:nvPr>
        </p:nvSpPr>
        <p:spPr>
          <a:xfrm>
            <a:off x="5003450" y="1832225"/>
            <a:ext cx="2086800" cy="438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US" dirty="0"/>
              <a:t>2341720053</a:t>
            </a:r>
            <a:endParaRPr dirty="0"/>
          </a:p>
        </p:txBody>
      </p:sp>
      <p:sp>
        <p:nvSpPr>
          <p:cNvPr id="1996" name="Google Shape;1996;p72"/>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72">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72">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72">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72"/>
          <p:cNvSpPr txBox="1">
            <a:spLocks noGrp="1"/>
          </p:cNvSpPr>
          <p:nvPr>
            <p:ph type="subTitle" idx="4"/>
          </p:nvPr>
        </p:nvSpPr>
        <p:spPr>
          <a:xfrm>
            <a:off x="1909750" y="1832225"/>
            <a:ext cx="2086800" cy="438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US" dirty="0"/>
              <a:t>2341720119</a:t>
            </a:r>
            <a:endParaRPr dirty="0"/>
          </a:p>
        </p:txBody>
      </p:sp>
      <p:sp>
        <p:nvSpPr>
          <p:cNvPr id="15" name="Google Shape;2006;p73">
            <a:extLst>
              <a:ext uri="{FF2B5EF4-FFF2-40B4-BE49-F238E27FC236}">
                <a16:creationId xmlns:a16="http://schemas.microsoft.com/office/drawing/2014/main" id="{C5414032-9540-4FFC-870A-09171CF54638}"/>
              </a:ext>
            </a:extLst>
          </p:cNvPr>
          <p:cNvSpPr txBox="1">
            <a:spLocks/>
          </p:cNvSpPr>
          <p:nvPr/>
        </p:nvSpPr>
        <p:spPr>
          <a:xfrm>
            <a:off x="1485555" y="3311451"/>
            <a:ext cx="2935200" cy="35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nton"/>
              <a:buNone/>
              <a:defRPr sz="2200" b="0" i="0" u="none" strike="noStrike" cap="none">
                <a:solidFill>
                  <a:schemeClr val="dk2"/>
                </a:solidFill>
                <a:latin typeface="Anton"/>
                <a:ea typeface="Anton"/>
                <a:cs typeface="Anton"/>
                <a:sym typeface="Anton"/>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n-ID"/>
              <a:t>Muhammad Rifqi R.</a:t>
            </a:r>
            <a:endParaRPr lang="en-ID" dirty="0"/>
          </a:p>
        </p:txBody>
      </p:sp>
      <p:sp>
        <p:nvSpPr>
          <p:cNvPr id="16" name="Google Shape;2007;p73">
            <a:extLst>
              <a:ext uri="{FF2B5EF4-FFF2-40B4-BE49-F238E27FC236}">
                <a16:creationId xmlns:a16="http://schemas.microsoft.com/office/drawing/2014/main" id="{17F829E7-F0F9-44B9-BFE7-0CADD28B58FC}"/>
              </a:ext>
            </a:extLst>
          </p:cNvPr>
          <p:cNvSpPr txBox="1">
            <a:spLocks/>
          </p:cNvSpPr>
          <p:nvPr/>
        </p:nvSpPr>
        <p:spPr>
          <a:xfrm>
            <a:off x="4710354" y="3311301"/>
            <a:ext cx="2780700" cy="356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nton"/>
              <a:buNone/>
              <a:defRPr sz="2200" b="0" i="0" u="none" strike="noStrike" cap="none">
                <a:solidFill>
                  <a:schemeClr val="dk2"/>
                </a:solidFill>
                <a:latin typeface="Anton"/>
                <a:ea typeface="Anton"/>
                <a:cs typeface="Anton"/>
                <a:sym typeface="Anton"/>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n-ID"/>
              <a:t>Nabeel Nizam</a:t>
            </a:r>
          </a:p>
        </p:txBody>
      </p:sp>
      <p:sp>
        <p:nvSpPr>
          <p:cNvPr id="17" name="Google Shape;2008;p73">
            <a:extLst>
              <a:ext uri="{FF2B5EF4-FFF2-40B4-BE49-F238E27FC236}">
                <a16:creationId xmlns:a16="http://schemas.microsoft.com/office/drawing/2014/main" id="{8825175A-669D-4237-B3B6-BA206ED3353E}"/>
              </a:ext>
            </a:extLst>
          </p:cNvPr>
          <p:cNvSpPr txBox="1">
            <a:spLocks/>
          </p:cNvSpPr>
          <p:nvPr/>
        </p:nvSpPr>
        <p:spPr>
          <a:xfrm>
            <a:off x="5003450" y="3668176"/>
            <a:ext cx="2086800" cy="43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1600"/>
              </a:spcBef>
              <a:spcAft>
                <a:spcPts val="160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r>
              <a:rPr lang="en-US"/>
              <a:t>2341720155</a:t>
            </a:r>
            <a:endParaRPr lang="en-US" dirty="0"/>
          </a:p>
        </p:txBody>
      </p:sp>
      <p:sp>
        <p:nvSpPr>
          <p:cNvPr id="18" name="Google Shape;2015;p73">
            <a:extLst>
              <a:ext uri="{FF2B5EF4-FFF2-40B4-BE49-F238E27FC236}">
                <a16:creationId xmlns:a16="http://schemas.microsoft.com/office/drawing/2014/main" id="{28607270-073E-4597-8963-44468CF5B5B3}"/>
              </a:ext>
            </a:extLst>
          </p:cNvPr>
          <p:cNvSpPr txBox="1">
            <a:spLocks/>
          </p:cNvSpPr>
          <p:nvPr/>
        </p:nvSpPr>
        <p:spPr>
          <a:xfrm>
            <a:off x="1909750" y="3668176"/>
            <a:ext cx="2086800" cy="43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160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1600"/>
              </a:spcBef>
              <a:spcAft>
                <a:spcPts val="160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r>
              <a:rPr lang="en-US"/>
              <a:t>2341720091</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2"/>
        <p:cNvGrpSpPr/>
        <p:nvPr/>
      </p:nvGrpSpPr>
      <p:grpSpPr>
        <a:xfrm>
          <a:off x="0" y="0"/>
          <a:ext cx="0" cy="0"/>
          <a:chOff x="0" y="0"/>
          <a:chExt cx="0" cy="0"/>
        </a:xfrm>
      </p:grpSpPr>
      <p:sp>
        <p:nvSpPr>
          <p:cNvPr id="2693" name="Google Shape;2693;p91"/>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id" sz="2500"/>
              <a:t>T</a:t>
            </a:r>
            <a:r>
              <a:rPr lang="id" sz="2400"/>
              <a:t>erbentuknya Pengadilan Khusus </a:t>
            </a:r>
            <a:r>
              <a:rPr lang="id" sz="2400">
                <a:solidFill>
                  <a:srgbClr val="FF0000"/>
                </a:solidFill>
              </a:rPr>
              <a:t>Tindak Pidana Korupsi</a:t>
            </a:r>
            <a:endParaRPr sz="2400">
              <a:solidFill>
                <a:srgbClr val="FF0000"/>
              </a:solidFill>
            </a:endParaRPr>
          </a:p>
        </p:txBody>
      </p:sp>
      <p:sp>
        <p:nvSpPr>
          <p:cNvPr id="2694" name="Google Shape;2694;p91"/>
          <p:cNvSpPr txBox="1">
            <a:spLocks noGrp="1"/>
          </p:cNvSpPr>
          <p:nvPr>
            <p:ph type="subTitle" idx="1"/>
          </p:nvPr>
        </p:nvSpPr>
        <p:spPr>
          <a:xfrm>
            <a:off x="727200" y="1560675"/>
            <a:ext cx="3144900" cy="657600"/>
          </a:xfrm>
          <a:prstGeom prst="rect">
            <a:avLst/>
          </a:prstGeom>
          <a:noFill/>
          <a:ln>
            <a:noFill/>
          </a:ln>
        </p:spPr>
        <p:txBody>
          <a:bodyPr spcFirstLastPara="1" wrap="square" lIns="91425" tIns="91425" rIns="91425" bIns="91425" anchor="ctr" anchorCtr="0">
            <a:noAutofit/>
          </a:bodyPr>
          <a:lstStyle/>
          <a:p>
            <a:pPr marL="457200" lvl="0" indent="-317500" algn="l" rtl="0">
              <a:lnSpc>
                <a:spcPct val="100000"/>
              </a:lnSpc>
              <a:spcBef>
                <a:spcPts val="0"/>
              </a:spcBef>
              <a:spcAft>
                <a:spcPts val="0"/>
              </a:spcAft>
              <a:buSzPts val="1400"/>
              <a:buChar char="●"/>
            </a:pPr>
            <a:r>
              <a:rPr lang="id"/>
              <a:t>Pengadilan Tindak Pidana Korupsi merupakan pengadilan khusus yang berada di lingkungan Peradilan Umum.  </a:t>
            </a:r>
            <a:endParaRPr/>
          </a:p>
        </p:txBody>
      </p:sp>
      <p:sp>
        <p:nvSpPr>
          <p:cNvPr id="2695" name="Google Shape;2695;p91"/>
          <p:cNvSpPr txBox="1">
            <a:spLocks noGrp="1"/>
          </p:cNvSpPr>
          <p:nvPr>
            <p:ph type="subTitle" idx="4"/>
          </p:nvPr>
        </p:nvSpPr>
        <p:spPr>
          <a:xfrm>
            <a:off x="720000" y="2589350"/>
            <a:ext cx="3476700" cy="657600"/>
          </a:xfrm>
          <a:prstGeom prst="rect">
            <a:avLst/>
          </a:prstGeom>
          <a:noFill/>
          <a:ln>
            <a:noFill/>
          </a:ln>
        </p:spPr>
        <p:txBody>
          <a:bodyPr spcFirstLastPara="1" wrap="square" lIns="91425" tIns="91425" rIns="91425" bIns="91425" anchor="ctr" anchorCtr="0">
            <a:noAutofit/>
          </a:bodyPr>
          <a:lstStyle/>
          <a:p>
            <a:pPr marL="457200" lvl="0" indent="-317500" algn="l" rtl="0">
              <a:lnSpc>
                <a:spcPct val="100000"/>
              </a:lnSpc>
              <a:spcBef>
                <a:spcPts val="0"/>
              </a:spcBef>
              <a:spcAft>
                <a:spcPts val="0"/>
              </a:spcAft>
              <a:buSzPts val="1400"/>
              <a:buChar char="●"/>
            </a:pPr>
            <a:r>
              <a:rPr lang="id"/>
              <a:t>Pengadilan Tindak Pidana Korupsi merupakan satu-satunya pengadilan yang berwenang memeriksa, mengadili, dan memutus perkara tindak pidana korupsi.</a:t>
            </a:r>
            <a:endParaRPr/>
          </a:p>
        </p:txBody>
      </p:sp>
      <p:sp>
        <p:nvSpPr>
          <p:cNvPr id="2696" name="Google Shape;2696;p91"/>
          <p:cNvSpPr txBox="1">
            <a:spLocks noGrp="1"/>
          </p:cNvSpPr>
          <p:nvPr>
            <p:ph type="subTitle" idx="6"/>
          </p:nvPr>
        </p:nvSpPr>
        <p:spPr>
          <a:xfrm>
            <a:off x="4896650" y="3571025"/>
            <a:ext cx="3476700" cy="657600"/>
          </a:xfrm>
          <a:prstGeom prst="rect">
            <a:avLst/>
          </a:prstGeom>
          <a:noFill/>
          <a:ln>
            <a:noFill/>
          </a:ln>
        </p:spPr>
        <p:txBody>
          <a:bodyPr spcFirstLastPara="1" wrap="square" lIns="91425" tIns="91425" rIns="91425" bIns="91425" anchor="ctr" anchorCtr="0">
            <a:noAutofit/>
          </a:bodyPr>
          <a:lstStyle/>
          <a:p>
            <a:pPr marL="457200" lvl="0" indent="-317500" algn="l" rtl="0">
              <a:lnSpc>
                <a:spcPct val="100000"/>
              </a:lnSpc>
              <a:spcBef>
                <a:spcPts val="0"/>
              </a:spcBef>
              <a:spcAft>
                <a:spcPts val="0"/>
              </a:spcAft>
              <a:buSzPts val="1400"/>
              <a:buChar char="●"/>
            </a:pPr>
            <a:r>
              <a:rPr lang="id"/>
              <a:t>UU No. 46 Tahun 2009 Tentang Pengadilan Tindak Pidana Korupsi</a:t>
            </a:r>
            <a:endParaRPr/>
          </a:p>
        </p:txBody>
      </p:sp>
      <p:sp>
        <p:nvSpPr>
          <p:cNvPr id="2697" name="Google Shape;2697;p91"/>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8" name="Google Shape;2698;p91">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9" name="Google Shape;2699;p91">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0" name="Google Shape;2700;p91">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1" name="Google Shape;2701;p91"/>
          <p:cNvSpPr txBox="1">
            <a:spLocks noGrp="1"/>
          </p:cNvSpPr>
          <p:nvPr>
            <p:ph type="subTitle" idx="6"/>
          </p:nvPr>
        </p:nvSpPr>
        <p:spPr>
          <a:xfrm>
            <a:off x="720000" y="3571025"/>
            <a:ext cx="3476700" cy="657600"/>
          </a:xfrm>
          <a:prstGeom prst="rect">
            <a:avLst/>
          </a:prstGeom>
          <a:noFill/>
          <a:ln>
            <a:noFill/>
          </a:ln>
        </p:spPr>
        <p:txBody>
          <a:bodyPr spcFirstLastPara="1" wrap="square" lIns="91425" tIns="91425" rIns="91425" bIns="91425" anchor="ctr" anchorCtr="0">
            <a:noAutofit/>
          </a:bodyPr>
          <a:lstStyle/>
          <a:p>
            <a:pPr marL="457200" lvl="0" indent="-317500" algn="l" rtl="0">
              <a:lnSpc>
                <a:spcPct val="100000"/>
              </a:lnSpc>
              <a:spcBef>
                <a:spcPts val="0"/>
              </a:spcBef>
              <a:spcAft>
                <a:spcPts val="0"/>
              </a:spcAft>
              <a:buSzPts val="1400"/>
              <a:buChar char="●"/>
            </a:pPr>
            <a:r>
              <a:rPr lang="id"/>
              <a:t>Pengadilan Tipikor dibentuk melalui UU No. 30 Tahun 2002.</a:t>
            </a:r>
            <a:endParaRPr/>
          </a:p>
        </p:txBody>
      </p:sp>
      <p:sp>
        <p:nvSpPr>
          <p:cNvPr id="2702" name="Google Shape;2702;p91"/>
          <p:cNvSpPr txBox="1"/>
          <p:nvPr/>
        </p:nvSpPr>
        <p:spPr>
          <a:xfrm>
            <a:off x="4896650" y="1366125"/>
            <a:ext cx="30000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tamaran"/>
              <a:buChar char="●"/>
            </a:pPr>
            <a:r>
              <a:rPr lang="id">
                <a:solidFill>
                  <a:schemeClr val="dk1"/>
                </a:solidFill>
                <a:latin typeface="Catamaran"/>
                <a:ea typeface="Catamaran"/>
                <a:cs typeface="Catamaran"/>
                <a:sym typeface="Catamaran"/>
              </a:rPr>
              <a:t>Susunan Pengadilan Tindak Pidana Korupsi terdiri atas: a. pimpinan; b. Hakim; dan c. panitera.</a:t>
            </a:r>
            <a:endParaRPr>
              <a:solidFill>
                <a:schemeClr val="dk1"/>
              </a:solidFill>
              <a:latin typeface="Catamaran"/>
              <a:ea typeface="Catamaran"/>
              <a:cs typeface="Catamaran"/>
              <a:sym typeface="Catamaran"/>
            </a:endParaRPr>
          </a:p>
        </p:txBody>
      </p:sp>
      <p:sp>
        <p:nvSpPr>
          <p:cNvPr id="2703" name="Google Shape;2703;p91"/>
          <p:cNvSpPr txBox="1"/>
          <p:nvPr/>
        </p:nvSpPr>
        <p:spPr>
          <a:xfrm>
            <a:off x="4896650" y="2310825"/>
            <a:ext cx="38670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tamaran"/>
              <a:buChar char="●"/>
            </a:pPr>
            <a:r>
              <a:rPr lang="id">
                <a:solidFill>
                  <a:schemeClr val="dk1"/>
                </a:solidFill>
                <a:latin typeface="Catamaran"/>
                <a:ea typeface="Catamaran"/>
                <a:cs typeface="Catamaran"/>
                <a:sym typeface="Catamaran"/>
              </a:rPr>
              <a:t>Pengadilan Tindak Pidana Korupsi ini merupakan pengadilan satu satunya yang memiliki kewenangan mengadili perkara tindak pidana korupsi yang penuntutannya dilakukan oleh penuntut umum.</a:t>
            </a:r>
            <a:endParaRPr>
              <a:solidFill>
                <a:schemeClr val="dk1"/>
              </a:solidFill>
              <a:latin typeface="Catamaran"/>
              <a:ea typeface="Catamaran"/>
              <a:cs typeface="Catamaran"/>
              <a:sym typeface="Catamaran"/>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7"/>
        <p:cNvGrpSpPr/>
        <p:nvPr/>
      </p:nvGrpSpPr>
      <p:grpSpPr>
        <a:xfrm>
          <a:off x="0" y="0"/>
          <a:ext cx="0" cy="0"/>
          <a:chOff x="0" y="0"/>
          <a:chExt cx="0" cy="0"/>
        </a:xfrm>
      </p:grpSpPr>
      <p:sp>
        <p:nvSpPr>
          <p:cNvPr id="2708" name="Google Shape;2708;p92"/>
          <p:cNvSpPr txBox="1">
            <a:spLocks noGrp="1"/>
          </p:cNvSpPr>
          <p:nvPr>
            <p:ph type="title"/>
          </p:nvPr>
        </p:nvSpPr>
        <p:spPr>
          <a:xfrm>
            <a:off x="720000" y="48285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id" sz="2800"/>
              <a:t>Penegakan Hukum Tindak Pidana </a:t>
            </a:r>
            <a:r>
              <a:rPr lang="id" sz="2800">
                <a:solidFill>
                  <a:schemeClr val="dk2"/>
                </a:solidFill>
              </a:rPr>
              <a:t>Korupsi</a:t>
            </a:r>
            <a:r>
              <a:rPr lang="id" sz="2800"/>
              <a:t> oleh </a:t>
            </a:r>
            <a:r>
              <a:rPr lang="id" sz="2800">
                <a:solidFill>
                  <a:schemeClr val="dk2"/>
                </a:solidFill>
              </a:rPr>
              <a:t>KPK</a:t>
            </a:r>
            <a:endParaRPr sz="2300">
              <a:solidFill>
                <a:schemeClr val="dk2"/>
              </a:solidFill>
            </a:endParaRPr>
          </a:p>
        </p:txBody>
      </p:sp>
      <p:sp>
        <p:nvSpPr>
          <p:cNvPr id="2709" name="Google Shape;2709;p92"/>
          <p:cNvSpPr txBox="1"/>
          <p:nvPr/>
        </p:nvSpPr>
        <p:spPr>
          <a:xfrm flipH="1">
            <a:off x="804651" y="1169475"/>
            <a:ext cx="2647500" cy="32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id" sz="2200">
                <a:solidFill>
                  <a:schemeClr val="dk2"/>
                </a:solidFill>
                <a:latin typeface="Anton"/>
                <a:ea typeface="Anton"/>
                <a:cs typeface="Anton"/>
                <a:sym typeface="Anton"/>
              </a:rPr>
              <a:t>Pembentukan KPK</a:t>
            </a:r>
            <a:endParaRPr sz="2200" b="0" i="0" u="none" strike="noStrike" cap="none">
              <a:solidFill>
                <a:schemeClr val="dk2"/>
              </a:solidFill>
              <a:latin typeface="Anton"/>
              <a:ea typeface="Anton"/>
              <a:cs typeface="Anton"/>
              <a:sym typeface="Anton"/>
            </a:endParaRPr>
          </a:p>
        </p:txBody>
      </p:sp>
      <p:sp>
        <p:nvSpPr>
          <p:cNvPr id="2710" name="Google Shape;2710;p92"/>
          <p:cNvSpPr txBox="1"/>
          <p:nvPr/>
        </p:nvSpPr>
        <p:spPr>
          <a:xfrm flipH="1">
            <a:off x="804650" y="1370925"/>
            <a:ext cx="3092400" cy="472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id" sz="1000">
                <a:solidFill>
                  <a:schemeClr val="dk1"/>
                </a:solidFill>
                <a:latin typeface="Catamaran"/>
                <a:ea typeface="Catamaran"/>
                <a:cs typeface="Catamaran"/>
                <a:sym typeface="Catamaran"/>
              </a:rPr>
              <a:t>KPK adalah lembaga negara yang dibentuk berdasarkan UU No. 28 Tahun 1999 untuk melakukan pemberantasan korupsi di Indonesia. Lembaga ini didirikan pada tahun 2002 oleh Presiden Megawati Soekarnoputri, dengan tujuan untuk menangani korupsi yang dianggap tidak bisa ditangani oleh institusi kejaksaan dan kepolisian.</a:t>
            </a:r>
            <a:endParaRPr sz="1000" b="0" i="0" u="none" strike="noStrike" cap="none">
              <a:solidFill>
                <a:schemeClr val="dk1"/>
              </a:solidFill>
              <a:latin typeface="Catamaran"/>
              <a:ea typeface="Catamaran"/>
              <a:cs typeface="Catamaran"/>
              <a:sym typeface="Catamaran"/>
            </a:endParaRPr>
          </a:p>
        </p:txBody>
      </p:sp>
      <p:sp>
        <p:nvSpPr>
          <p:cNvPr id="2711" name="Google Shape;2711;p92"/>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66"/>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2" name="Google Shape;2712;p92">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3" name="Google Shape;2713;p92">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4" name="Google Shape;2714;p92">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5" name="Google Shape;2715;p92"/>
          <p:cNvSpPr txBox="1"/>
          <p:nvPr/>
        </p:nvSpPr>
        <p:spPr>
          <a:xfrm flipH="1">
            <a:off x="804651" y="2670550"/>
            <a:ext cx="2647500" cy="32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id" sz="2200">
                <a:solidFill>
                  <a:schemeClr val="dk2"/>
                </a:solidFill>
                <a:latin typeface="Anton"/>
                <a:ea typeface="Anton"/>
                <a:cs typeface="Anton"/>
                <a:sym typeface="Anton"/>
              </a:rPr>
              <a:t>Sejarah KPK</a:t>
            </a:r>
            <a:endParaRPr sz="2200" b="0" i="0" u="none" strike="noStrike" cap="none">
              <a:solidFill>
                <a:schemeClr val="dk2"/>
              </a:solidFill>
              <a:latin typeface="Anton"/>
              <a:ea typeface="Anton"/>
              <a:cs typeface="Anton"/>
              <a:sym typeface="Anton"/>
            </a:endParaRPr>
          </a:p>
        </p:txBody>
      </p:sp>
      <p:sp>
        <p:nvSpPr>
          <p:cNvPr id="2716" name="Google Shape;2716;p92"/>
          <p:cNvSpPr txBox="1"/>
          <p:nvPr/>
        </p:nvSpPr>
        <p:spPr>
          <a:xfrm flipH="1">
            <a:off x="804650" y="2872000"/>
            <a:ext cx="3092400" cy="472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id" sz="1000">
                <a:solidFill>
                  <a:schemeClr val="dk1"/>
                </a:solidFill>
                <a:latin typeface="Catamaran"/>
                <a:ea typeface="Catamaran"/>
                <a:cs typeface="Catamaran"/>
                <a:sym typeface="Catamaran"/>
              </a:rPr>
              <a:t>Komisi Pemberantasan Korupsi sebenarnya sudah menjadi wacana sejak masa Presiden BJ Habibie pada tahun 1999. Pada saat itu, Presiden Habibie mengeluarkan Undang – Undang Nomor 28 Tahun 1999 yang mengatur tentang penyelenggaraan negara yang bersih dan bebas dari korupsi, kolusi, dan nepotisme (KKN). Namun, pembentukan KPK baru terwujud saat Presiden Megawati Soekarnoputri memimpin Indonesia.</a:t>
            </a:r>
            <a:endParaRPr sz="1000" b="0" i="0" u="none" strike="noStrike" cap="none">
              <a:solidFill>
                <a:schemeClr val="dk1"/>
              </a:solidFill>
              <a:latin typeface="Catamaran"/>
              <a:ea typeface="Catamaran"/>
              <a:cs typeface="Catamaran"/>
              <a:sym typeface="Catamaran"/>
            </a:endParaRPr>
          </a:p>
        </p:txBody>
      </p:sp>
      <p:sp>
        <p:nvSpPr>
          <p:cNvPr id="2717" name="Google Shape;2717;p92"/>
          <p:cNvSpPr txBox="1"/>
          <p:nvPr/>
        </p:nvSpPr>
        <p:spPr>
          <a:xfrm>
            <a:off x="4889450" y="1370925"/>
            <a:ext cx="3000000" cy="1262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id" sz="1000">
                <a:solidFill>
                  <a:schemeClr val="dk1"/>
                </a:solidFill>
                <a:latin typeface="Catamaran"/>
                <a:ea typeface="Catamaran"/>
                <a:cs typeface="Catamaran"/>
                <a:sym typeface="Catamaran"/>
              </a:rPr>
              <a:t>Sebelum berdirinya Komisi Pemberantasan Korupsi, terdapat beberapa komisi atau badan baru yang dibentuk untuk mengawasi korupsi, seperti Komisi Pengawas Kekayaan Pejabat Negara (KPKPN), Komisi Pengawas Persaingan Usaha (KPPU), dan lembaga Ombudsman. Namun, upaya ini dianggap belum cukup efektif dalam memberantas korupsi.</a:t>
            </a:r>
            <a:endParaRPr sz="1000">
              <a:solidFill>
                <a:schemeClr val="dk1"/>
              </a:solidFill>
              <a:latin typeface="Catamaran"/>
              <a:ea typeface="Catamaran"/>
              <a:cs typeface="Catamaran"/>
              <a:sym typeface="Catamaran"/>
            </a:endParaRPr>
          </a:p>
        </p:txBody>
      </p:sp>
      <p:sp>
        <p:nvSpPr>
          <p:cNvPr id="2718" name="Google Shape;2718;p92"/>
          <p:cNvSpPr txBox="1"/>
          <p:nvPr/>
        </p:nvSpPr>
        <p:spPr>
          <a:xfrm>
            <a:off x="4889450" y="2849050"/>
            <a:ext cx="3000000" cy="1754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id" sz="1000">
                <a:solidFill>
                  <a:schemeClr val="dk1"/>
                </a:solidFill>
                <a:latin typeface="Catamaran"/>
                <a:ea typeface="Catamaran"/>
                <a:cs typeface="Catamaran"/>
                <a:sym typeface="Catamaran"/>
              </a:rPr>
              <a:t>Pada masa pemerintahan Presiden Abdurrahman Wahid, dibentuklah Tim Gabungan Pemberantasan Tindak Pidana Korupsi (TGPTK) yang dipimpin oleh Hakim Agung Andi Andojo. Namun, tim ini dibubarkan melalui keputusan Mahkamah Agung, sehingga upaya pemberantasan korupsi mengalami kemunduran. Pada masa pemerintahan Megawati Soekarnoputri, upaya pemberantasan korupsi dilanjutkan dan KPK akhirnya didirikan.</a:t>
            </a:r>
            <a:endParaRPr sz="1000">
              <a:solidFill>
                <a:schemeClr val="dk1"/>
              </a:solidFill>
              <a:latin typeface="Catamaran"/>
              <a:ea typeface="Catamaran"/>
              <a:cs typeface="Catamaran"/>
              <a:sym typeface="Catamaran"/>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2"/>
        <p:cNvGrpSpPr/>
        <p:nvPr/>
      </p:nvGrpSpPr>
      <p:grpSpPr>
        <a:xfrm>
          <a:off x="0" y="0"/>
          <a:ext cx="0" cy="0"/>
          <a:chOff x="0" y="0"/>
          <a:chExt cx="0" cy="0"/>
        </a:xfrm>
      </p:grpSpPr>
      <p:sp>
        <p:nvSpPr>
          <p:cNvPr id="2723" name="Google Shape;2723;p93"/>
          <p:cNvSpPr txBox="1">
            <a:spLocks noGrp="1"/>
          </p:cNvSpPr>
          <p:nvPr>
            <p:ph type="title"/>
          </p:nvPr>
        </p:nvSpPr>
        <p:spPr>
          <a:xfrm>
            <a:off x="720000" y="48285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id" sz="2800"/>
              <a:t>Tugas dan Wewenang </a:t>
            </a:r>
            <a:r>
              <a:rPr lang="id" sz="2800">
                <a:solidFill>
                  <a:schemeClr val="dk2"/>
                </a:solidFill>
              </a:rPr>
              <a:t>KPK</a:t>
            </a:r>
            <a:endParaRPr sz="2300">
              <a:solidFill>
                <a:schemeClr val="dk2"/>
              </a:solidFill>
            </a:endParaRPr>
          </a:p>
        </p:txBody>
      </p:sp>
      <p:sp>
        <p:nvSpPr>
          <p:cNvPr id="2724" name="Google Shape;2724;p93"/>
          <p:cNvSpPr txBox="1"/>
          <p:nvPr/>
        </p:nvSpPr>
        <p:spPr>
          <a:xfrm flipH="1">
            <a:off x="820326" y="1525675"/>
            <a:ext cx="2647500" cy="32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id" sz="2200">
                <a:solidFill>
                  <a:schemeClr val="dk2"/>
                </a:solidFill>
                <a:latin typeface="Anton"/>
                <a:ea typeface="Anton"/>
                <a:cs typeface="Anton"/>
                <a:sym typeface="Anton"/>
              </a:rPr>
              <a:t>Tugas KPK</a:t>
            </a:r>
            <a:endParaRPr sz="2200" b="0" i="0" u="none" strike="noStrike" cap="none">
              <a:solidFill>
                <a:schemeClr val="dk2"/>
              </a:solidFill>
              <a:latin typeface="Anton"/>
              <a:ea typeface="Anton"/>
              <a:cs typeface="Anton"/>
              <a:sym typeface="Anton"/>
            </a:endParaRPr>
          </a:p>
        </p:txBody>
      </p:sp>
      <p:sp>
        <p:nvSpPr>
          <p:cNvPr id="2725" name="Google Shape;2725;p93"/>
          <p:cNvSpPr txBox="1"/>
          <p:nvPr/>
        </p:nvSpPr>
        <p:spPr>
          <a:xfrm flipH="1">
            <a:off x="365525" y="1774575"/>
            <a:ext cx="3557100" cy="472800"/>
          </a:xfrm>
          <a:prstGeom prst="rect">
            <a:avLst/>
          </a:prstGeom>
          <a:noFill/>
          <a:ln>
            <a:noFill/>
          </a:ln>
        </p:spPr>
        <p:txBody>
          <a:bodyPr spcFirstLastPara="1" wrap="square" lIns="91425" tIns="91425" rIns="91425" bIns="91425" anchor="t" anchorCtr="0">
            <a:noAutofit/>
          </a:bodyPr>
          <a:lstStyle/>
          <a:p>
            <a:pPr marL="457200" marR="0" lvl="0" indent="-311150" algn="just" rtl="0">
              <a:lnSpc>
                <a:spcPct val="10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Melakukan koordinasi dengan institusi yang berwenang dalam pemberantasan korupsi.</a:t>
            </a:r>
            <a:endParaRPr sz="1300">
              <a:solidFill>
                <a:schemeClr val="dk1"/>
              </a:solidFill>
              <a:latin typeface="Catamaran"/>
              <a:ea typeface="Catamaran"/>
              <a:cs typeface="Catamaran"/>
              <a:sym typeface="Catamaran"/>
            </a:endParaRPr>
          </a:p>
          <a:p>
            <a:pPr marL="457200" marR="0" lvl="0" indent="-311150" algn="just" rtl="0">
              <a:lnSpc>
                <a:spcPct val="10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Melakukan supervisi terhadap instansi yang berwenang dalam pemberantasan korupsi.</a:t>
            </a:r>
            <a:endParaRPr sz="1300">
              <a:solidFill>
                <a:schemeClr val="dk1"/>
              </a:solidFill>
              <a:latin typeface="Catamaran"/>
              <a:ea typeface="Catamaran"/>
              <a:cs typeface="Catamaran"/>
              <a:sym typeface="Catamaran"/>
            </a:endParaRPr>
          </a:p>
          <a:p>
            <a:pPr marL="457200" marR="0" lvl="0" indent="-311150" algn="just" rtl="0">
              <a:lnSpc>
                <a:spcPct val="10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Melakukan penyelidikan, penyidikan, dan penuntutan terhadap tindak pidana korupsi.</a:t>
            </a:r>
            <a:endParaRPr sz="1300">
              <a:solidFill>
                <a:schemeClr val="dk1"/>
              </a:solidFill>
              <a:latin typeface="Catamaran"/>
              <a:ea typeface="Catamaran"/>
              <a:cs typeface="Catamaran"/>
              <a:sym typeface="Catamaran"/>
            </a:endParaRPr>
          </a:p>
          <a:p>
            <a:pPr marL="457200" marR="0" lvl="0" indent="-311150" algn="just" rtl="0">
              <a:lnSpc>
                <a:spcPct val="10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Melakukan tindakan pencegahan tindak pidana korupsi.</a:t>
            </a:r>
            <a:endParaRPr sz="1300">
              <a:solidFill>
                <a:schemeClr val="dk1"/>
              </a:solidFill>
              <a:latin typeface="Catamaran"/>
              <a:ea typeface="Catamaran"/>
              <a:cs typeface="Catamaran"/>
              <a:sym typeface="Catamaran"/>
            </a:endParaRPr>
          </a:p>
          <a:p>
            <a:pPr marL="457200" marR="0" lvl="0" indent="-311150" algn="just" rtl="0">
              <a:lnSpc>
                <a:spcPct val="10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Melakukan monitoring terhadap penyelenggaraan pemerintahan negara.</a:t>
            </a:r>
            <a:endParaRPr sz="1300">
              <a:solidFill>
                <a:schemeClr val="dk1"/>
              </a:solidFill>
              <a:latin typeface="Catamaran"/>
              <a:ea typeface="Catamaran"/>
              <a:cs typeface="Catamaran"/>
              <a:sym typeface="Catamaran"/>
            </a:endParaRPr>
          </a:p>
        </p:txBody>
      </p:sp>
      <p:sp>
        <p:nvSpPr>
          <p:cNvPr id="2726" name="Google Shape;2726;p93"/>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7" name="Google Shape;2727;p93">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8" name="Google Shape;2728;p93">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9" name="Google Shape;2729;p93">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0" name="Google Shape;2730;p93"/>
          <p:cNvSpPr txBox="1"/>
          <p:nvPr/>
        </p:nvSpPr>
        <p:spPr>
          <a:xfrm flipH="1">
            <a:off x="5344401" y="1525675"/>
            <a:ext cx="2647500" cy="32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id" sz="2200">
                <a:solidFill>
                  <a:schemeClr val="dk2"/>
                </a:solidFill>
                <a:latin typeface="Anton"/>
                <a:ea typeface="Anton"/>
                <a:cs typeface="Anton"/>
                <a:sym typeface="Anton"/>
              </a:rPr>
              <a:t>Wewenang KPK</a:t>
            </a:r>
            <a:endParaRPr sz="2200" b="0" i="0" u="none" strike="noStrike" cap="none">
              <a:solidFill>
                <a:schemeClr val="dk2"/>
              </a:solidFill>
              <a:latin typeface="Anton"/>
              <a:ea typeface="Anton"/>
              <a:cs typeface="Anton"/>
              <a:sym typeface="Anton"/>
            </a:endParaRPr>
          </a:p>
        </p:txBody>
      </p:sp>
      <p:sp>
        <p:nvSpPr>
          <p:cNvPr id="2731" name="Google Shape;2731;p93"/>
          <p:cNvSpPr txBox="1"/>
          <p:nvPr/>
        </p:nvSpPr>
        <p:spPr>
          <a:xfrm flipH="1">
            <a:off x="4889600" y="1774575"/>
            <a:ext cx="3557100" cy="472800"/>
          </a:xfrm>
          <a:prstGeom prst="rect">
            <a:avLst/>
          </a:prstGeom>
          <a:noFill/>
          <a:ln>
            <a:noFill/>
          </a:ln>
        </p:spPr>
        <p:txBody>
          <a:bodyPr spcFirstLastPara="1" wrap="square" lIns="91425" tIns="91425" rIns="91425" bIns="91425" anchor="t" anchorCtr="0">
            <a:noAutofit/>
          </a:bodyPr>
          <a:lstStyle/>
          <a:p>
            <a:pPr marL="457200" marR="0" lvl="0" indent="-311150" algn="just" rtl="0">
              <a:lnSpc>
                <a:spcPct val="10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Mengoordinasikan penyelidikan, penyidikan, dan penuntutan tindak pidana korupsi.</a:t>
            </a:r>
            <a:endParaRPr sz="1300">
              <a:solidFill>
                <a:schemeClr val="dk1"/>
              </a:solidFill>
              <a:latin typeface="Catamaran"/>
              <a:ea typeface="Catamaran"/>
              <a:cs typeface="Catamaran"/>
              <a:sym typeface="Catamaran"/>
            </a:endParaRPr>
          </a:p>
          <a:p>
            <a:pPr marL="457200" marR="0" lvl="0" indent="-311150" algn="just" rtl="0">
              <a:lnSpc>
                <a:spcPct val="10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Menetapkan sistem pelaporan dalam kegiatan pemberantasan korupsi.</a:t>
            </a:r>
            <a:endParaRPr sz="1300">
              <a:solidFill>
                <a:schemeClr val="dk1"/>
              </a:solidFill>
              <a:latin typeface="Catamaran"/>
              <a:ea typeface="Catamaran"/>
              <a:cs typeface="Catamaran"/>
              <a:sym typeface="Catamaran"/>
            </a:endParaRPr>
          </a:p>
          <a:p>
            <a:pPr marL="457200" marR="0" lvl="0" indent="-311150" algn="just" rtl="0">
              <a:lnSpc>
                <a:spcPct val="10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Meminta informasi tentang kegiatan pemberantasan korupsi kepada instansi yang terkait.</a:t>
            </a:r>
            <a:endParaRPr sz="1300">
              <a:solidFill>
                <a:schemeClr val="dk1"/>
              </a:solidFill>
              <a:latin typeface="Catamaran"/>
              <a:ea typeface="Catamaran"/>
              <a:cs typeface="Catamaran"/>
              <a:sym typeface="Catamaran"/>
            </a:endParaRPr>
          </a:p>
          <a:p>
            <a:pPr marL="457200" marR="0" lvl="0" indent="-311150" algn="just" rtl="0">
              <a:lnSpc>
                <a:spcPct val="10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Melaksanakan pertemuan atau dengar pendapat dengan instansi yang berwenang dalam pemberantasan korupsi.</a:t>
            </a:r>
            <a:endParaRPr sz="1300">
              <a:solidFill>
                <a:schemeClr val="dk1"/>
              </a:solidFill>
              <a:latin typeface="Catamaran"/>
              <a:ea typeface="Catamaran"/>
              <a:cs typeface="Catamaran"/>
              <a:sym typeface="Catamaran"/>
            </a:endParaRPr>
          </a:p>
          <a:p>
            <a:pPr marL="457200" marR="0" lvl="0" indent="-311150" algn="just" rtl="0">
              <a:lnSpc>
                <a:spcPct val="10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Meminta laporan dari instansi terkait mengenai pencegahan tindak pidana korupsi.</a:t>
            </a:r>
            <a:endParaRPr sz="1300">
              <a:solidFill>
                <a:schemeClr val="dk1"/>
              </a:solidFill>
              <a:latin typeface="Catamaran"/>
              <a:ea typeface="Catamaran"/>
              <a:cs typeface="Catamaran"/>
              <a:sym typeface="Catamaran"/>
            </a:endParaRPr>
          </a:p>
        </p:txBody>
      </p:sp>
      <p:sp>
        <p:nvSpPr>
          <p:cNvPr id="2732" name="Google Shape;2732;p93"/>
          <p:cNvSpPr txBox="1"/>
          <p:nvPr/>
        </p:nvSpPr>
        <p:spPr>
          <a:xfrm>
            <a:off x="1517900" y="897988"/>
            <a:ext cx="6331200" cy="32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d" sz="900">
                <a:solidFill>
                  <a:schemeClr val="dk1"/>
                </a:solidFill>
                <a:latin typeface="Catamaran"/>
                <a:ea typeface="Catamaran"/>
                <a:cs typeface="Catamaran"/>
                <a:sym typeface="Catamaran"/>
              </a:rPr>
              <a:t>Tugas dan Wewenang KPK diatur dalam Undang – Undang Nomor 30 Tahun 2002 tentang Pemberantasan Tindak Pidana Korupsi.</a:t>
            </a:r>
            <a:endParaRPr sz="900">
              <a:solidFill>
                <a:schemeClr val="dk1"/>
              </a:solidFill>
              <a:latin typeface="Catamaran"/>
              <a:ea typeface="Catamaran"/>
              <a:cs typeface="Catamaran"/>
              <a:sym typeface="Catamaran"/>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37" name="Google Shape;2737;p94"/>
          <p:cNvSpPr txBox="1">
            <a:spLocks noGrp="1"/>
          </p:cNvSpPr>
          <p:nvPr>
            <p:ph type="title"/>
          </p:nvPr>
        </p:nvSpPr>
        <p:spPr>
          <a:xfrm>
            <a:off x="720000" y="48285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id" sz="2800"/>
              <a:t>Peran </a:t>
            </a:r>
            <a:r>
              <a:rPr lang="id" sz="2800">
                <a:solidFill>
                  <a:schemeClr val="dk2"/>
                </a:solidFill>
              </a:rPr>
              <a:t>KPK</a:t>
            </a:r>
            <a:r>
              <a:rPr lang="id" sz="2800"/>
              <a:t> dalam Proses Penegakan </a:t>
            </a:r>
            <a:r>
              <a:rPr lang="id" sz="2800">
                <a:solidFill>
                  <a:schemeClr val="dk2"/>
                </a:solidFill>
              </a:rPr>
              <a:t>Hukum</a:t>
            </a:r>
            <a:endParaRPr sz="2300">
              <a:solidFill>
                <a:schemeClr val="dk2"/>
              </a:solidFill>
            </a:endParaRPr>
          </a:p>
        </p:txBody>
      </p:sp>
      <p:sp>
        <p:nvSpPr>
          <p:cNvPr id="2738" name="Google Shape;2738;p94"/>
          <p:cNvSpPr txBox="1"/>
          <p:nvPr/>
        </p:nvSpPr>
        <p:spPr>
          <a:xfrm flipH="1">
            <a:off x="407526" y="1252150"/>
            <a:ext cx="2647500" cy="32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id" sz="2200">
                <a:solidFill>
                  <a:schemeClr val="dk2"/>
                </a:solidFill>
                <a:latin typeface="Anton"/>
                <a:ea typeface="Anton"/>
                <a:cs typeface="Anton"/>
                <a:sym typeface="Anton"/>
              </a:rPr>
              <a:t>Pencegahan Korupsi</a:t>
            </a:r>
            <a:endParaRPr sz="2200" b="0" i="0" u="none" strike="noStrike" cap="none">
              <a:solidFill>
                <a:schemeClr val="dk2"/>
              </a:solidFill>
              <a:latin typeface="Anton"/>
              <a:ea typeface="Anton"/>
              <a:cs typeface="Anton"/>
              <a:sym typeface="Anton"/>
            </a:endParaRPr>
          </a:p>
        </p:txBody>
      </p:sp>
      <p:sp>
        <p:nvSpPr>
          <p:cNvPr id="2739" name="Google Shape;2739;p94"/>
          <p:cNvSpPr txBox="1"/>
          <p:nvPr/>
        </p:nvSpPr>
        <p:spPr>
          <a:xfrm flipH="1">
            <a:off x="407525" y="1525675"/>
            <a:ext cx="3255300" cy="472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id" sz="1000">
                <a:solidFill>
                  <a:schemeClr val="dk1"/>
                </a:solidFill>
                <a:latin typeface="Catamaran"/>
                <a:ea typeface="Catamaran"/>
                <a:cs typeface="Catamaran"/>
                <a:sym typeface="Catamaran"/>
              </a:rPr>
              <a:t>Komisi Pemberantasan Korupsi mengawasi pemerintah dan lembaga publik untuk mencegah korupsi, serta mengedukasi masyarakat tentang integritas.</a:t>
            </a:r>
            <a:endParaRPr sz="1000">
              <a:solidFill>
                <a:schemeClr val="dk1"/>
              </a:solidFill>
              <a:latin typeface="Catamaran"/>
              <a:ea typeface="Catamaran"/>
              <a:cs typeface="Catamaran"/>
              <a:sym typeface="Catamaran"/>
            </a:endParaRPr>
          </a:p>
          <a:p>
            <a:pPr marL="0" marR="0" lvl="0" indent="0" algn="just" rtl="0">
              <a:lnSpc>
                <a:spcPct val="100000"/>
              </a:lnSpc>
              <a:spcBef>
                <a:spcPts val="0"/>
              </a:spcBef>
              <a:spcAft>
                <a:spcPts val="0"/>
              </a:spcAft>
              <a:buNone/>
            </a:pPr>
            <a:endParaRPr sz="1000">
              <a:solidFill>
                <a:schemeClr val="dk1"/>
              </a:solidFill>
              <a:latin typeface="Catamaran"/>
              <a:ea typeface="Catamaran"/>
              <a:cs typeface="Catamaran"/>
              <a:sym typeface="Catamaran"/>
            </a:endParaRPr>
          </a:p>
        </p:txBody>
      </p:sp>
      <p:sp>
        <p:nvSpPr>
          <p:cNvPr id="2740" name="Google Shape;2740;p94"/>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1" name="Google Shape;2741;p94">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2" name="Google Shape;2742;p94">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3" name="Google Shape;2743;p94">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4" name="Google Shape;2744;p94"/>
          <p:cNvSpPr txBox="1"/>
          <p:nvPr/>
        </p:nvSpPr>
        <p:spPr>
          <a:xfrm flipH="1">
            <a:off x="407475" y="2274800"/>
            <a:ext cx="3457500" cy="32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id" sz="2200">
                <a:solidFill>
                  <a:schemeClr val="dk2"/>
                </a:solidFill>
                <a:latin typeface="Anton"/>
                <a:ea typeface="Anton"/>
                <a:cs typeface="Anton"/>
                <a:sym typeface="Anton"/>
              </a:rPr>
              <a:t>Penyelidikan dan Penyidikan</a:t>
            </a:r>
            <a:endParaRPr sz="2200" b="0" i="0" u="none" strike="noStrike" cap="none">
              <a:solidFill>
                <a:schemeClr val="dk2"/>
              </a:solidFill>
              <a:latin typeface="Anton"/>
              <a:ea typeface="Anton"/>
              <a:cs typeface="Anton"/>
              <a:sym typeface="Anton"/>
            </a:endParaRPr>
          </a:p>
        </p:txBody>
      </p:sp>
      <p:sp>
        <p:nvSpPr>
          <p:cNvPr id="2745" name="Google Shape;2745;p94"/>
          <p:cNvSpPr txBox="1"/>
          <p:nvPr/>
        </p:nvSpPr>
        <p:spPr>
          <a:xfrm flipH="1">
            <a:off x="407525" y="2548313"/>
            <a:ext cx="3255300" cy="472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id" sz="1000">
                <a:solidFill>
                  <a:schemeClr val="dk1"/>
                </a:solidFill>
                <a:latin typeface="Catamaran"/>
                <a:ea typeface="Catamaran"/>
                <a:cs typeface="Catamaran"/>
                <a:sym typeface="Catamaran"/>
              </a:rPr>
              <a:t>KPK menyelidiki kasus korupsi, termasuk penyadapan, penggeledahan, dan pemeriksaan, serta mengumpulkan bukti.</a:t>
            </a:r>
            <a:endParaRPr sz="1000">
              <a:solidFill>
                <a:schemeClr val="dk1"/>
              </a:solidFill>
              <a:latin typeface="Catamaran"/>
              <a:ea typeface="Catamaran"/>
              <a:cs typeface="Catamaran"/>
              <a:sym typeface="Catamaran"/>
            </a:endParaRPr>
          </a:p>
        </p:txBody>
      </p:sp>
      <p:sp>
        <p:nvSpPr>
          <p:cNvPr id="2746" name="Google Shape;2746;p94"/>
          <p:cNvSpPr txBox="1"/>
          <p:nvPr/>
        </p:nvSpPr>
        <p:spPr>
          <a:xfrm flipH="1">
            <a:off x="407475" y="3297450"/>
            <a:ext cx="3457500" cy="32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id" sz="2200">
                <a:solidFill>
                  <a:schemeClr val="dk2"/>
                </a:solidFill>
                <a:latin typeface="Anton"/>
                <a:ea typeface="Anton"/>
                <a:cs typeface="Anton"/>
                <a:sym typeface="Anton"/>
              </a:rPr>
              <a:t>Penuntutan</a:t>
            </a:r>
            <a:endParaRPr sz="2200" b="0" i="0" u="none" strike="noStrike" cap="none">
              <a:solidFill>
                <a:schemeClr val="dk2"/>
              </a:solidFill>
              <a:latin typeface="Anton"/>
              <a:ea typeface="Anton"/>
              <a:cs typeface="Anton"/>
              <a:sym typeface="Anton"/>
            </a:endParaRPr>
          </a:p>
        </p:txBody>
      </p:sp>
      <p:sp>
        <p:nvSpPr>
          <p:cNvPr id="2747" name="Google Shape;2747;p94"/>
          <p:cNvSpPr txBox="1"/>
          <p:nvPr/>
        </p:nvSpPr>
        <p:spPr>
          <a:xfrm flipH="1">
            <a:off x="407525" y="3570963"/>
            <a:ext cx="3255300" cy="472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id" sz="1000">
                <a:solidFill>
                  <a:schemeClr val="dk1"/>
                </a:solidFill>
                <a:latin typeface="Catamaran"/>
                <a:ea typeface="Catamaran"/>
                <a:cs typeface="Catamaran"/>
                <a:sym typeface="Catamaran"/>
              </a:rPr>
              <a:t>Komisi Pemberantasan Korupsi menuntut pelaku korupsi ke pengadilan dengan dukungan tim jaksa yang ahli.</a:t>
            </a:r>
            <a:endParaRPr sz="1000">
              <a:solidFill>
                <a:schemeClr val="dk1"/>
              </a:solidFill>
              <a:latin typeface="Catamaran"/>
              <a:ea typeface="Catamaran"/>
              <a:cs typeface="Catamaran"/>
              <a:sym typeface="Catamaran"/>
            </a:endParaRPr>
          </a:p>
        </p:txBody>
      </p:sp>
      <p:sp>
        <p:nvSpPr>
          <p:cNvPr id="2748" name="Google Shape;2748;p94"/>
          <p:cNvSpPr txBox="1"/>
          <p:nvPr/>
        </p:nvSpPr>
        <p:spPr>
          <a:xfrm flipH="1">
            <a:off x="4996950" y="1252150"/>
            <a:ext cx="3457500" cy="32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id" sz="2200">
                <a:solidFill>
                  <a:schemeClr val="dk2"/>
                </a:solidFill>
                <a:latin typeface="Anton"/>
                <a:ea typeface="Anton"/>
                <a:cs typeface="Anton"/>
                <a:sym typeface="Anton"/>
              </a:rPr>
              <a:t>Penguatan dan Pengadilan</a:t>
            </a:r>
            <a:endParaRPr sz="2200" b="0" i="0" u="none" strike="noStrike" cap="none">
              <a:solidFill>
                <a:schemeClr val="dk2"/>
              </a:solidFill>
              <a:latin typeface="Anton"/>
              <a:ea typeface="Anton"/>
              <a:cs typeface="Anton"/>
              <a:sym typeface="Anton"/>
            </a:endParaRPr>
          </a:p>
        </p:txBody>
      </p:sp>
      <p:sp>
        <p:nvSpPr>
          <p:cNvPr id="2749" name="Google Shape;2749;p94"/>
          <p:cNvSpPr txBox="1"/>
          <p:nvPr/>
        </p:nvSpPr>
        <p:spPr>
          <a:xfrm flipH="1">
            <a:off x="4997000" y="1525663"/>
            <a:ext cx="3255300" cy="472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id" sz="1000">
                <a:solidFill>
                  <a:schemeClr val="dk1"/>
                </a:solidFill>
                <a:latin typeface="Catamaran"/>
                <a:ea typeface="Catamaran"/>
                <a:cs typeface="Catamaran"/>
                <a:sym typeface="Catamaran"/>
              </a:rPr>
              <a:t>Komisi Pemberantasan Korupsi berperan dalam proses persidangan dan memberikan bantuan hukum kepada korban korupsi.</a:t>
            </a:r>
            <a:endParaRPr sz="1000">
              <a:solidFill>
                <a:schemeClr val="dk1"/>
              </a:solidFill>
              <a:latin typeface="Catamaran"/>
              <a:ea typeface="Catamaran"/>
              <a:cs typeface="Catamaran"/>
              <a:sym typeface="Catamaran"/>
            </a:endParaRPr>
          </a:p>
        </p:txBody>
      </p:sp>
      <p:sp>
        <p:nvSpPr>
          <p:cNvPr id="2750" name="Google Shape;2750;p94"/>
          <p:cNvSpPr txBox="1"/>
          <p:nvPr/>
        </p:nvSpPr>
        <p:spPr>
          <a:xfrm flipH="1">
            <a:off x="4996950" y="2274800"/>
            <a:ext cx="3457500" cy="32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id" sz="2200">
                <a:solidFill>
                  <a:schemeClr val="dk2"/>
                </a:solidFill>
                <a:latin typeface="Anton"/>
                <a:ea typeface="Anton"/>
                <a:cs typeface="Anton"/>
                <a:sym typeface="Anton"/>
              </a:rPr>
              <a:t>Pengawasan Putusan</a:t>
            </a:r>
            <a:endParaRPr sz="2200" b="0" i="0" u="none" strike="noStrike" cap="none">
              <a:solidFill>
                <a:schemeClr val="dk2"/>
              </a:solidFill>
              <a:latin typeface="Anton"/>
              <a:ea typeface="Anton"/>
              <a:cs typeface="Anton"/>
              <a:sym typeface="Anton"/>
            </a:endParaRPr>
          </a:p>
        </p:txBody>
      </p:sp>
      <p:sp>
        <p:nvSpPr>
          <p:cNvPr id="2751" name="Google Shape;2751;p94"/>
          <p:cNvSpPr txBox="1"/>
          <p:nvPr/>
        </p:nvSpPr>
        <p:spPr>
          <a:xfrm flipH="1">
            <a:off x="4997000" y="2548313"/>
            <a:ext cx="3255300" cy="472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id" sz="1000">
                <a:solidFill>
                  <a:schemeClr val="dk1"/>
                </a:solidFill>
                <a:latin typeface="Catamaran"/>
                <a:ea typeface="Catamaran"/>
                <a:cs typeface="Catamaran"/>
                <a:sym typeface="Catamaran"/>
              </a:rPr>
              <a:t>KPK memantau pelaksanaan hukuman dan pemulihan aset hasil korupsi.</a:t>
            </a:r>
            <a:endParaRPr sz="1000">
              <a:solidFill>
                <a:schemeClr val="dk1"/>
              </a:solidFill>
              <a:latin typeface="Catamaran"/>
              <a:ea typeface="Catamaran"/>
              <a:cs typeface="Catamaran"/>
              <a:sym typeface="Catamaran"/>
            </a:endParaRP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5"/>
        <p:cNvGrpSpPr/>
        <p:nvPr/>
      </p:nvGrpSpPr>
      <p:grpSpPr>
        <a:xfrm>
          <a:off x="0" y="0"/>
          <a:ext cx="0" cy="0"/>
          <a:chOff x="0" y="0"/>
          <a:chExt cx="0" cy="0"/>
        </a:xfrm>
      </p:grpSpPr>
      <p:sp>
        <p:nvSpPr>
          <p:cNvPr id="2756" name="Google Shape;2756;p95"/>
          <p:cNvSpPr/>
          <p:nvPr/>
        </p:nvSpPr>
        <p:spPr>
          <a:xfrm>
            <a:off x="4169025" y="1058600"/>
            <a:ext cx="631200" cy="631200"/>
          </a:xfrm>
          <a:prstGeom prst="ellipse">
            <a:avLst/>
          </a:prstGeom>
          <a:solidFill>
            <a:schemeClr val="lt2"/>
          </a:solidFill>
          <a:ln w="38100" cap="flat" cmpd="sng">
            <a:solidFill>
              <a:schemeClr val="accent2"/>
            </a:solidFill>
            <a:prstDash val="solid"/>
            <a:round/>
            <a:headEnd type="none" w="sm" len="sm"/>
            <a:tailEnd type="none" w="sm" len="sm"/>
          </a:ln>
          <a:effectLst>
            <a:outerShdw dist="28575" dir="2220000" algn="bl" rotWithShape="0">
              <a:schemeClr val="dk1">
                <a:alpha val="20784"/>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7" name="Google Shape;2757;p95"/>
          <p:cNvSpPr/>
          <p:nvPr/>
        </p:nvSpPr>
        <p:spPr>
          <a:xfrm>
            <a:off x="7021275" y="1058600"/>
            <a:ext cx="631200" cy="631200"/>
          </a:xfrm>
          <a:prstGeom prst="ellipse">
            <a:avLst/>
          </a:prstGeom>
          <a:solidFill>
            <a:schemeClr val="lt2"/>
          </a:solidFill>
          <a:ln w="38100" cap="flat" cmpd="sng">
            <a:solidFill>
              <a:schemeClr val="accent2"/>
            </a:solidFill>
            <a:prstDash val="solid"/>
            <a:round/>
            <a:headEnd type="none" w="sm" len="sm"/>
            <a:tailEnd type="none" w="sm" len="sm"/>
          </a:ln>
          <a:effectLst>
            <a:outerShdw dist="28575" dir="2220000" algn="bl" rotWithShape="0">
              <a:schemeClr val="dk1">
                <a:alpha val="20784"/>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8" name="Google Shape;2758;p95"/>
          <p:cNvSpPr/>
          <p:nvPr/>
        </p:nvSpPr>
        <p:spPr>
          <a:xfrm>
            <a:off x="4256625" y="3460000"/>
            <a:ext cx="631200" cy="631200"/>
          </a:xfrm>
          <a:prstGeom prst="ellipse">
            <a:avLst/>
          </a:prstGeom>
          <a:solidFill>
            <a:schemeClr val="lt2"/>
          </a:solidFill>
          <a:ln w="38100" cap="flat" cmpd="sng">
            <a:solidFill>
              <a:schemeClr val="accent2"/>
            </a:solidFill>
            <a:prstDash val="solid"/>
            <a:round/>
            <a:headEnd type="none" w="sm" len="sm"/>
            <a:tailEnd type="none" w="sm" len="sm"/>
          </a:ln>
          <a:effectLst>
            <a:outerShdw dist="28575" dir="2220000" algn="bl" rotWithShape="0">
              <a:schemeClr val="dk1">
                <a:alpha val="20784"/>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9" name="Google Shape;2759;p95"/>
          <p:cNvSpPr/>
          <p:nvPr/>
        </p:nvSpPr>
        <p:spPr>
          <a:xfrm>
            <a:off x="7108875" y="3460000"/>
            <a:ext cx="631200" cy="631200"/>
          </a:xfrm>
          <a:prstGeom prst="ellipse">
            <a:avLst/>
          </a:prstGeom>
          <a:solidFill>
            <a:schemeClr val="lt2"/>
          </a:solidFill>
          <a:ln w="38100" cap="flat" cmpd="sng">
            <a:solidFill>
              <a:schemeClr val="accent2"/>
            </a:solidFill>
            <a:prstDash val="solid"/>
            <a:round/>
            <a:headEnd type="none" w="sm" len="sm"/>
            <a:tailEnd type="none" w="sm" len="sm"/>
          </a:ln>
          <a:effectLst>
            <a:outerShdw dist="28575" dir="2220000" algn="bl" rotWithShape="0">
              <a:schemeClr val="dk1">
                <a:alpha val="20784"/>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0" name="Google Shape;2760;p95"/>
          <p:cNvSpPr/>
          <p:nvPr/>
        </p:nvSpPr>
        <p:spPr>
          <a:xfrm>
            <a:off x="1404375" y="3460000"/>
            <a:ext cx="631200" cy="631200"/>
          </a:xfrm>
          <a:prstGeom prst="ellipse">
            <a:avLst/>
          </a:prstGeom>
          <a:solidFill>
            <a:schemeClr val="lt2"/>
          </a:solidFill>
          <a:ln w="38100" cap="flat" cmpd="sng">
            <a:solidFill>
              <a:schemeClr val="accent2"/>
            </a:solidFill>
            <a:prstDash val="solid"/>
            <a:round/>
            <a:headEnd type="none" w="sm" len="sm"/>
            <a:tailEnd type="none" w="sm" len="sm"/>
          </a:ln>
          <a:effectLst>
            <a:outerShdw dist="28575" dir="2220000" algn="bl" rotWithShape="0">
              <a:schemeClr val="dk1">
                <a:alpha val="20784"/>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1" name="Google Shape;2761;p95"/>
          <p:cNvSpPr/>
          <p:nvPr/>
        </p:nvSpPr>
        <p:spPr>
          <a:xfrm>
            <a:off x="1316775" y="1058600"/>
            <a:ext cx="631200" cy="631200"/>
          </a:xfrm>
          <a:prstGeom prst="ellipse">
            <a:avLst/>
          </a:prstGeom>
          <a:solidFill>
            <a:schemeClr val="lt2"/>
          </a:solidFill>
          <a:ln w="38100" cap="flat" cmpd="sng">
            <a:solidFill>
              <a:schemeClr val="accent2"/>
            </a:solidFill>
            <a:prstDash val="solid"/>
            <a:round/>
            <a:headEnd type="none" w="sm" len="sm"/>
            <a:tailEnd type="none" w="sm" len="sm"/>
          </a:ln>
          <a:effectLst>
            <a:outerShdw dist="28575" dir="2400000" algn="bl" rotWithShape="0">
              <a:schemeClr val="dk1">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2" name="Google Shape;2762;p95">
            <a:hlinkClick r:id="rId3" action="ppaction://hlinksldjump"/>
          </p:cNvPr>
          <p:cNvSpPr txBox="1">
            <a:spLocks noGrp="1"/>
          </p:cNvSpPr>
          <p:nvPr>
            <p:ph type="title" idx="18"/>
          </p:nvPr>
        </p:nvSpPr>
        <p:spPr>
          <a:xfrm>
            <a:off x="6424725" y="4225650"/>
            <a:ext cx="1999500" cy="3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id" sz="1800"/>
              <a:t>Eksekusi</a:t>
            </a:r>
            <a:endParaRPr sz="1800"/>
          </a:p>
        </p:txBody>
      </p:sp>
      <p:sp>
        <p:nvSpPr>
          <p:cNvPr id="2763" name="Google Shape;2763;p95">
            <a:hlinkClick r:id="" action="ppaction://noaction"/>
          </p:cNvPr>
          <p:cNvSpPr txBox="1">
            <a:spLocks noGrp="1"/>
          </p:cNvSpPr>
          <p:nvPr>
            <p:ph type="title"/>
          </p:nvPr>
        </p:nvSpPr>
        <p:spPr>
          <a:xfrm>
            <a:off x="431175" y="1824250"/>
            <a:ext cx="2402400" cy="3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id" sz="1800"/>
              <a:t>Tahapan Pengaduan </a:t>
            </a:r>
            <a:endParaRPr sz="1800"/>
          </a:p>
        </p:txBody>
      </p:sp>
      <p:sp>
        <p:nvSpPr>
          <p:cNvPr id="2764" name="Google Shape;2764;p95">
            <a:hlinkClick r:id="" action="ppaction://noaction"/>
          </p:cNvPr>
          <p:cNvSpPr txBox="1">
            <a:spLocks noGrp="1"/>
          </p:cNvSpPr>
          <p:nvPr>
            <p:ph type="title" idx="9"/>
          </p:nvPr>
        </p:nvSpPr>
        <p:spPr>
          <a:xfrm>
            <a:off x="545025" y="4225650"/>
            <a:ext cx="2349900" cy="3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2"/>
              </a:buClr>
              <a:buSzPts val="1100"/>
              <a:buFont typeface="Arial"/>
              <a:buNone/>
            </a:pPr>
            <a:r>
              <a:rPr lang="id" sz="1800"/>
              <a:t> Tahapan Penuntutan </a:t>
            </a:r>
            <a:endParaRPr sz="1800"/>
          </a:p>
        </p:txBody>
      </p:sp>
      <p:sp>
        <p:nvSpPr>
          <p:cNvPr id="2765" name="Google Shape;2765;p95">
            <a:hlinkClick r:id="" action="ppaction://noaction"/>
          </p:cNvPr>
          <p:cNvSpPr txBox="1">
            <a:spLocks noGrp="1"/>
          </p:cNvSpPr>
          <p:nvPr>
            <p:ph type="title" idx="15"/>
          </p:nvPr>
        </p:nvSpPr>
        <p:spPr>
          <a:xfrm>
            <a:off x="3572475" y="4225650"/>
            <a:ext cx="1999500" cy="3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id" sz="1800"/>
              <a:t> Asset Tracing</a:t>
            </a:r>
            <a:endParaRPr sz="1800"/>
          </a:p>
        </p:txBody>
      </p:sp>
      <p:sp>
        <p:nvSpPr>
          <p:cNvPr id="2766" name="Google Shape;2766;p95">
            <a:hlinkClick r:id="" action="ppaction://noaction"/>
          </p:cNvPr>
          <p:cNvSpPr txBox="1">
            <a:spLocks noGrp="1"/>
          </p:cNvSpPr>
          <p:nvPr>
            <p:ph type="title" idx="2"/>
          </p:nvPr>
        </p:nvSpPr>
        <p:spPr>
          <a:xfrm>
            <a:off x="1185375" y="1232650"/>
            <a:ext cx="894000" cy="3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id">
                <a:solidFill>
                  <a:schemeClr val="lt1"/>
                </a:solidFill>
              </a:rPr>
              <a:t>01</a:t>
            </a:r>
            <a:endParaRPr>
              <a:solidFill>
                <a:schemeClr val="lt1"/>
              </a:solidFill>
            </a:endParaRPr>
          </a:p>
        </p:txBody>
      </p:sp>
      <p:sp>
        <p:nvSpPr>
          <p:cNvPr id="2767" name="Google Shape;2767;p95"/>
          <p:cNvSpPr txBox="1">
            <a:spLocks noGrp="1"/>
          </p:cNvSpPr>
          <p:nvPr>
            <p:ph type="subTitle" idx="1"/>
          </p:nvPr>
        </p:nvSpPr>
        <p:spPr>
          <a:xfrm>
            <a:off x="632625" y="2112550"/>
            <a:ext cx="1999500" cy="572700"/>
          </a:xfrm>
          <a:prstGeom prst="rect">
            <a:avLst/>
          </a:prstGeom>
          <a:noFill/>
          <a:ln>
            <a:noFill/>
          </a:ln>
        </p:spPr>
        <p:txBody>
          <a:bodyPr spcFirstLastPara="1" wrap="square" lIns="91425" tIns="91425" rIns="91425" bIns="91425" anchor="ctr" anchorCtr="0">
            <a:noAutofit/>
          </a:bodyPr>
          <a:lstStyle/>
          <a:p>
            <a:pPr marL="0" lvl="0" indent="0" algn="just" rtl="0">
              <a:lnSpc>
                <a:spcPct val="100000"/>
              </a:lnSpc>
              <a:spcBef>
                <a:spcPts val="0"/>
              </a:spcBef>
              <a:spcAft>
                <a:spcPts val="0"/>
              </a:spcAft>
              <a:buSzPts val="1600"/>
              <a:buNone/>
            </a:pPr>
            <a:r>
              <a:rPr lang="id" sz="1000"/>
              <a:t>Dalam tahapan ini KPK melakukan telaah dan verifikasi pengaduan dan bukti </a:t>
            </a:r>
            <a:endParaRPr sz="1000"/>
          </a:p>
        </p:txBody>
      </p:sp>
      <p:sp>
        <p:nvSpPr>
          <p:cNvPr id="2768" name="Google Shape;2768;p95">
            <a:hlinkClick r:id="" action="ppaction://noaction"/>
          </p:cNvPr>
          <p:cNvSpPr txBox="1">
            <a:spLocks noGrp="1"/>
          </p:cNvSpPr>
          <p:nvPr>
            <p:ph type="title" idx="3"/>
          </p:nvPr>
        </p:nvSpPr>
        <p:spPr>
          <a:xfrm>
            <a:off x="3283425" y="1782488"/>
            <a:ext cx="2402400" cy="3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id" sz="1800"/>
              <a:t> Tahapan Penyelidikan</a:t>
            </a:r>
            <a:endParaRPr sz="1800"/>
          </a:p>
        </p:txBody>
      </p:sp>
      <p:sp>
        <p:nvSpPr>
          <p:cNvPr id="2769" name="Google Shape;2769;p95"/>
          <p:cNvSpPr txBox="1">
            <a:spLocks noGrp="1"/>
          </p:cNvSpPr>
          <p:nvPr>
            <p:ph type="subTitle" idx="5"/>
          </p:nvPr>
        </p:nvSpPr>
        <p:spPr>
          <a:xfrm>
            <a:off x="3484875" y="2112550"/>
            <a:ext cx="1999500" cy="572700"/>
          </a:xfrm>
          <a:prstGeom prst="rect">
            <a:avLst/>
          </a:prstGeom>
          <a:noFill/>
          <a:ln>
            <a:noFill/>
          </a:ln>
        </p:spPr>
        <p:txBody>
          <a:bodyPr spcFirstLastPara="1" wrap="square" lIns="91425" tIns="91425" rIns="91425" bIns="91425" anchor="ctr" anchorCtr="0">
            <a:noAutofit/>
          </a:bodyPr>
          <a:lstStyle/>
          <a:p>
            <a:pPr marL="0" lvl="0" indent="0" algn="just" rtl="0">
              <a:lnSpc>
                <a:spcPct val="100000"/>
              </a:lnSpc>
              <a:spcBef>
                <a:spcPts val="0"/>
              </a:spcBef>
              <a:spcAft>
                <a:spcPts val="0"/>
              </a:spcAft>
              <a:buSzPts val="1600"/>
              <a:buNone/>
            </a:pPr>
            <a:r>
              <a:rPr lang="id" sz="1000"/>
              <a:t>Dalam tahapan ini KPK memeriksa ada tidaknya perbuatan pidana, dan memeriksa adanya pemenuhan dua alat bukti</a:t>
            </a:r>
            <a:endParaRPr sz="1000"/>
          </a:p>
        </p:txBody>
      </p:sp>
      <p:sp>
        <p:nvSpPr>
          <p:cNvPr id="2770" name="Google Shape;2770;p95">
            <a:hlinkClick r:id="" action="ppaction://noaction"/>
          </p:cNvPr>
          <p:cNvSpPr txBox="1">
            <a:spLocks noGrp="1"/>
          </p:cNvSpPr>
          <p:nvPr>
            <p:ph type="title" idx="6"/>
          </p:nvPr>
        </p:nvSpPr>
        <p:spPr>
          <a:xfrm>
            <a:off x="6337125" y="1824575"/>
            <a:ext cx="1999500" cy="3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id" sz="1800"/>
              <a:t>Tahapan Penyidikan</a:t>
            </a:r>
            <a:endParaRPr sz="1800"/>
          </a:p>
        </p:txBody>
      </p:sp>
      <p:sp>
        <p:nvSpPr>
          <p:cNvPr id="2771" name="Google Shape;2771;p95">
            <a:hlinkClick r:id="" action="ppaction://noaction"/>
          </p:cNvPr>
          <p:cNvSpPr txBox="1">
            <a:spLocks noGrp="1"/>
          </p:cNvSpPr>
          <p:nvPr>
            <p:ph type="title" idx="4"/>
          </p:nvPr>
        </p:nvSpPr>
        <p:spPr>
          <a:xfrm>
            <a:off x="4037625" y="1232650"/>
            <a:ext cx="894000" cy="3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id">
                <a:solidFill>
                  <a:schemeClr val="lt1"/>
                </a:solidFill>
              </a:rPr>
              <a:t>02</a:t>
            </a:r>
            <a:endParaRPr>
              <a:solidFill>
                <a:schemeClr val="lt1"/>
              </a:solidFill>
            </a:endParaRPr>
          </a:p>
        </p:txBody>
      </p:sp>
      <p:sp>
        <p:nvSpPr>
          <p:cNvPr id="2772" name="Google Shape;2772;p95">
            <a:hlinkClick r:id="" action="ppaction://noaction"/>
          </p:cNvPr>
          <p:cNvSpPr txBox="1">
            <a:spLocks noGrp="1"/>
          </p:cNvSpPr>
          <p:nvPr>
            <p:ph type="title" idx="7"/>
          </p:nvPr>
        </p:nvSpPr>
        <p:spPr>
          <a:xfrm>
            <a:off x="6889875" y="1232650"/>
            <a:ext cx="894000" cy="3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id">
                <a:solidFill>
                  <a:schemeClr val="lt1"/>
                </a:solidFill>
              </a:rPr>
              <a:t>03</a:t>
            </a:r>
            <a:endParaRPr>
              <a:solidFill>
                <a:schemeClr val="lt1"/>
              </a:solidFill>
            </a:endParaRPr>
          </a:p>
        </p:txBody>
      </p:sp>
      <p:sp>
        <p:nvSpPr>
          <p:cNvPr id="2773" name="Google Shape;2773;p95"/>
          <p:cNvSpPr txBox="1">
            <a:spLocks noGrp="1"/>
          </p:cNvSpPr>
          <p:nvPr>
            <p:ph type="subTitle" idx="8"/>
          </p:nvPr>
        </p:nvSpPr>
        <p:spPr>
          <a:xfrm>
            <a:off x="6153300" y="2239375"/>
            <a:ext cx="26469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600"/>
              <a:buNone/>
            </a:pPr>
            <a:r>
              <a:rPr lang="id" sz="1000"/>
              <a:t>Penyidikan adalah serangkaian tindakan penyidik untuk mencari serta mengumpulkan bukti yang dengan bukti itu membuat terang tentang tindak pidana yang terjadi dan guna menemukan tersangkanya</a:t>
            </a:r>
            <a:endParaRPr sz="1000"/>
          </a:p>
        </p:txBody>
      </p:sp>
      <p:sp>
        <p:nvSpPr>
          <p:cNvPr id="2774" name="Google Shape;2774;p95">
            <a:hlinkClick r:id="" action="ppaction://noaction"/>
          </p:cNvPr>
          <p:cNvSpPr txBox="1">
            <a:spLocks noGrp="1"/>
          </p:cNvSpPr>
          <p:nvPr>
            <p:ph type="title" idx="13"/>
          </p:nvPr>
        </p:nvSpPr>
        <p:spPr>
          <a:xfrm>
            <a:off x="1272975" y="3634050"/>
            <a:ext cx="894000" cy="3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id">
                <a:solidFill>
                  <a:schemeClr val="lt1"/>
                </a:solidFill>
              </a:rPr>
              <a:t>04</a:t>
            </a:r>
            <a:endParaRPr>
              <a:solidFill>
                <a:schemeClr val="lt1"/>
              </a:solidFill>
            </a:endParaRPr>
          </a:p>
        </p:txBody>
      </p:sp>
      <p:sp>
        <p:nvSpPr>
          <p:cNvPr id="2775" name="Google Shape;2775;p95">
            <a:hlinkClick r:id="" action="ppaction://noaction"/>
          </p:cNvPr>
          <p:cNvSpPr txBox="1">
            <a:spLocks noGrp="1"/>
          </p:cNvSpPr>
          <p:nvPr>
            <p:ph type="title" idx="16"/>
          </p:nvPr>
        </p:nvSpPr>
        <p:spPr>
          <a:xfrm>
            <a:off x="4125225" y="3634050"/>
            <a:ext cx="894000" cy="3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id">
                <a:solidFill>
                  <a:schemeClr val="lt1"/>
                </a:solidFill>
              </a:rPr>
              <a:t>05</a:t>
            </a:r>
            <a:endParaRPr>
              <a:solidFill>
                <a:schemeClr val="lt1"/>
              </a:solidFill>
            </a:endParaRPr>
          </a:p>
        </p:txBody>
      </p:sp>
      <p:sp>
        <p:nvSpPr>
          <p:cNvPr id="2776" name="Google Shape;2776;p95">
            <a:hlinkClick r:id="rId3" action="ppaction://hlinksldjump"/>
          </p:cNvPr>
          <p:cNvSpPr txBox="1">
            <a:spLocks noGrp="1"/>
          </p:cNvSpPr>
          <p:nvPr>
            <p:ph type="title" idx="19"/>
          </p:nvPr>
        </p:nvSpPr>
        <p:spPr>
          <a:xfrm>
            <a:off x="6977475" y="3634050"/>
            <a:ext cx="894000" cy="3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id">
                <a:solidFill>
                  <a:schemeClr val="lt1"/>
                </a:solidFill>
              </a:rPr>
              <a:t>06</a:t>
            </a:r>
            <a:endParaRPr>
              <a:solidFill>
                <a:schemeClr val="lt1"/>
              </a:solidFill>
            </a:endParaRPr>
          </a:p>
        </p:txBody>
      </p:sp>
      <p:sp>
        <p:nvSpPr>
          <p:cNvPr id="2777" name="Google Shape;2777;p95"/>
          <p:cNvSpPr txBox="1">
            <a:spLocks noGrp="1"/>
          </p:cNvSpPr>
          <p:nvPr>
            <p:ph type="title" idx="21"/>
          </p:nvPr>
        </p:nvSpPr>
        <p:spPr>
          <a:xfrm>
            <a:off x="720000" y="44885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id" sz="3000"/>
              <a:t>Proses Penangan Perkara </a:t>
            </a:r>
            <a:r>
              <a:rPr lang="id" sz="3000">
                <a:solidFill>
                  <a:schemeClr val="dk2"/>
                </a:solidFill>
              </a:rPr>
              <a:t>TPK</a:t>
            </a:r>
            <a:r>
              <a:rPr lang="id" sz="3000"/>
              <a:t> oleh </a:t>
            </a:r>
            <a:r>
              <a:rPr lang="id" sz="3000">
                <a:solidFill>
                  <a:schemeClr val="dk2"/>
                </a:solidFill>
              </a:rPr>
              <a:t>KPK</a:t>
            </a:r>
            <a:endParaRPr sz="3000">
              <a:solidFill>
                <a:schemeClr val="dk2"/>
              </a:solidFill>
            </a:endParaRPr>
          </a:p>
        </p:txBody>
      </p:sp>
      <p:grpSp>
        <p:nvGrpSpPr>
          <p:cNvPr id="2778" name="Google Shape;2778;p95"/>
          <p:cNvGrpSpPr/>
          <p:nvPr/>
        </p:nvGrpSpPr>
        <p:grpSpPr>
          <a:xfrm>
            <a:off x="167243" y="104528"/>
            <a:ext cx="694425" cy="367540"/>
            <a:chOff x="6679875" y="343900"/>
            <a:chExt cx="738750" cy="391000"/>
          </a:xfrm>
        </p:grpSpPr>
        <p:sp>
          <p:nvSpPr>
            <p:cNvPr id="2779" name="Google Shape;2779;p95"/>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0" name="Google Shape;2780;p95"/>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1" name="Google Shape;2781;p95"/>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2" name="Google Shape;2782;p95"/>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3" name="Google Shape;2783;p95"/>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4" name="Google Shape;2784;p95"/>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5" name="Google Shape;2785;p95"/>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6" name="Google Shape;2786;p95"/>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7" name="Google Shape;2787;p95"/>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8" name="Google Shape;2788;p95"/>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89" name="Google Shape;2789;p95"/>
          <p:cNvGrpSpPr/>
          <p:nvPr/>
        </p:nvGrpSpPr>
        <p:grpSpPr>
          <a:xfrm>
            <a:off x="8282318" y="104503"/>
            <a:ext cx="694425" cy="367540"/>
            <a:chOff x="6679875" y="343900"/>
            <a:chExt cx="738750" cy="391000"/>
          </a:xfrm>
        </p:grpSpPr>
        <p:sp>
          <p:nvSpPr>
            <p:cNvPr id="2790" name="Google Shape;2790;p95"/>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1" name="Google Shape;2791;p95"/>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2" name="Google Shape;2792;p95"/>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3" name="Google Shape;2793;p95"/>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4" name="Google Shape;2794;p95"/>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5" name="Google Shape;2795;p95"/>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6" name="Google Shape;2796;p95"/>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7" name="Google Shape;2797;p95"/>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8" name="Google Shape;2798;p95"/>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9" name="Google Shape;2799;p95"/>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00" name="Google Shape;2800;p95"/>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66"/>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1" name="Google Shape;2801;p95">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2" name="Google Shape;2802;p95">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3" name="Google Shape;2803;p95">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7"/>
        <p:cNvGrpSpPr/>
        <p:nvPr/>
      </p:nvGrpSpPr>
      <p:grpSpPr>
        <a:xfrm>
          <a:off x="0" y="0"/>
          <a:ext cx="0" cy="0"/>
          <a:chOff x="0" y="0"/>
          <a:chExt cx="0" cy="0"/>
        </a:xfrm>
      </p:grpSpPr>
      <p:sp>
        <p:nvSpPr>
          <p:cNvPr id="2808" name="Google Shape;2808;p96"/>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id" sz="2500"/>
              <a:t>Dasar </a:t>
            </a:r>
            <a:r>
              <a:rPr lang="id" sz="2500">
                <a:solidFill>
                  <a:schemeClr val="dk2"/>
                </a:solidFill>
              </a:rPr>
              <a:t>Hukum</a:t>
            </a:r>
            <a:r>
              <a:rPr lang="id" sz="2500"/>
              <a:t> Penerapan Tindak Pidana </a:t>
            </a:r>
            <a:r>
              <a:rPr lang="id" sz="2500">
                <a:solidFill>
                  <a:schemeClr val="dk2"/>
                </a:solidFill>
              </a:rPr>
              <a:t>Korupsi</a:t>
            </a:r>
            <a:endParaRPr sz="2400">
              <a:solidFill>
                <a:schemeClr val="dk2"/>
              </a:solidFill>
            </a:endParaRPr>
          </a:p>
        </p:txBody>
      </p:sp>
      <p:sp>
        <p:nvSpPr>
          <p:cNvPr id="2809" name="Google Shape;2809;p96"/>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0" name="Google Shape;2810;p96">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1" name="Google Shape;2811;p96">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2" name="Google Shape;2812;p96">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3" name="Google Shape;2813;p96"/>
          <p:cNvSpPr txBox="1"/>
          <p:nvPr/>
        </p:nvSpPr>
        <p:spPr>
          <a:xfrm>
            <a:off x="379200" y="1859475"/>
            <a:ext cx="3910200" cy="11082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Catamaran"/>
              <a:buChar char="●"/>
            </a:pPr>
            <a:r>
              <a:rPr lang="id" sz="1200">
                <a:solidFill>
                  <a:schemeClr val="dk1"/>
                </a:solidFill>
                <a:latin typeface="Catamaran"/>
                <a:ea typeface="Catamaran"/>
                <a:cs typeface="Catamaran"/>
                <a:sym typeface="Catamaran"/>
              </a:rPr>
              <a:t>Sejarah perundang-undangan korupsi di Indonesia dapat dikelompokkan dalam beberapa peraturan perundang-undangan yang pernah lahir berkaitan dengan upaya pemberantasan tindak pidana korupsi, diantaranya:</a:t>
            </a:r>
            <a:endParaRPr sz="1200">
              <a:solidFill>
                <a:schemeClr val="dk1"/>
              </a:solidFill>
              <a:latin typeface="Catamaran"/>
              <a:ea typeface="Catamaran"/>
              <a:cs typeface="Catamaran"/>
              <a:sym typeface="Catamaran"/>
            </a:endParaRPr>
          </a:p>
        </p:txBody>
      </p:sp>
      <p:sp>
        <p:nvSpPr>
          <p:cNvPr id="2814" name="Google Shape;2814;p96"/>
          <p:cNvSpPr txBox="1"/>
          <p:nvPr/>
        </p:nvSpPr>
        <p:spPr>
          <a:xfrm flipH="1">
            <a:off x="521550" y="1366125"/>
            <a:ext cx="3625500" cy="32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id" sz="2200">
                <a:solidFill>
                  <a:schemeClr val="dk2"/>
                </a:solidFill>
                <a:latin typeface="Anton"/>
                <a:ea typeface="Anton"/>
                <a:cs typeface="Anton"/>
                <a:sym typeface="Anton"/>
              </a:rPr>
              <a:t>Sejarah Perundang-Undangan Korupsi di Indonesia</a:t>
            </a:r>
            <a:endParaRPr sz="2200" b="0" i="0" u="none" strike="noStrike" cap="none">
              <a:solidFill>
                <a:schemeClr val="dk2"/>
              </a:solidFill>
              <a:latin typeface="Anton"/>
              <a:ea typeface="Anton"/>
              <a:cs typeface="Anton"/>
              <a:sym typeface="Anton"/>
            </a:endParaRPr>
          </a:p>
        </p:txBody>
      </p:sp>
      <p:sp>
        <p:nvSpPr>
          <p:cNvPr id="2815" name="Google Shape;2815;p96"/>
          <p:cNvSpPr txBox="1"/>
          <p:nvPr/>
        </p:nvSpPr>
        <p:spPr>
          <a:xfrm>
            <a:off x="379200" y="2967675"/>
            <a:ext cx="8136000" cy="14775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Catamaran"/>
              <a:buAutoNum type="alphaUcPeriod"/>
            </a:pPr>
            <a:r>
              <a:rPr lang="id" sz="1200">
                <a:solidFill>
                  <a:schemeClr val="dk1"/>
                </a:solidFill>
                <a:latin typeface="Catamaran"/>
                <a:ea typeface="Catamaran"/>
                <a:cs typeface="Catamaran"/>
                <a:sym typeface="Catamaran"/>
              </a:rPr>
              <a:t>Delik-delik Korupsi dalam KUHP.</a:t>
            </a:r>
            <a:endParaRPr sz="1200">
              <a:solidFill>
                <a:schemeClr val="dk1"/>
              </a:solidFill>
              <a:latin typeface="Catamaran"/>
              <a:ea typeface="Catamaran"/>
              <a:cs typeface="Catamaran"/>
              <a:sym typeface="Catamaran"/>
            </a:endParaRPr>
          </a:p>
          <a:p>
            <a:pPr marL="457200" lvl="0" indent="-304800" algn="l" rtl="0">
              <a:spcBef>
                <a:spcPts val="0"/>
              </a:spcBef>
              <a:spcAft>
                <a:spcPts val="0"/>
              </a:spcAft>
              <a:buClr>
                <a:schemeClr val="dk1"/>
              </a:buClr>
              <a:buSzPts val="1200"/>
              <a:buFont typeface="Catamaran"/>
              <a:buAutoNum type="alphaUcPeriod"/>
            </a:pPr>
            <a:r>
              <a:rPr lang="id" sz="1200">
                <a:solidFill>
                  <a:schemeClr val="dk1"/>
                </a:solidFill>
                <a:latin typeface="Catamaran"/>
                <a:ea typeface="Catamaran"/>
                <a:cs typeface="Catamaran"/>
                <a:sym typeface="Catamaran"/>
              </a:rPr>
              <a:t>Peraturan Pemberantasan Korupsi Penguasa Perang Pusat (Angkatan Darat dan Laut).</a:t>
            </a:r>
            <a:endParaRPr sz="1200">
              <a:solidFill>
                <a:schemeClr val="dk1"/>
              </a:solidFill>
              <a:latin typeface="Catamaran"/>
              <a:ea typeface="Catamaran"/>
              <a:cs typeface="Catamaran"/>
              <a:sym typeface="Catamaran"/>
            </a:endParaRPr>
          </a:p>
          <a:p>
            <a:pPr marL="457200" lvl="0" indent="-304800" algn="l" rtl="0">
              <a:spcBef>
                <a:spcPts val="0"/>
              </a:spcBef>
              <a:spcAft>
                <a:spcPts val="0"/>
              </a:spcAft>
              <a:buClr>
                <a:schemeClr val="dk1"/>
              </a:buClr>
              <a:buSzPts val="1200"/>
              <a:buFont typeface="Catamaran"/>
              <a:buAutoNum type="alphaUcPeriod"/>
            </a:pPr>
            <a:r>
              <a:rPr lang="id" sz="1200">
                <a:solidFill>
                  <a:schemeClr val="dk1"/>
                </a:solidFill>
                <a:latin typeface="Catamaran"/>
                <a:ea typeface="Catamaran"/>
                <a:cs typeface="Catamaran"/>
                <a:sym typeface="Catamaran"/>
              </a:rPr>
              <a:t>Undang-Undang Nomor 24 (PRP) Tahun 1960 Tentang Pemberantasan Tindak Pidana Korupsi.</a:t>
            </a:r>
            <a:endParaRPr sz="1200">
              <a:solidFill>
                <a:schemeClr val="dk1"/>
              </a:solidFill>
              <a:latin typeface="Catamaran"/>
              <a:ea typeface="Catamaran"/>
              <a:cs typeface="Catamaran"/>
              <a:sym typeface="Catamaran"/>
            </a:endParaRPr>
          </a:p>
          <a:p>
            <a:pPr marL="457200" lvl="0" indent="-304800" algn="l" rtl="0">
              <a:spcBef>
                <a:spcPts val="0"/>
              </a:spcBef>
              <a:spcAft>
                <a:spcPts val="0"/>
              </a:spcAft>
              <a:buClr>
                <a:schemeClr val="dk1"/>
              </a:buClr>
              <a:buSzPts val="1200"/>
              <a:buFont typeface="Catamaran"/>
              <a:buAutoNum type="alphaUcPeriod"/>
            </a:pPr>
            <a:r>
              <a:rPr lang="id" sz="1200">
                <a:solidFill>
                  <a:schemeClr val="dk1"/>
                </a:solidFill>
                <a:latin typeface="Catamaran"/>
                <a:ea typeface="Catamaran"/>
                <a:cs typeface="Catamaran"/>
                <a:sym typeface="Catamaran"/>
              </a:rPr>
              <a:t>Undang-Undang Nomor 3 Tahun 1971 tentang Pemberantasan Tindak Pidana Korupsi.</a:t>
            </a:r>
            <a:endParaRPr sz="1200">
              <a:solidFill>
                <a:schemeClr val="dk1"/>
              </a:solidFill>
              <a:latin typeface="Catamaran"/>
              <a:ea typeface="Catamaran"/>
              <a:cs typeface="Catamaran"/>
              <a:sym typeface="Catamaran"/>
            </a:endParaRPr>
          </a:p>
          <a:p>
            <a:pPr marL="457200" lvl="0" indent="-304800" algn="l" rtl="0">
              <a:spcBef>
                <a:spcPts val="0"/>
              </a:spcBef>
              <a:spcAft>
                <a:spcPts val="0"/>
              </a:spcAft>
              <a:buClr>
                <a:schemeClr val="dk1"/>
              </a:buClr>
              <a:buSzPts val="1200"/>
              <a:buFont typeface="Catamaran"/>
              <a:buAutoNum type="alphaUcPeriod"/>
            </a:pPr>
            <a:r>
              <a:rPr lang="id" sz="1200">
                <a:solidFill>
                  <a:schemeClr val="dk1"/>
                </a:solidFill>
                <a:latin typeface="Catamaran"/>
                <a:ea typeface="Catamaran"/>
                <a:cs typeface="Catamaran"/>
                <a:sym typeface="Catamaran"/>
              </a:rPr>
              <a:t>Undang-Undang Nomor 31 Tahun 1999 tentang Pemberantasan Tindak Pidana Korupsi.</a:t>
            </a:r>
            <a:endParaRPr sz="1200">
              <a:solidFill>
                <a:schemeClr val="dk1"/>
              </a:solidFill>
              <a:latin typeface="Catamaran"/>
              <a:ea typeface="Catamaran"/>
              <a:cs typeface="Catamaran"/>
              <a:sym typeface="Catamaran"/>
            </a:endParaRPr>
          </a:p>
          <a:p>
            <a:pPr marL="457200" lvl="0" indent="-304800" algn="l" rtl="0">
              <a:spcBef>
                <a:spcPts val="0"/>
              </a:spcBef>
              <a:spcAft>
                <a:spcPts val="0"/>
              </a:spcAft>
              <a:buClr>
                <a:schemeClr val="dk1"/>
              </a:buClr>
              <a:buSzPts val="1200"/>
              <a:buFont typeface="Catamaran"/>
              <a:buAutoNum type="alphaUcPeriod"/>
            </a:pPr>
            <a:r>
              <a:rPr lang="id" sz="1200">
                <a:solidFill>
                  <a:schemeClr val="dk1"/>
                </a:solidFill>
                <a:latin typeface="Catamaran"/>
                <a:ea typeface="Catamaran"/>
                <a:cs typeface="Catamaran"/>
                <a:sym typeface="Catamaran"/>
              </a:rPr>
              <a:t>Undang-Undang Nomor 20 Tahun 2001 tentang Perubahan atas Undang-Undang Nomor </a:t>
            </a:r>
            <a:endParaRPr sz="1200">
              <a:solidFill>
                <a:schemeClr val="dk1"/>
              </a:solidFill>
              <a:latin typeface="Catamaran"/>
              <a:ea typeface="Catamaran"/>
              <a:cs typeface="Catamaran"/>
              <a:sym typeface="Catamaran"/>
            </a:endParaRPr>
          </a:p>
          <a:p>
            <a:pPr marL="457200" lvl="0" indent="-304800" algn="l" rtl="0">
              <a:spcBef>
                <a:spcPts val="0"/>
              </a:spcBef>
              <a:spcAft>
                <a:spcPts val="0"/>
              </a:spcAft>
              <a:buClr>
                <a:schemeClr val="dk1"/>
              </a:buClr>
              <a:buSzPts val="1200"/>
              <a:buFont typeface="Catamaran"/>
              <a:buAutoNum type="alphaUcPeriod"/>
            </a:pPr>
            <a:r>
              <a:rPr lang="id" sz="1200">
                <a:solidFill>
                  <a:schemeClr val="dk1"/>
                </a:solidFill>
                <a:latin typeface="Catamaran"/>
                <a:ea typeface="Catamaran"/>
                <a:cs typeface="Catamaran"/>
                <a:sym typeface="Catamaran"/>
              </a:rPr>
              <a:t>31 Tahun 1999 Tentang Pemberantasan Tindak Pidana Korupsi.</a:t>
            </a:r>
            <a:endParaRPr sz="1200">
              <a:solidFill>
                <a:schemeClr val="dk1"/>
              </a:solidFill>
              <a:latin typeface="Catamaran"/>
              <a:ea typeface="Catamaran"/>
              <a:cs typeface="Catamaran"/>
              <a:sym typeface="Catamaran"/>
            </a:endParaRP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19"/>
        <p:cNvGrpSpPr/>
        <p:nvPr/>
      </p:nvGrpSpPr>
      <p:grpSpPr>
        <a:xfrm>
          <a:off x="0" y="0"/>
          <a:ext cx="0" cy="0"/>
          <a:chOff x="0" y="0"/>
          <a:chExt cx="0" cy="0"/>
        </a:xfrm>
      </p:grpSpPr>
      <p:sp>
        <p:nvSpPr>
          <p:cNvPr id="2820" name="Google Shape;2820;p97"/>
          <p:cNvSpPr txBox="1">
            <a:spLocks noGrp="1"/>
          </p:cNvSpPr>
          <p:nvPr>
            <p:ph type="title"/>
          </p:nvPr>
        </p:nvSpPr>
        <p:spPr>
          <a:xfrm>
            <a:off x="720000" y="42630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id" sz="2500"/>
              <a:t>Dasar </a:t>
            </a:r>
            <a:r>
              <a:rPr lang="id" sz="2500">
                <a:solidFill>
                  <a:schemeClr val="dk2"/>
                </a:solidFill>
              </a:rPr>
              <a:t>Hukum</a:t>
            </a:r>
            <a:r>
              <a:rPr lang="id" sz="2500"/>
              <a:t> Penerapan Tindak Pidana </a:t>
            </a:r>
            <a:r>
              <a:rPr lang="id" sz="2500">
                <a:solidFill>
                  <a:schemeClr val="dk2"/>
                </a:solidFill>
              </a:rPr>
              <a:t>Korupsi</a:t>
            </a:r>
            <a:endParaRPr sz="2400">
              <a:solidFill>
                <a:schemeClr val="dk2"/>
              </a:solidFill>
            </a:endParaRPr>
          </a:p>
        </p:txBody>
      </p:sp>
      <p:sp>
        <p:nvSpPr>
          <p:cNvPr id="2821" name="Google Shape;2821;p97"/>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2" name="Google Shape;2822;p97">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3" name="Google Shape;2823;p97">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4" name="Google Shape;2824;p97">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5" name="Google Shape;2825;p97"/>
          <p:cNvSpPr txBox="1"/>
          <p:nvPr/>
        </p:nvSpPr>
        <p:spPr>
          <a:xfrm>
            <a:off x="25800" y="1156800"/>
            <a:ext cx="9092400" cy="3986700"/>
          </a:xfrm>
          <a:prstGeom prst="rect">
            <a:avLst/>
          </a:prstGeom>
          <a:noFill/>
          <a:ln>
            <a:noFill/>
          </a:ln>
        </p:spPr>
        <p:txBody>
          <a:bodyPr spcFirstLastPara="1" wrap="square" lIns="91425" tIns="91425" rIns="91425" bIns="91425" anchor="t" anchorCtr="0">
            <a:spAutoFit/>
          </a:bodyPr>
          <a:lstStyle/>
          <a:p>
            <a:pPr marL="457200" lvl="0" indent="-311150" algn="l" rtl="0">
              <a:lnSpc>
                <a:spcPct val="15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TAP MPR Nomor XI Tahun 1998 tentang Penyelenggaraan Pemerintah yang Bersih dan Bebas KKN</a:t>
            </a:r>
            <a:endParaRPr sz="1300">
              <a:solidFill>
                <a:schemeClr val="dk1"/>
              </a:solidFill>
              <a:latin typeface="Catamaran"/>
              <a:ea typeface="Catamaran"/>
              <a:cs typeface="Catamaran"/>
              <a:sym typeface="Catamaran"/>
            </a:endParaRPr>
          </a:p>
          <a:p>
            <a:pPr marL="457200" lvl="0" indent="-311150" algn="l" rtl="0">
              <a:lnSpc>
                <a:spcPct val="15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UU No. 8 Tahun 2010 tentang Tindak Pidana Pencucian Uang (TPPU)</a:t>
            </a:r>
            <a:endParaRPr sz="1300">
              <a:solidFill>
                <a:schemeClr val="dk1"/>
              </a:solidFill>
              <a:latin typeface="Catamaran"/>
              <a:ea typeface="Catamaran"/>
              <a:cs typeface="Catamaran"/>
              <a:sym typeface="Catamaran"/>
            </a:endParaRPr>
          </a:p>
          <a:p>
            <a:pPr marL="457200" lvl="0" indent="-311150" algn="l" rtl="0">
              <a:lnSpc>
                <a:spcPct val="15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UU No. 46 Tahun 2009 tentang Pengadilan Tindak Pidana Korupsi</a:t>
            </a:r>
            <a:endParaRPr sz="1300">
              <a:solidFill>
                <a:schemeClr val="dk1"/>
              </a:solidFill>
              <a:latin typeface="Catamaran"/>
              <a:ea typeface="Catamaran"/>
              <a:cs typeface="Catamaran"/>
              <a:sym typeface="Catamaran"/>
            </a:endParaRPr>
          </a:p>
          <a:p>
            <a:pPr marL="457200" lvl="0" indent="-311150" algn="l" rtl="0">
              <a:lnSpc>
                <a:spcPct val="15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UU No. 7 Tahun 2006 tentang Ratifikasi UNCLC 2003</a:t>
            </a:r>
            <a:endParaRPr sz="1300">
              <a:solidFill>
                <a:schemeClr val="dk1"/>
              </a:solidFill>
              <a:latin typeface="Catamaran"/>
              <a:ea typeface="Catamaran"/>
              <a:cs typeface="Catamaran"/>
              <a:sym typeface="Catamaran"/>
            </a:endParaRPr>
          </a:p>
          <a:p>
            <a:pPr marL="457200" lvl="0" indent="-311150" algn="l" rtl="0">
              <a:lnSpc>
                <a:spcPct val="15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UU No. 30 Tahun 2002 tentang Komisi Pemberantasan Tindak Korupsi</a:t>
            </a:r>
            <a:endParaRPr sz="1300">
              <a:solidFill>
                <a:schemeClr val="dk1"/>
              </a:solidFill>
              <a:latin typeface="Catamaran"/>
              <a:ea typeface="Catamaran"/>
              <a:cs typeface="Catamaran"/>
              <a:sym typeface="Catamaran"/>
            </a:endParaRPr>
          </a:p>
          <a:p>
            <a:pPr marL="457200" lvl="0" indent="-311150" algn="l" rtl="0">
              <a:lnSpc>
                <a:spcPct val="15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UU No. 31 Tahun 1999 Jo No. 20 Tahun 2001 tentang Tindak Pidana Korupsi</a:t>
            </a:r>
            <a:endParaRPr sz="1300">
              <a:solidFill>
                <a:schemeClr val="dk1"/>
              </a:solidFill>
              <a:latin typeface="Catamaran"/>
              <a:ea typeface="Catamaran"/>
              <a:cs typeface="Catamaran"/>
              <a:sym typeface="Catamaran"/>
            </a:endParaRPr>
          </a:p>
          <a:p>
            <a:pPr marL="457200" lvl="0" indent="-311150" algn="l" rtl="0">
              <a:lnSpc>
                <a:spcPct val="15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UU No. 28 Tahun 1999 tentang Pemerintahan yang Bersih dari KKN</a:t>
            </a:r>
            <a:endParaRPr sz="1300">
              <a:solidFill>
                <a:schemeClr val="dk1"/>
              </a:solidFill>
              <a:latin typeface="Catamaran"/>
              <a:ea typeface="Catamaran"/>
              <a:cs typeface="Catamaran"/>
              <a:sym typeface="Catamaran"/>
            </a:endParaRPr>
          </a:p>
          <a:p>
            <a:pPr marL="457200" lvl="0" indent="-311150" algn="l" rtl="0">
              <a:lnSpc>
                <a:spcPct val="15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Instruksi Presiden No. 2 Tahun 2014 Aksi Pencegahan dan Pemberantasan Korupsi tahun 2014</a:t>
            </a:r>
            <a:endParaRPr sz="1300">
              <a:solidFill>
                <a:schemeClr val="dk1"/>
              </a:solidFill>
              <a:latin typeface="Catamaran"/>
              <a:ea typeface="Catamaran"/>
              <a:cs typeface="Catamaran"/>
              <a:sym typeface="Catamaran"/>
            </a:endParaRPr>
          </a:p>
          <a:p>
            <a:pPr marL="457200" lvl="0" indent="-311150" algn="l" rtl="0">
              <a:lnSpc>
                <a:spcPct val="15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Instruksi Presiden No. 1 Tahun 2013 Aksi Pencegahan dan Pemberantasan Korupsi tahun 2013</a:t>
            </a:r>
            <a:endParaRPr sz="1300">
              <a:solidFill>
                <a:schemeClr val="dk1"/>
              </a:solidFill>
              <a:latin typeface="Catamaran"/>
              <a:ea typeface="Catamaran"/>
              <a:cs typeface="Catamaran"/>
              <a:sym typeface="Catamaran"/>
            </a:endParaRPr>
          </a:p>
          <a:p>
            <a:pPr marL="457200" lvl="0" indent="-311150" algn="l" rtl="0">
              <a:lnSpc>
                <a:spcPct val="15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Instruksi Presiden No. 56 Tahun 2012 Strategi Nasional Pencegahan dan Pemberantasan Tindak Pidana Korupsi 2012 – 2025</a:t>
            </a:r>
            <a:endParaRPr sz="1300">
              <a:solidFill>
                <a:schemeClr val="dk1"/>
              </a:solidFill>
              <a:latin typeface="Catamaran"/>
              <a:ea typeface="Catamaran"/>
              <a:cs typeface="Catamaran"/>
              <a:sym typeface="Catamaran"/>
            </a:endParaRPr>
          </a:p>
          <a:p>
            <a:pPr marL="457200" lvl="0" indent="-311150" algn="l" rtl="0">
              <a:lnSpc>
                <a:spcPct val="15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Instruksi Presiden No. 17 Tahun 2011 Aksi Pencegahan dan Pemberantasan Korupsi tahun 2012</a:t>
            </a:r>
            <a:endParaRPr sz="1300">
              <a:solidFill>
                <a:schemeClr val="dk1"/>
              </a:solidFill>
              <a:latin typeface="Catamaran"/>
              <a:ea typeface="Catamaran"/>
              <a:cs typeface="Catamaran"/>
              <a:sym typeface="Catamaran"/>
            </a:endParaRPr>
          </a:p>
          <a:p>
            <a:pPr marL="457200" lvl="0" indent="-311150" algn="l" rtl="0">
              <a:lnSpc>
                <a:spcPct val="15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Instruksi Presiden No. 5 Tahun 2004 tentang Percepatan Pemberantasan Korupsi</a:t>
            </a:r>
            <a:endParaRPr sz="1300">
              <a:solidFill>
                <a:schemeClr val="dk1"/>
              </a:solidFill>
              <a:latin typeface="Catamaran"/>
              <a:ea typeface="Catamaran"/>
              <a:cs typeface="Catamaran"/>
              <a:sym typeface="Catamaran"/>
            </a:endParaRPr>
          </a:p>
          <a:p>
            <a:pPr marL="457200" lvl="0" indent="-311150" algn="l" rtl="0">
              <a:lnSpc>
                <a:spcPct val="150000"/>
              </a:lnSpc>
              <a:spcBef>
                <a:spcPts val="0"/>
              </a:spcBef>
              <a:spcAft>
                <a:spcPts val="0"/>
              </a:spcAft>
              <a:buClr>
                <a:schemeClr val="dk1"/>
              </a:buClr>
              <a:buSzPts val="1300"/>
              <a:buFont typeface="Catamaran"/>
              <a:buAutoNum type="arabicPeriod"/>
            </a:pPr>
            <a:r>
              <a:rPr lang="id" sz="1300">
                <a:solidFill>
                  <a:schemeClr val="dk1"/>
                </a:solidFill>
                <a:latin typeface="Catamaran"/>
                <a:ea typeface="Catamaran"/>
                <a:cs typeface="Catamaran"/>
                <a:sym typeface="Catamaran"/>
              </a:rPr>
              <a:t>Peraturan Pemerintah No. 71 Tahun 2000 tentang Peran Aktif Masyarakat</a:t>
            </a:r>
            <a:endParaRPr sz="1300">
              <a:solidFill>
                <a:schemeClr val="dk1"/>
              </a:solidFill>
              <a:latin typeface="Catamaran"/>
              <a:ea typeface="Catamaran"/>
              <a:cs typeface="Catamaran"/>
              <a:sym typeface="Catamaran"/>
            </a:endParaRPr>
          </a:p>
        </p:txBody>
      </p:sp>
      <p:sp>
        <p:nvSpPr>
          <p:cNvPr id="2826" name="Google Shape;2826;p97"/>
          <p:cNvSpPr txBox="1"/>
          <p:nvPr/>
        </p:nvSpPr>
        <p:spPr>
          <a:xfrm>
            <a:off x="2467338" y="845200"/>
            <a:ext cx="4209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000">
                <a:solidFill>
                  <a:schemeClr val="dk1"/>
                </a:solidFill>
                <a:latin typeface="Catamaran"/>
                <a:ea typeface="Catamaran"/>
                <a:cs typeface="Catamaran"/>
                <a:sym typeface="Catamaran"/>
              </a:rPr>
              <a:t>Dasar Hukum dalam Penerapan Tindak Pidana Korupsi sebagai berikut:</a:t>
            </a:r>
            <a:endParaRPr sz="1200"/>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0"/>
        <p:cNvGrpSpPr/>
        <p:nvPr/>
      </p:nvGrpSpPr>
      <p:grpSpPr>
        <a:xfrm>
          <a:off x="0" y="0"/>
          <a:ext cx="0" cy="0"/>
          <a:chOff x="0" y="0"/>
          <a:chExt cx="0" cy="0"/>
        </a:xfrm>
      </p:grpSpPr>
      <p:sp>
        <p:nvSpPr>
          <p:cNvPr id="2831" name="Google Shape;2831;p98"/>
          <p:cNvSpPr txBox="1">
            <a:spLocks noGrp="1"/>
          </p:cNvSpPr>
          <p:nvPr>
            <p:ph type="title"/>
          </p:nvPr>
        </p:nvSpPr>
        <p:spPr>
          <a:xfrm>
            <a:off x="720000" y="42630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id" sz="2500"/>
              <a:t>7 </a:t>
            </a:r>
            <a:r>
              <a:rPr lang="id" sz="2500">
                <a:solidFill>
                  <a:schemeClr val="dk2"/>
                </a:solidFill>
              </a:rPr>
              <a:t>Delik</a:t>
            </a:r>
            <a:r>
              <a:rPr lang="id" sz="2500"/>
              <a:t> Tindak Pidana </a:t>
            </a:r>
            <a:r>
              <a:rPr lang="id" sz="2500">
                <a:solidFill>
                  <a:schemeClr val="dk2"/>
                </a:solidFill>
              </a:rPr>
              <a:t>Korupsi</a:t>
            </a:r>
            <a:endParaRPr sz="2400">
              <a:solidFill>
                <a:schemeClr val="dk2"/>
              </a:solidFill>
            </a:endParaRPr>
          </a:p>
        </p:txBody>
      </p:sp>
      <p:sp>
        <p:nvSpPr>
          <p:cNvPr id="2832" name="Google Shape;2832;p98"/>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3" name="Google Shape;2833;p98">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4" name="Google Shape;2834;p98">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5" name="Google Shape;2835;p98">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36" name="Google Shape;2836;p98"/>
          <p:cNvPicPr preferRelativeResize="0"/>
          <p:nvPr/>
        </p:nvPicPr>
        <p:blipFill>
          <a:blip r:embed="rId3">
            <a:alphaModFix/>
          </a:blip>
          <a:stretch>
            <a:fillRect/>
          </a:stretch>
        </p:blipFill>
        <p:spPr>
          <a:xfrm>
            <a:off x="2486063" y="999000"/>
            <a:ext cx="4171850" cy="3972024"/>
          </a:xfrm>
          <a:prstGeom prst="rect">
            <a:avLst/>
          </a:prstGeom>
          <a:noFill/>
          <a:ln>
            <a:noFill/>
          </a:ln>
        </p:spPr>
      </p:pic>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40"/>
        <p:cNvGrpSpPr/>
        <p:nvPr/>
      </p:nvGrpSpPr>
      <p:grpSpPr>
        <a:xfrm>
          <a:off x="0" y="0"/>
          <a:ext cx="0" cy="0"/>
          <a:chOff x="0" y="0"/>
          <a:chExt cx="0" cy="0"/>
        </a:xfrm>
      </p:grpSpPr>
      <p:sp>
        <p:nvSpPr>
          <p:cNvPr id="2841" name="Google Shape;2841;p99"/>
          <p:cNvSpPr/>
          <p:nvPr/>
        </p:nvSpPr>
        <p:spPr>
          <a:xfrm>
            <a:off x="713100" y="1158100"/>
            <a:ext cx="1107600" cy="1107600"/>
          </a:xfrm>
          <a:prstGeom prst="ellipse">
            <a:avLst/>
          </a:prstGeom>
          <a:solidFill>
            <a:schemeClr val="lt2"/>
          </a:solidFill>
          <a:ln w="38100" cap="flat" cmpd="sng">
            <a:solidFill>
              <a:schemeClr val="accent2"/>
            </a:solidFill>
            <a:prstDash val="solid"/>
            <a:round/>
            <a:headEnd type="none" w="sm" len="sm"/>
            <a:tailEnd type="none" w="sm" len="sm"/>
          </a:ln>
          <a:effectLst>
            <a:outerShdw dist="28575" dir="2220000" algn="bl" rotWithShape="0">
              <a:schemeClr val="dk1">
                <a:alpha val="2078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2" name="Google Shape;2842;p99"/>
          <p:cNvSpPr txBox="1">
            <a:spLocks noGrp="1"/>
          </p:cNvSpPr>
          <p:nvPr>
            <p:ph type="title"/>
          </p:nvPr>
        </p:nvSpPr>
        <p:spPr>
          <a:xfrm>
            <a:off x="484200" y="2271950"/>
            <a:ext cx="5175900" cy="248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id" sz="4700">
                <a:solidFill>
                  <a:srgbClr val="FFFFFF"/>
                </a:solidFill>
              </a:rPr>
              <a:t>PERAN MASYARAKAT DALAM</a:t>
            </a:r>
            <a:r>
              <a:rPr lang="id" sz="4700"/>
              <a:t> MENCEGAH KORUPSI</a:t>
            </a:r>
            <a:endParaRPr sz="4700"/>
          </a:p>
        </p:txBody>
      </p:sp>
      <p:sp>
        <p:nvSpPr>
          <p:cNvPr id="2843" name="Google Shape;2843;p99"/>
          <p:cNvSpPr txBox="1">
            <a:spLocks noGrp="1"/>
          </p:cNvSpPr>
          <p:nvPr>
            <p:ph type="title" idx="2"/>
          </p:nvPr>
        </p:nvSpPr>
        <p:spPr>
          <a:xfrm>
            <a:off x="778200" y="1353950"/>
            <a:ext cx="9774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id">
                <a:solidFill>
                  <a:schemeClr val="lt1"/>
                </a:solidFill>
              </a:rPr>
              <a:t>05</a:t>
            </a:r>
            <a:endParaRPr>
              <a:solidFill>
                <a:schemeClr val="lt1"/>
              </a:solidFill>
            </a:endParaRPr>
          </a:p>
        </p:txBody>
      </p:sp>
      <p:grpSp>
        <p:nvGrpSpPr>
          <p:cNvPr id="2844" name="Google Shape;2844;p99"/>
          <p:cNvGrpSpPr/>
          <p:nvPr/>
        </p:nvGrpSpPr>
        <p:grpSpPr>
          <a:xfrm>
            <a:off x="5952168" y="278092"/>
            <a:ext cx="2682390" cy="2482436"/>
            <a:chOff x="5587818" y="430842"/>
            <a:chExt cx="2682390" cy="2482436"/>
          </a:xfrm>
        </p:grpSpPr>
        <p:sp>
          <p:nvSpPr>
            <p:cNvPr id="2845" name="Google Shape;2845;p99"/>
            <p:cNvSpPr/>
            <p:nvPr/>
          </p:nvSpPr>
          <p:spPr>
            <a:xfrm rot="1280841">
              <a:off x="5844153" y="763412"/>
              <a:ext cx="2169719" cy="1817297"/>
            </a:xfrm>
            <a:custGeom>
              <a:avLst/>
              <a:gdLst/>
              <a:ahLst/>
              <a:cxnLst/>
              <a:rect l="l" t="t" r="r" b="b"/>
              <a:pathLst>
                <a:path w="51229" h="42908" extrusionOk="0">
                  <a:moveTo>
                    <a:pt x="17669" y="25564"/>
                  </a:moveTo>
                  <a:lnTo>
                    <a:pt x="16567" y="26717"/>
                  </a:lnTo>
                  <a:cubicBezTo>
                    <a:pt x="16667" y="26843"/>
                    <a:pt x="16767" y="26968"/>
                    <a:pt x="16867" y="27093"/>
                  </a:cubicBezTo>
                  <a:cubicBezTo>
                    <a:pt x="16893" y="27093"/>
                    <a:pt x="16893" y="27118"/>
                    <a:pt x="16893" y="27118"/>
                  </a:cubicBezTo>
                  <a:cubicBezTo>
                    <a:pt x="16993" y="27244"/>
                    <a:pt x="17093" y="27394"/>
                    <a:pt x="17218" y="27569"/>
                  </a:cubicBezTo>
                  <a:cubicBezTo>
                    <a:pt x="17319" y="27720"/>
                    <a:pt x="17394" y="27870"/>
                    <a:pt x="17519" y="28096"/>
                  </a:cubicBezTo>
                  <a:cubicBezTo>
                    <a:pt x="17594" y="28246"/>
                    <a:pt x="17669" y="28396"/>
                    <a:pt x="17745" y="28597"/>
                  </a:cubicBezTo>
                  <a:cubicBezTo>
                    <a:pt x="17795" y="28747"/>
                    <a:pt x="17870" y="28923"/>
                    <a:pt x="17920" y="29123"/>
                  </a:cubicBezTo>
                  <a:cubicBezTo>
                    <a:pt x="17970" y="29274"/>
                    <a:pt x="18020" y="29449"/>
                    <a:pt x="18070" y="29700"/>
                  </a:cubicBezTo>
                  <a:cubicBezTo>
                    <a:pt x="18096" y="29875"/>
                    <a:pt x="18121" y="30051"/>
                    <a:pt x="18146" y="30301"/>
                  </a:cubicBezTo>
                  <a:cubicBezTo>
                    <a:pt x="18171" y="30477"/>
                    <a:pt x="18171" y="30652"/>
                    <a:pt x="18171" y="30853"/>
                  </a:cubicBezTo>
                  <a:cubicBezTo>
                    <a:pt x="18171" y="31003"/>
                    <a:pt x="18171" y="31153"/>
                    <a:pt x="18146" y="31304"/>
                  </a:cubicBezTo>
                  <a:lnTo>
                    <a:pt x="18146" y="31379"/>
                  </a:lnTo>
                  <a:cubicBezTo>
                    <a:pt x="18146" y="31529"/>
                    <a:pt x="18121" y="31680"/>
                    <a:pt x="18096" y="31830"/>
                  </a:cubicBezTo>
                  <a:cubicBezTo>
                    <a:pt x="18070" y="31980"/>
                    <a:pt x="18045" y="32131"/>
                    <a:pt x="17995" y="32331"/>
                  </a:cubicBezTo>
                  <a:cubicBezTo>
                    <a:pt x="17970" y="32457"/>
                    <a:pt x="17920" y="32582"/>
                    <a:pt x="17870" y="32782"/>
                  </a:cubicBezTo>
                  <a:cubicBezTo>
                    <a:pt x="17820" y="32908"/>
                    <a:pt x="17770" y="33058"/>
                    <a:pt x="17695" y="33208"/>
                  </a:cubicBezTo>
                  <a:cubicBezTo>
                    <a:pt x="17644" y="33334"/>
                    <a:pt x="17594" y="33459"/>
                    <a:pt x="17494" y="33635"/>
                  </a:cubicBezTo>
                  <a:cubicBezTo>
                    <a:pt x="17369" y="33885"/>
                    <a:pt x="17218" y="34136"/>
                    <a:pt x="17068" y="34361"/>
                  </a:cubicBezTo>
                  <a:lnTo>
                    <a:pt x="17018" y="34437"/>
                  </a:lnTo>
                  <a:cubicBezTo>
                    <a:pt x="16943" y="34537"/>
                    <a:pt x="16867" y="34637"/>
                    <a:pt x="16742" y="34787"/>
                  </a:cubicBezTo>
                  <a:cubicBezTo>
                    <a:pt x="16667" y="34888"/>
                    <a:pt x="16567" y="34988"/>
                    <a:pt x="16466" y="35088"/>
                  </a:cubicBezTo>
                  <a:cubicBezTo>
                    <a:pt x="16466" y="35088"/>
                    <a:pt x="16416" y="35138"/>
                    <a:pt x="16416" y="35138"/>
                  </a:cubicBezTo>
                  <a:cubicBezTo>
                    <a:pt x="16341" y="35214"/>
                    <a:pt x="16241" y="35314"/>
                    <a:pt x="16166" y="35389"/>
                  </a:cubicBezTo>
                  <a:cubicBezTo>
                    <a:pt x="16166" y="35389"/>
                    <a:pt x="16091" y="35464"/>
                    <a:pt x="16091" y="35464"/>
                  </a:cubicBezTo>
                  <a:cubicBezTo>
                    <a:pt x="16091" y="35464"/>
                    <a:pt x="15940" y="35564"/>
                    <a:pt x="15915" y="35589"/>
                  </a:cubicBezTo>
                  <a:cubicBezTo>
                    <a:pt x="15840" y="35640"/>
                    <a:pt x="15765" y="35715"/>
                    <a:pt x="15690" y="35765"/>
                  </a:cubicBezTo>
                  <a:cubicBezTo>
                    <a:pt x="15614" y="35815"/>
                    <a:pt x="15564" y="35865"/>
                    <a:pt x="15489" y="35915"/>
                  </a:cubicBezTo>
                  <a:cubicBezTo>
                    <a:pt x="15414" y="35965"/>
                    <a:pt x="15339" y="36016"/>
                    <a:pt x="15263" y="36066"/>
                  </a:cubicBezTo>
                  <a:cubicBezTo>
                    <a:pt x="15188" y="36091"/>
                    <a:pt x="15138" y="36141"/>
                    <a:pt x="15063" y="36166"/>
                  </a:cubicBezTo>
                  <a:cubicBezTo>
                    <a:pt x="14963" y="36216"/>
                    <a:pt x="14888" y="36266"/>
                    <a:pt x="14787" y="36316"/>
                  </a:cubicBezTo>
                  <a:lnTo>
                    <a:pt x="14612" y="36417"/>
                  </a:lnTo>
                  <a:cubicBezTo>
                    <a:pt x="14461" y="36467"/>
                    <a:pt x="14311" y="36542"/>
                    <a:pt x="14136" y="36592"/>
                  </a:cubicBezTo>
                  <a:cubicBezTo>
                    <a:pt x="14010" y="36642"/>
                    <a:pt x="13885" y="36692"/>
                    <a:pt x="13760" y="36717"/>
                  </a:cubicBezTo>
                  <a:cubicBezTo>
                    <a:pt x="13208" y="36893"/>
                    <a:pt x="12632" y="36968"/>
                    <a:pt x="12055" y="36968"/>
                  </a:cubicBezTo>
                  <a:cubicBezTo>
                    <a:pt x="8697" y="36968"/>
                    <a:pt x="5940" y="34236"/>
                    <a:pt x="5940" y="30853"/>
                  </a:cubicBezTo>
                  <a:cubicBezTo>
                    <a:pt x="5940" y="29023"/>
                    <a:pt x="6742" y="27319"/>
                    <a:pt x="8171" y="26141"/>
                  </a:cubicBezTo>
                  <a:cubicBezTo>
                    <a:pt x="8221" y="26116"/>
                    <a:pt x="8246" y="26066"/>
                    <a:pt x="8296" y="26041"/>
                  </a:cubicBezTo>
                  <a:lnTo>
                    <a:pt x="15815" y="26041"/>
                  </a:lnTo>
                  <a:cubicBezTo>
                    <a:pt x="15890" y="26116"/>
                    <a:pt x="15990" y="26166"/>
                    <a:pt x="16091" y="26266"/>
                  </a:cubicBezTo>
                  <a:lnTo>
                    <a:pt x="16166" y="26316"/>
                  </a:lnTo>
                  <a:cubicBezTo>
                    <a:pt x="16266" y="26442"/>
                    <a:pt x="16391" y="26542"/>
                    <a:pt x="16492" y="26667"/>
                  </a:cubicBezTo>
                  <a:lnTo>
                    <a:pt x="17669" y="25564"/>
                  </a:lnTo>
                  <a:close/>
                  <a:moveTo>
                    <a:pt x="44787" y="25564"/>
                  </a:moveTo>
                  <a:lnTo>
                    <a:pt x="43685" y="26717"/>
                  </a:lnTo>
                  <a:cubicBezTo>
                    <a:pt x="43785" y="26843"/>
                    <a:pt x="43910" y="26968"/>
                    <a:pt x="44010" y="27118"/>
                  </a:cubicBezTo>
                  <a:cubicBezTo>
                    <a:pt x="44111" y="27244"/>
                    <a:pt x="44211" y="27394"/>
                    <a:pt x="44336" y="27594"/>
                  </a:cubicBezTo>
                  <a:cubicBezTo>
                    <a:pt x="44437" y="27720"/>
                    <a:pt x="44512" y="27870"/>
                    <a:pt x="44637" y="28096"/>
                  </a:cubicBezTo>
                  <a:cubicBezTo>
                    <a:pt x="44712" y="28246"/>
                    <a:pt x="44787" y="28396"/>
                    <a:pt x="44863" y="28597"/>
                  </a:cubicBezTo>
                  <a:cubicBezTo>
                    <a:pt x="44938" y="28772"/>
                    <a:pt x="44988" y="28923"/>
                    <a:pt x="45013" y="29048"/>
                  </a:cubicBezTo>
                  <a:cubicBezTo>
                    <a:pt x="45038" y="29073"/>
                    <a:pt x="45038" y="29098"/>
                    <a:pt x="45038" y="29123"/>
                  </a:cubicBezTo>
                  <a:cubicBezTo>
                    <a:pt x="45088" y="29299"/>
                    <a:pt x="45138" y="29474"/>
                    <a:pt x="45188" y="29700"/>
                  </a:cubicBezTo>
                  <a:cubicBezTo>
                    <a:pt x="45213" y="29875"/>
                    <a:pt x="45239" y="30051"/>
                    <a:pt x="45264" y="30276"/>
                  </a:cubicBezTo>
                  <a:cubicBezTo>
                    <a:pt x="45289" y="30477"/>
                    <a:pt x="45289" y="30652"/>
                    <a:pt x="45289" y="30853"/>
                  </a:cubicBezTo>
                  <a:cubicBezTo>
                    <a:pt x="45289" y="31003"/>
                    <a:pt x="45289" y="31153"/>
                    <a:pt x="45264" y="31379"/>
                  </a:cubicBezTo>
                  <a:cubicBezTo>
                    <a:pt x="45264" y="31529"/>
                    <a:pt x="45239" y="31680"/>
                    <a:pt x="45213" y="31830"/>
                  </a:cubicBezTo>
                  <a:cubicBezTo>
                    <a:pt x="45188" y="31980"/>
                    <a:pt x="45163" y="32131"/>
                    <a:pt x="45113" y="32331"/>
                  </a:cubicBezTo>
                  <a:cubicBezTo>
                    <a:pt x="45088" y="32457"/>
                    <a:pt x="45038" y="32582"/>
                    <a:pt x="44988" y="32782"/>
                  </a:cubicBezTo>
                  <a:cubicBezTo>
                    <a:pt x="44938" y="32908"/>
                    <a:pt x="44888" y="33058"/>
                    <a:pt x="44812" y="33208"/>
                  </a:cubicBezTo>
                  <a:cubicBezTo>
                    <a:pt x="44762" y="33334"/>
                    <a:pt x="44712" y="33459"/>
                    <a:pt x="44612" y="33635"/>
                  </a:cubicBezTo>
                  <a:cubicBezTo>
                    <a:pt x="44487" y="33885"/>
                    <a:pt x="44336" y="34136"/>
                    <a:pt x="44186" y="34361"/>
                  </a:cubicBezTo>
                  <a:lnTo>
                    <a:pt x="45489" y="35289"/>
                  </a:lnTo>
                  <a:lnTo>
                    <a:pt x="44136" y="34437"/>
                  </a:lnTo>
                  <a:cubicBezTo>
                    <a:pt x="44061" y="34537"/>
                    <a:pt x="43985" y="34637"/>
                    <a:pt x="43860" y="34762"/>
                  </a:cubicBezTo>
                  <a:cubicBezTo>
                    <a:pt x="43785" y="34888"/>
                    <a:pt x="43685" y="34988"/>
                    <a:pt x="43584" y="35088"/>
                  </a:cubicBezTo>
                  <a:lnTo>
                    <a:pt x="43534" y="35138"/>
                  </a:lnTo>
                  <a:cubicBezTo>
                    <a:pt x="43459" y="35214"/>
                    <a:pt x="43359" y="35314"/>
                    <a:pt x="43284" y="35389"/>
                  </a:cubicBezTo>
                  <a:cubicBezTo>
                    <a:pt x="43284" y="35389"/>
                    <a:pt x="43208" y="35439"/>
                    <a:pt x="43208" y="35439"/>
                  </a:cubicBezTo>
                  <a:lnTo>
                    <a:pt x="43058" y="35589"/>
                  </a:lnTo>
                  <a:cubicBezTo>
                    <a:pt x="42958" y="35640"/>
                    <a:pt x="42883" y="35715"/>
                    <a:pt x="42807" y="35765"/>
                  </a:cubicBezTo>
                  <a:lnTo>
                    <a:pt x="42607" y="35915"/>
                  </a:lnTo>
                  <a:cubicBezTo>
                    <a:pt x="42532" y="35965"/>
                    <a:pt x="42457" y="36016"/>
                    <a:pt x="42381" y="36066"/>
                  </a:cubicBezTo>
                  <a:cubicBezTo>
                    <a:pt x="42306" y="36091"/>
                    <a:pt x="42231" y="36141"/>
                    <a:pt x="42181" y="36166"/>
                  </a:cubicBezTo>
                  <a:cubicBezTo>
                    <a:pt x="42081" y="36216"/>
                    <a:pt x="42005" y="36266"/>
                    <a:pt x="41905" y="36316"/>
                  </a:cubicBezTo>
                  <a:cubicBezTo>
                    <a:pt x="41905" y="36316"/>
                    <a:pt x="41730" y="36417"/>
                    <a:pt x="41730" y="36417"/>
                  </a:cubicBezTo>
                  <a:cubicBezTo>
                    <a:pt x="41579" y="36467"/>
                    <a:pt x="41429" y="36542"/>
                    <a:pt x="41254" y="36592"/>
                  </a:cubicBezTo>
                  <a:cubicBezTo>
                    <a:pt x="41254" y="36592"/>
                    <a:pt x="41254" y="36617"/>
                    <a:pt x="41229" y="36617"/>
                  </a:cubicBezTo>
                  <a:cubicBezTo>
                    <a:pt x="41128" y="36642"/>
                    <a:pt x="41003" y="36692"/>
                    <a:pt x="40878" y="36717"/>
                  </a:cubicBezTo>
                  <a:cubicBezTo>
                    <a:pt x="40326" y="36893"/>
                    <a:pt x="39750" y="36968"/>
                    <a:pt x="39173" y="36968"/>
                  </a:cubicBezTo>
                  <a:cubicBezTo>
                    <a:pt x="35815" y="36968"/>
                    <a:pt x="33058" y="34236"/>
                    <a:pt x="33058" y="30853"/>
                  </a:cubicBezTo>
                  <a:cubicBezTo>
                    <a:pt x="33058" y="29023"/>
                    <a:pt x="33860" y="27319"/>
                    <a:pt x="35289" y="26141"/>
                  </a:cubicBezTo>
                  <a:cubicBezTo>
                    <a:pt x="35339" y="26116"/>
                    <a:pt x="35364" y="26066"/>
                    <a:pt x="35414" y="26041"/>
                  </a:cubicBezTo>
                  <a:lnTo>
                    <a:pt x="42933" y="26041"/>
                  </a:lnTo>
                  <a:cubicBezTo>
                    <a:pt x="43008" y="26116"/>
                    <a:pt x="43108" y="26166"/>
                    <a:pt x="43208" y="26266"/>
                  </a:cubicBezTo>
                  <a:lnTo>
                    <a:pt x="43284" y="26316"/>
                  </a:lnTo>
                  <a:cubicBezTo>
                    <a:pt x="43384" y="26442"/>
                    <a:pt x="43509" y="26542"/>
                    <a:pt x="43609" y="26667"/>
                  </a:cubicBezTo>
                  <a:lnTo>
                    <a:pt x="44787" y="25564"/>
                  </a:lnTo>
                  <a:close/>
                  <a:moveTo>
                    <a:pt x="20677" y="0"/>
                  </a:moveTo>
                  <a:cubicBezTo>
                    <a:pt x="20552" y="0"/>
                    <a:pt x="20401" y="0"/>
                    <a:pt x="20201" y="25"/>
                  </a:cubicBezTo>
                  <a:lnTo>
                    <a:pt x="19248" y="75"/>
                  </a:lnTo>
                  <a:lnTo>
                    <a:pt x="19123" y="75"/>
                  </a:lnTo>
                  <a:cubicBezTo>
                    <a:pt x="18045" y="201"/>
                    <a:pt x="17118" y="727"/>
                    <a:pt x="16542" y="1504"/>
                  </a:cubicBezTo>
                  <a:cubicBezTo>
                    <a:pt x="16466" y="1604"/>
                    <a:pt x="16416" y="1705"/>
                    <a:pt x="16366" y="1780"/>
                  </a:cubicBezTo>
                  <a:lnTo>
                    <a:pt x="16341" y="1780"/>
                  </a:lnTo>
                  <a:cubicBezTo>
                    <a:pt x="16141" y="1755"/>
                    <a:pt x="15915" y="1730"/>
                    <a:pt x="15715" y="1730"/>
                  </a:cubicBezTo>
                  <a:cubicBezTo>
                    <a:pt x="14888" y="1730"/>
                    <a:pt x="14085" y="2005"/>
                    <a:pt x="13534" y="2431"/>
                  </a:cubicBezTo>
                  <a:cubicBezTo>
                    <a:pt x="12882" y="2883"/>
                    <a:pt x="12331" y="3384"/>
                    <a:pt x="11855" y="3835"/>
                  </a:cubicBezTo>
                  <a:cubicBezTo>
                    <a:pt x="11830" y="3860"/>
                    <a:pt x="11805" y="3885"/>
                    <a:pt x="11780" y="3935"/>
                  </a:cubicBezTo>
                  <a:cubicBezTo>
                    <a:pt x="11053" y="4712"/>
                    <a:pt x="10677" y="5639"/>
                    <a:pt x="10702" y="6517"/>
                  </a:cubicBezTo>
                  <a:cubicBezTo>
                    <a:pt x="9900" y="7018"/>
                    <a:pt x="9299" y="7845"/>
                    <a:pt x="9073" y="8772"/>
                  </a:cubicBezTo>
                  <a:cubicBezTo>
                    <a:pt x="8898" y="9399"/>
                    <a:pt x="8822" y="10025"/>
                    <a:pt x="8722" y="10602"/>
                  </a:cubicBezTo>
                  <a:lnTo>
                    <a:pt x="8697" y="10852"/>
                  </a:lnTo>
                  <a:cubicBezTo>
                    <a:pt x="8697" y="10903"/>
                    <a:pt x="8672" y="10928"/>
                    <a:pt x="8672" y="10978"/>
                  </a:cubicBezTo>
                  <a:cubicBezTo>
                    <a:pt x="8622" y="11855"/>
                    <a:pt x="8822" y="12632"/>
                    <a:pt x="9248" y="13284"/>
                  </a:cubicBezTo>
                  <a:cubicBezTo>
                    <a:pt x="8847" y="13860"/>
                    <a:pt x="8622" y="14587"/>
                    <a:pt x="8622" y="15339"/>
                  </a:cubicBezTo>
                  <a:lnTo>
                    <a:pt x="8622" y="16993"/>
                  </a:lnTo>
                  <a:cubicBezTo>
                    <a:pt x="8622" y="17294"/>
                    <a:pt x="8647" y="17619"/>
                    <a:pt x="8722" y="17920"/>
                  </a:cubicBezTo>
                  <a:cubicBezTo>
                    <a:pt x="7444" y="17920"/>
                    <a:pt x="6391" y="18948"/>
                    <a:pt x="6341" y="20251"/>
                  </a:cubicBezTo>
                  <a:cubicBezTo>
                    <a:pt x="2431" y="22356"/>
                    <a:pt x="0" y="26416"/>
                    <a:pt x="0" y="30853"/>
                  </a:cubicBezTo>
                  <a:cubicBezTo>
                    <a:pt x="0" y="37494"/>
                    <a:pt x="5414" y="42908"/>
                    <a:pt x="12055" y="42908"/>
                  </a:cubicBezTo>
                  <a:cubicBezTo>
                    <a:pt x="12707" y="42908"/>
                    <a:pt x="13359" y="42858"/>
                    <a:pt x="13985" y="42757"/>
                  </a:cubicBezTo>
                  <a:cubicBezTo>
                    <a:pt x="14436" y="42682"/>
                    <a:pt x="14837" y="42607"/>
                    <a:pt x="15238" y="42482"/>
                  </a:cubicBezTo>
                  <a:cubicBezTo>
                    <a:pt x="15514" y="42407"/>
                    <a:pt x="15765" y="42331"/>
                    <a:pt x="16015" y="42231"/>
                  </a:cubicBezTo>
                  <a:cubicBezTo>
                    <a:pt x="16065" y="42231"/>
                    <a:pt x="16141" y="42206"/>
                    <a:pt x="16191" y="42181"/>
                  </a:cubicBezTo>
                  <a:cubicBezTo>
                    <a:pt x="16341" y="42131"/>
                    <a:pt x="16492" y="42056"/>
                    <a:pt x="16642" y="42006"/>
                  </a:cubicBezTo>
                  <a:lnTo>
                    <a:pt x="16842" y="41930"/>
                  </a:lnTo>
                  <a:cubicBezTo>
                    <a:pt x="16918" y="41880"/>
                    <a:pt x="17018" y="41830"/>
                    <a:pt x="17118" y="41805"/>
                  </a:cubicBezTo>
                  <a:cubicBezTo>
                    <a:pt x="17243" y="41730"/>
                    <a:pt x="17394" y="41680"/>
                    <a:pt x="17519" y="41605"/>
                  </a:cubicBezTo>
                  <a:lnTo>
                    <a:pt x="17695" y="41504"/>
                  </a:lnTo>
                  <a:cubicBezTo>
                    <a:pt x="17795" y="41454"/>
                    <a:pt x="17895" y="41404"/>
                    <a:pt x="18020" y="41329"/>
                  </a:cubicBezTo>
                  <a:cubicBezTo>
                    <a:pt x="18146" y="41254"/>
                    <a:pt x="18296" y="41178"/>
                    <a:pt x="18497" y="41053"/>
                  </a:cubicBezTo>
                  <a:lnTo>
                    <a:pt x="18572" y="41003"/>
                  </a:lnTo>
                  <a:cubicBezTo>
                    <a:pt x="18672" y="40928"/>
                    <a:pt x="18747" y="40878"/>
                    <a:pt x="18822" y="40828"/>
                  </a:cubicBezTo>
                  <a:cubicBezTo>
                    <a:pt x="18847" y="40828"/>
                    <a:pt x="18948" y="40752"/>
                    <a:pt x="18973" y="40752"/>
                  </a:cubicBezTo>
                  <a:cubicBezTo>
                    <a:pt x="19399" y="40427"/>
                    <a:pt x="19825" y="40101"/>
                    <a:pt x="20251" y="39700"/>
                  </a:cubicBezTo>
                  <a:lnTo>
                    <a:pt x="20351" y="39600"/>
                  </a:lnTo>
                  <a:cubicBezTo>
                    <a:pt x="20552" y="39424"/>
                    <a:pt x="20727" y="39224"/>
                    <a:pt x="20928" y="39023"/>
                  </a:cubicBezTo>
                  <a:cubicBezTo>
                    <a:pt x="20928" y="38998"/>
                    <a:pt x="20978" y="38948"/>
                    <a:pt x="21003" y="38948"/>
                  </a:cubicBezTo>
                  <a:cubicBezTo>
                    <a:pt x="21203" y="38722"/>
                    <a:pt x="21404" y="38497"/>
                    <a:pt x="21604" y="38196"/>
                  </a:cubicBezTo>
                  <a:cubicBezTo>
                    <a:pt x="21780" y="37995"/>
                    <a:pt x="21955" y="37745"/>
                    <a:pt x="22106" y="37519"/>
                  </a:cubicBezTo>
                  <a:lnTo>
                    <a:pt x="22206" y="37369"/>
                  </a:lnTo>
                  <a:cubicBezTo>
                    <a:pt x="22356" y="37143"/>
                    <a:pt x="22482" y="36918"/>
                    <a:pt x="22607" y="36667"/>
                  </a:cubicBezTo>
                  <a:cubicBezTo>
                    <a:pt x="22632" y="36667"/>
                    <a:pt x="22657" y="36617"/>
                    <a:pt x="22657" y="36592"/>
                  </a:cubicBezTo>
                  <a:cubicBezTo>
                    <a:pt x="22807" y="36316"/>
                    <a:pt x="22933" y="36041"/>
                    <a:pt x="23058" y="35765"/>
                  </a:cubicBezTo>
                  <a:lnTo>
                    <a:pt x="23108" y="35640"/>
                  </a:lnTo>
                  <a:cubicBezTo>
                    <a:pt x="23233" y="35414"/>
                    <a:pt x="23309" y="35163"/>
                    <a:pt x="23409" y="34913"/>
                  </a:cubicBezTo>
                  <a:lnTo>
                    <a:pt x="23484" y="34737"/>
                  </a:lnTo>
                  <a:cubicBezTo>
                    <a:pt x="23559" y="34462"/>
                    <a:pt x="23659" y="34186"/>
                    <a:pt x="23735" y="33860"/>
                  </a:cubicBezTo>
                  <a:cubicBezTo>
                    <a:pt x="23810" y="33559"/>
                    <a:pt x="23885" y="33259"/>
                    <a:pt x="23935" y="32958"/>
                  </a:cubicBezTo>
                  <a:lnTo>
                    <a:pt x="23960" y="32757"/>
                  </a:lnTo>
                  <a:cubicBezTo>
                    <a:pt x="24010" y="32507"/>
                    <a:pt x="24035" y="32256"/>
                    <a:pt x="24060" y="31980"/>
                  </a:cubicBezTo>
                  <a:lnTo>
                    <a:pt x="24086" y="31805"/>
                  </a:lnTo>
                  <a:cubicBezTo>
                    <a:pt x="24111" y="31479"/>
                    <a:pt x="24111" y="31178"/>
                    <a:pt x="24111" y="30777"/>
                  </a:cubicBezTo>
                  <a:cubicBezTo>
                    <a:pt x="24111" y="30552"/>
                    <a:pt x="24111" y="30326"/>
                    <a:pt x="24086" y="30101"/>
                  </a:cubicBezTo>
                  <a:lnTo>
                    <a:pt x="24060" y="29875"/>
                  </a:lnTo>
                  <a:cubicBezTo>
                    <a:pt x="24060" y="29675"/>
                    <a:pt x="24035" y="29474"/>
                    <a:pt x="24010" y="29249"/>
                  </a:cubicBezTo>
                  <a:cubicBezTo>
                    <a:pt x="24010" y="29224"/>
                    <a:pt x="23985" y="29148"/>
                    <a:pt x="23985" y="29123"/>
                  </a:cubicBezTo>
                  <a:cubicBezTo>
                    <a:pt x="23960" y="28898"/>
                    <a:pt x="23910" y="28672"/>
                    <a:pt x="23860" y="28421"/>
                  </a:cubicBezTo>
                  <a:lnTo>
                    <a:pt x="23810" y="28196"/>
                  </a:lnTo>
                  <a:cubicBezTo>
                    <a:pt x="23785" y="28020"/>
                    <a:pt x="23735" y="27845"/>
                    <a:pt x="23685" y="27645"/>
                  </a:cubicBezTo>
                  <a:lnTo>
                    <a:pt x="23634" y="27469"/>
                  </a:lnTo>
                  <a:cubicBezTo>
                    <a:pt x="23559" y="27244"/>
                    <a:pt x="23509" y="27043"/>
                    <a:pt x="23434" y="26843"/>
                  </a:cubicBezTo>
                  <a:lnTo>
                    <a:pt x="23334" y="26592"/>
                  </a:lnTo>
                  <a:cubicBezTo>
                    <a:pt x="23284" y="26442"/>
                    <a:pt x="23233" y="26291"/>
                    <a:pt x="23158" y="26141"/>
                  </a:cubicBezTo>
                  <a:lnTo>
                    <a:pt x="23058" y="25915"/>
                  </a:lnTo>
                  <a:cubicBezTo>
                    <a:pt x="22958" y="25715"/>
                    <a:pt x="22883" y="25514"/>
                    <a:pt x="22782" y="25314"/>
                  </a:cubicBezTo>
                  <a:lnTo>
                    <a:pt x="22657" y="25113"/>
                  </a:lnTo>
                  <a:cubicBezTo>
                    <a:pt x="22582" y="24963"/>
                    <a:pt x="22507" y="24838"/>
                    <a:pt x="22431" y="24712"/>
                  </a:cubicBezTo>
                  <a:lnTo>
                    <a:pt x="22281" y="24462"/>
                  </a:lnTo>
                  <a:cubicBezTo>
                    <a:pt x="22181" y="24311"/>
                    <a:pt x="22081" y="24161"/>
                    <a:pt x="21980" y="24010"/>
                  </a:cubicBezTo>
                  <a:cubicBezTo>
                    <a:pt x="21930" y="23935"/>
                    <a:pt x="21855" y="23835"/>
                    <a:pt x="21805" y="23760"/>
                  </a:cubicBezTo>
                  <a:cubicBezTo>
                    <a:pt x="21705" y="23635"/>
                    <a:pt x="21604" y="23509"/>
                    <a:pt x="21504" y="23384"/>
                  </a:cubicBezTo>
                  <a:lnTo>
                    <a:pt x="21329" y="23158"/>
                  </a:lnTo>
                  <a:cubicBezTo>
                    <a:pt x="21228" y="23033"/>
                    <a:pt x="21128" y="22908"/>
                    <a:pt x="20978" y="22732"/>
                  </a:cubicBezTo>
                  <a:lnTo>
                    <a:pt x="20852" y="22607"/>
                  </a:lnTo>
                  <a:cubicBezTo>
                    <a:pt x="20702" y="22457"/>
                    <a:pt x="20552" y="22306"/>
                    <a:pt x="20401" y="22156"/>
                  </a:cubicBezTo>
                  <a:lnTo>
                    <a:pt x="20226" y="22005"/>
                  </a:lnTo>
                  <a:cubicBezTo>
                    <a:pt x="20101" y="21880"/>
                    <a:pt x="19975" y="21755"/>
                    <a:pt x="19800" y="21604"/>
                  </a:cubicBezTo>
                  <a:lnTo>
                    <a:pt x="19700" y="21529"/>
                  </a:lnTo>
                  <a:cubicBezTo>
                    <a:pt x="19524" y="21379"/>
                    <a:pt x="19349" y="21254"/>
                    <a:pt x="19148" y="21103"/>
                  </a:cubicBezTo>
                  <a:lnTo>
                    <a:pt x="19023" y="21028"/>
                  </a:lnTo>
                  <a:cubicBezTo>
                    <a:pt x="18847" y="20903"/>
                    <a:pt x="18672" y="20777"/>
                    <a:pt x="18471" y="20652"/>
                  </a:cubicBezTo>
                  <a:cubicBezTo>
                    <a:pt x="18471" y="20652"/>
                    <a:pt x="18421" y="20602"/>
                    <a:pt x="18396" y="20602"/>
                  </a:cubicBezTo>
                  <a:cubicBezTo>
                    <a:pt x="18221" y="20477"/>
                    <a:pt x="18020" y="20376"/>
                    <a:pt x="17795" y="20251"/>
                  </a:cubicBezTo>
                  <a:cubicBezTo>
                    <a:pt x="17745" y="18973"/>
                    <a:pt x="16717" y="17945"/>
                    <a:pt x="15439" y="17920"/>
                  </a:cubicBezTo>
                  <a:cubicBezTo>
                    <a:pt x="15439" y="17895"/>
                    <a:pt x="15439" y="17895"/>
                    <a:pt x="15439" y="17870"/>
                  </a:cubicBezTo>
                  <a:cubicBezTo>
                    <a:pt x="15464" y="17795"/>
                    <a:pt x="15489" y="17720"/>
                    <a:pt x="15514" y="17619"/>
                  </a:cubicBezTo>
                  <a:cubicBezTo>
                    <a:pt x="15539" y="17494"/>
                    <a:pt x="15539" y="17369"/>
                    <a:pt x="15564" y="17218"/>
                  </a:cubicBezTo>
                  <a:cubicBezTo>
                    <a:pt x="15564" y="17143"/>
                    <a:pt x="15564" y="17043"/>
                    <a:pt x="15564" y="16993"/>
                  </a:cubicBezTo>
                  <a:lnTo>
                    <a:pt x="15564" y="15314"/>
                  </a:lnTo>
                  <a:cubicBezTo>
                    <a:pt x="15564" y="15238"/>
                    <a:pt x="15564" y="15163"/>
                    <a:pt x="15564" y="15088"/>
                  </a:cubicBezTo>
                  <a:cubicBezTo>
                    <a:pt x="15539" y="14963"/>
                    <a:pt x="15539" y="14812"/>
                    <a:pt x="15514" y="14687"/>
                  </a:cubicBezTo>
                  <a:cubicBezTo>
                    <a:pt x="15489" y="14587"/>
                    <a:pt x="15464" y="14512"/>
                    <a:pt x="15439" y="14436"/>
                  </a:cubicBezTo>
                  <a:cubicBezTo>
                    <a:pt x="15414" y="14311"/>
                    <a:pt x="15389" y="14186"/>
                    <a:pt x="15339" y="14061"/>
                  </a:cubicBezTo>
                  <a:cubicBezTo>
                    <a:pt x="15314" y="13985"/>
                    <a:pt x="15263" y="13910"/>
                    <a:pt x="15238" y="13810"/>
                  </a:cubicBezTo>
                  <a:cubicBezTo>
                    <a:pt x="15188" y="13710"/>
                    <a:pt x="15113" y="13584"/>
                    <a:pt x="15063" y="13484"/>
                  </a:cubicBezTo>
                  <a:cubicBezTo>
                    <a:pt x="15013" y="13409"/>
                    <a:pt x="14988" y="13359"/>
                    <a:pt x="14938" y="13309"/>
                  </a:cubicBezTo>
                  <a:cubicBezTo>
                    <a:pt x="14988" y="13233"/>
                    <a:pt x="15038" y="13183"/>
                    <a:pt x="15063" y="13158"/>
                  </a:cubicBezTo>
                  <a:cubicBezTo>
                    <a:pt x="15063" y="13133"/>
                    <a:pt x="15088" y="13083"/>
                    <a:pt x="15113" y="13058"/>
                  </a:cubicBezTo>
                  <a:cubicBezTo>
                    <a:pt x="15188" y="12933"/>
                    <a:pt x="15263" y="12782"/>
                    <a:pt x="15314" y="12682"/>
                  </a:cubicBezTo>
                  <a:cubicBezTo>
                    <a:pt x="15314" y="12657"/>
                    <a:pt x="15364" y="12582"/>
                    <a:pt x="15364" y="12582"/>
                  </a:cubicBezTo>
                  <a:cubicBezTo>
                    <a:pt x="15414" y="12431"/>
                    <a:pt x="15464" y="12281"/>
                    <a:pt x="15514" y="12156"/>
                  </a:cubicBezTo>
                  <a:cubicBezTo>
                    <a:pt x="15514" y="12131"/>
                    <a:pt x="15539" y="12055"/>
                    <a:pt x="15539" y="12055"/>
                  </a:cubicBezTo>
                  <a:cubicBezTo>
                    <a:pt x="15564" y="11930"/>
                    <a:pt x="15589" y="11805"/>
                    <a:pt x="15589" y="11680"/>
                  </a:cubicBezTo>
                  <a:cubicBezTo>
                    <a:pt x="15589" y="11680"/>
                    <a:pt x="15664" y="11128"/>
                    <a:pt x="15715" y="10978"/>
                  </a:cubicBezTo>
                  <a:cubicBezTo>
                    <a:pt x="15715" y="10852"/>
                    <a:pt x="15740" y="10702"/>
                    <a:pt x="15790" y="10577"/>
                  </a:cubicBezTo>
                  <a:cubicBezTo>
                    <a:pt x="15815" y="10527"/>
                    <a:pt x="15815" y="10477"/>
                    <a:pt x="15840" y="10426"/>
                  </a:cubicBezTo>
                  <a:cubicBezTo>
                    <a:pt x="15890" y="10101"/>
                    <a:pt x="15915" y="9750"/>
                    <a:pt x="15890" y="9399"/>
                  </a:cubicBezTo>
                  <a:cubicBezTo>
                    <a:pt x="16216" y="9248"/>
                    <a:pt x="16492" y="9048"/>
                    <a:pt x="16717" y="8797"/>
                  </a:cubicBezTo>
                  <a:cubicBezTo>
                    <a:pt x="16918" y="8622"/>
                    <a:pt x="17118" y="8446"/>
                    <a:pt x="17319" y="8296"/>
                  </a:cubicBezTo>
                  <a:lnTo>
                    <a:pt x="17419" y="8221"/>
                  </a:lnTo>
                  <a:cubicBezTo>
                    <a:pt x="17444" y="8171"/>
                    <a:pt x="17494" y="8146"/>
                    <a:pt x="17544" y="8121"/>
                  </a:cubicBezTo>
                  <a:cubicBezTo>
                    <a:pt x="17569" y="8096"/>
                    <a:pt x="17594" y="8071"/>
                    <a:pt x="17644" y="8045"/>
                  </a:cubicBezTo>
                  <a:cubicBezTo>
                    <a:pt x="18045" y="7720"/>
                    <a:pt x="18371" y="7319"/>
                    <a:pt x="18597" y="6893"/>
                  </a:cubicBezTo>
                  <a:cubicBezTo>
                    <a:pt x="18898" y="6968"/>
                    <a:pt x="19198" y="7018"/>
                    <a:pt x="19474" y="7018"/>
                  </a:cubicBezTo>
                  <a:cubicBezTo>
                    <a:pt x="19599" y="7018"/>
                    <a:pt x="19700" y="7018"/>
                    <a:pt x="19800" y="6993"/>
                  </a:cubicBezTo>
                  <a:lnTo>
                    <a:pt x="20451" y="6968"/>
                  </a:lnTo>
                  <a:lnTo>
                    <a:pt x="21153" y="6968"/>
                  </a:lnTo>
                  <a:cubicBezTo>
                    <a:pt x="21354" y="6968"/>
                    <a:pt x="21554" y="6943"/>
                    <a:pt x="21805" y="6893"/>
                  </a:cubicBezTo>
                  <a:cubicBezTo>
                    <a:pt x="21855" y="6893"/>
                    <a:pt x="21905" y="6867"/>
                    <a:pt x="21980" y="6867"/>
                  </a:cubicBezTo>
                  <a:cubicBezTo>
                    <a:pt x="22131" y="6817"/>
                    <a:pt x="22256" y="6792"/>
                    <a:pt x="22406" y="6742"/>
                  </a:cubicBezTo>
                  <a:cubicBezTo>
                    <a:pt x="22456" y="6717"/>
                    <a:pt x="22532" y="6667"/>
                    <a:pt x="22607" y="6642"/>
                  </a:cubicBezTo>
                  <a:cubicBezTo>
                    <a:pt x="22732" y="6592"/>
                    <a:pt x="22857" y="6517"/>
                    <a:pt x="22958" y="6466"/>
                  </a:cubicBezTo>
                  <a:cubicBezTo>
                    <a:pt x="23083" y="6542"/>
                    <a:pt x="23208" y="6592"/>
                    <a:pt x="23334" y="6642"/>
                  </a:cubicBezTo>
                  <a:cubicBezTo>
                    <a:pt x="23409" y="6667"/>
                    <a:pt x="23459" y="6692"/>
                    <a:pt x="23534" y="6717"/>
                  </a:cubicBezTo>
                  <a:cubicBezTo>
                    <a:pt x="23659" y="6767"/>
                    <a:pt x="23810" y="6817"/>
                    <a:pt x="23960" y="6867"/>
                  </a:cubicBezTo>
                  <a:cubicBezTo>
                    <a:pt x="24010" y="6867"/>
                    <a:pt x="24111" y="6893"/>
                    <a:pt x="24136" y="6893"/>
                  </a:cubicBezTo>
                  <a:cubicBezTo>
                    <a:pt x="24361" y="6943"/>
                    <a:pt x="24587" y="6968"/>
                    <a:pt x="24787" y="6968"/>
                  </a:cubicBezTo>
                  <a:lnTo>
                    <a:pt x="26441" y="6968"/>
                  </a:lnTo>
                  <a:cubicBezTo>
                    <a:pt x="26642" y="6968"/>
                    <a:pt x="26868" y="6943"/>
                    <a:pt x="27093" y="6893"/>
                  </a:cubicBezTo>
                  <a:cubicBezTo>
                    <a:pt x="27143" y="6893"/>
                    <a:pt x="27193" y="6867"/>
                    <a:pt x="27269" y="6867"/>
                  </a:cubicBezTo>
                  <a:cubicBezTo>
                    <a:pt x="27419" y="6817"/>
                    <a:pt x="27569" y="6792"/>
                    <a:pt x="27720" y="6717"/>
                  </a:cubicBezTo>
                  <a:cubicBezTo>
                    <a:pt x="27770" y="6692"/>
                    <a:pt x="27820" y="6692"/>
                    <a:pt x="27895" y="6642"/>
                  </a:cubicBezTo>
                  <a:cubicBezTo>
                    <a:pt x="28045" y="6592"/>
                    <a:pt x="28171" y="6517"/>
                    <a:pt x="28271" y="6466"/>
                  </a:cubicBezTo>
                  <a:cubicBezTo>
                    <a:pt x="28396" y="6542"/>
                    <a:pt x="28522" y="6592"/>
                    <a:pt x="28622" y="6642"/>
                  </a:cubicBezTo>
                  <a:cubicBezTo>
                    <a:pt x="28697" y="6692"/>
                    <a:pt x="28772" y="6717"/>
                    <a:pt x="28847" y="6742"/>
                  </a:cubicBezTo>
                  <a:cubicBezTo>
                    <a:pt x="28973" y="6792"/>
                    <a:pt x="29123" y="6817"/>
                    <a:pt x="29274" y="6867"/>
                  </a:cubicBezTo>
                  <a:cubicBezTo>
                    <a:pt x="29324" y="6867"/>
                    <a:pt x="29424" y="6893"/>
                    <a:pt x="29449" y="6893"/>
                  </a:cubicBezTo>
                  <a:cubicBezTo>
                    <a:pt x="29675" y="6943"/>
                    <a:pt x="29900" y="6968"/>
                    <a:pt x="30076" y="6968"/>
                  </a:cubicBezTo>
                  <a:lnTo>
                    <a:pt x="30827" y="6968"/>
                  </a:lnTo>
                  <a:lnTo>
                    <a:pt x="31454" y="6993"/>
                  </a:lnTo>
                  <a:cubicBezTo>
                    <a:pt x="31554" y="7018"/>
                    <a:pt x="31655" y="7018"/>
                    <a:pt x="31755" y="7018"/>
                  </a:cubicBezTo>
                  <a:cubicBezTo>
                    <a:pt x="32056" y="7018"/>
                    <a:pt x="32331" y="6968"/>
                    <a:pt x="32632" y="6893"/>
                  </a:cubicBezTo>
                  <a:cubicBezTo>
                    <a:pt x="32858" y="7319"/>
                    <a:pt x="33183" y="7720"/>
                    <a:pt x="33609" y="8045"/>
                  </a:cubicBezTo>
                  <a:cubicBezTo>
                    <a:pt x="33634" y="8071"/>
                    <a:pt x="33660" y="8096"/>
                    <a:pt x="33685" y="8121"/>
                  </a:cubicBezTo>
                  <a:cubicBezTo>
                    <a:pt x="33735" y="8146"/>
                    <a:pt x="33785" y="8171"/>
                    <a:pt x="33810" y="8221"/>
                  </a:cubicBezTo>
                  <a:lnTo>
                    <a:pt x="33910" y="8271"/>
                  </a:lnTo>
                  <a:cubicBezTo>
                    <a:pt x="34136" y="8472"/>
                    <a:pt x="34336" y="8647"/>
                    <a:pt x="34512" y="8797"/>
                  </a:cubicBezTo>
                  <a:cubicBezTo>
                    <a:pt x="34737" y="9048"/>
                    <a:pt x="35013" y="9248"/>
                    <a:pt x="35339" y="9399"/>
                  </a:cubicBezTo>
                  <a:cubicBezTo>
                    <a:pt x="35314" y="9750"/>
                    <a:pt x="35339" y="10076"/>
                    <a:pt x="35414" y="10426"/>
                  </a:cubicBezTo>
                  <a:cubicBezTo>
                    <a:pt x="35414" y="10477"/>
                    <a:pt x="35439" y="10527"/>
                    <a:pt x="35439" y="10577"/>
                  </a:cubicBezTo>
                  <a:cubicBezTo>
                    <a:pt x="35489" y="10727"/>
                    <a:pt x="35514" y="10852"/>
                    <a:pt x="35539" y="10978"/>
                  </a:cubicBezTo>
                  <a:cubicBezTo>
                    <a:pt x="35564" y="11128"/>
                    <a:pt x="35639" y="11680"/>
                    <a:pt x="35639" y="11680"/>
                  </a:cubicBezTo>
                  <a:cubicBezTo>
                    <a:pt x="35665" y="11805"/>
                    <a:pt x="35665" y="11930"/>
                    <a:pt x="35715" y="12055"/>
                  </a:cubicBezTo>
                  <a:cubicBezTo>
                    <a:pt x="35715" y="12081"/>
                    <a:pt x="35715" y="12131"/>
                    <a:pt x="35740" y="12156"/>
                  </a:cubicBezTo>
                  <a:cubicBezTo>
                    <a:pt x="35765" y="12281"/>
                    <a:pt x="35815" y="12431"/>
                    <a:pt x="35865" y="12557"/>
                  </a:cubicBezTo>
                  <a:cubicBezTo>
                    <a:pt x="35865" y="12582"/>
                    <a:pt x="35915" y="12632"/>
                    <a:pt x="35915" y="12657"/>
                  </a:cubicBezTo>
                  <a:cubicBezTo>
                    <a:pt x="35965" y="12782"/>
                    <a:pt x="36041" y="12933"/>
                    <a:pt x="36141" y="13108"/>
                  </a:cubicBezTo>
                  <a:cubicBezTo>
                    <a:pt x="36191" y="13183"/>
                    <a:pt x="36241" y="13233"/>
                    <a:pt x="36291" y="13309"/>
                  </a:cubicBezTo>
                  <a:cubicBezTo>
                    <a:pt x="36241" y="13359"/>
                    <a:pt x="36216" y="13434"/>
                    <a:pt x="36191" y="13484"/>
                  </a:cubicBezTo>
                  <a:cubicBezTo>
                    <a:pt x="36116" y="13584"/>
                    <a:pt x="36066" y="13710"/>
                    <a:pt x="35990" y="13835"/>
                  </a:cubicBezTo>
                  <a:cubicBezTo>
                    <a:pt x="35965" y="13910"/>
                    <a:pt x="35940" y="13985"/>
                    <a:pt x="35890" y="14061"/>
                  </a:cubicBezTo>
                  <a:cubicBezTo>
                    <a:pt x="35865" y="14186"/>
                    <a:pt x="35815" y="14311"/>
                    <a:pt x="35790" y="14436"/>
                  </a:cubicBezTo>
                  <a:cubicBezTo>
                    <a:pt x="35765" y="14537"/>
                    <a:pt x="35740" y="14612"/>
                    <a:pt x="35740" y="14687"/>
                  </a:cubicBezTo>
                  <a:cubicBezTo>
                    <a:pt x="35715" y="14812"/>
                    <a:pt x="35690" y="14938"/>
                    <a:pt x="35690" y="15088"/>
                  </a:cubicBezTo>
                  <a:cubicBezTo>
                    <a:pt x="35665" y="15163"/>
                    <a:pt x="35665" y="15264"/>
                    <a:pt x="35665" y="15314"/>
                  </a:cubicBezTo>
                  <a:lnTo>
                    <a:pt x="35665" y="16993"/>
                  </a:lnTo>
                  <a:cubicBezTo>
                    <a:pt x="35665" y="17068"/>
                    <a:pt x="35665" y="17143"/>
                    <a:pt x="35690" y="17218"/>
                  </a:cubicBezTo>
                  <a:cubicBezTo>
                    <a:pt x="35690" y="17369"/>
                    <a:pt x="35715" y="17494"/>
                    <a:pt x="35740" y="17619"/>
                  </a:cubicBezTo>
                  <a:cubicBezTo>
                    <a:pt x="35740" y="17720"/>
                    <a:pt x="35765" y="17795"/>
                    <a:pt x="35790" y="17895"/>
                  </a:cubicBezTo>
                  <a:cubicBezTo>
                    <a:pt x="35790" y="17895"/>
                    <a:pt x="35790" y="17895"/>
                    <a:pt x="35790" y="17920"/>
                  </a:cubicBezTo>
                  <a:cubicBezTo>
                    <a:pt x="34537" y="17945"/>
                    <a:pt x="33509" y="18973"/>
                    <a:pt x="33459" y="20251"/>
                  </a:cubicBezTo>
                  <a:cubicBezTo>
                    <a:pt x="29549" y="22356"/>
                    <a:pt x="27118" y="26416"/>
                    <a:pt x="27118" y="30853"/>
                  </a:cubicBezTo>
                  <a:cubicBezTo>
                    <a:pt x="27118" y="37494"/>
                    <a:pt x="32532" y="42908"/>
                    <a:pt x="39173" y="42908"/>
                  </a:cubicBezTo>
                  <a:cubicBezTo>
                    <a:pt x="39825" y="42908"/>
                    <a:pt x="40477" y="42858"/>
                    <a:pt x="41128" y="42757"/>
                  </a:cubicBezTo>
                  <a:cubicBezTo>
                    <a:pt x="41554" y="42682"/>
                    <a:pt x="41955" y="42607"/>
                    <a:pt x="42356" y="42482"/>
                  </a:cubicBezTo>
                  <a:cubicBezTo>
                    <a:pt x="42632" y="42407"/>
                    <a:pt x="42883" y="42331"/>
                    <a:pt x="43133" y="42231"/>
                  </a:cubicBezTo>
                  <a:cubicBezTo>
                    <a:pt x="43158" y="42231"/>
                    <a:pt x="43259" y="42206"/>
                    <a:pt x="43309" y="42181"/>
                  </a:cubicBezTo>
                  <a:cubicBezTo>
                    <a:pt x="43459" y="42131"/>
                    <a:pt x="43609" y="42056"/>
                    <a:pt x="43760" y="42006"/>
                  </a:cubicBezTo>
                  <a:lnTo>
                    <a:pt x="43960" y="41930"/>
                  </a:lnTo>
                  <a:cubicBezTo>
                    <a:pt x="44036" y="41880"/>
                    <a:pt x="44136" y="41830"/>
                    <a:pt x="44236" y="41805"/>
                  </a:cubicBezTo>
                  <a:cubicBezTo>
                    <a:pt x="44361" y="41730"/>
                    <a:pt x="44487" y="41680"/>
                    <a:pt x="44612" y="41605"/>
                  </a:cubicBezTo>
                  <a:lnTo>
                    <a:pt x="44812" y="41504"/>
                  </a:lnTo>
                  <a:cubicBezTo>
                    <a:pt x="44913" y="41454"/>
                    <a:pt x="45038" y="41404"/>
                    <a:pt x="45138" y="41329"/>
                  </a:cubicBezTo>
                  <a:cubicBezTo>
                    <a:pt x="45264" y="41254"/>
                    <a:pt x="45414" y="41178"/>
                    <a:pt x="45539" y="41078"/>
                  </a:cubicBezTo>
                  <a:cubicBezTo>
                    <a:pt x="45539" y="41078"/>
                    <a:pt x="46066" y="40752"/>
                    <a:pt x="46091" y="40752"/>
                  </a:cubicBezTo>
                  <a:cubicBezTo>
                    <a:pt x="46517" y="40427"/>
                    <a:pt x="46943" y="40101"/>
                    <a:pt x="47369" y="39700"/>
                  </a:cubicBezTo>
                  <a:lnTo>
                    <a:pt x="47469" y="39600"/>
                  </a:lnTo>
                  <a:cubicBezTo>
                    <a:pt x="47670" y="39424"/>
                    <a:pt x="47845" y="39224"/>
                    <a:pt x="48046" y="39023"/>
                  </a:cubicBezTo>
                  <a:cubicBezTo>
                    <a:pt x="48046" y="38998"/>
                    <a:pt x="48096" y="38948"/>
                    <a:pt x="48121" y="38948"/>
                  </a:cubicBezTo>
                  <a:cubicBezTo>
                    <a:pt x="48321" y="38722"/>
                    <a:pt x="48522" y="38497"/>
                    <a:pt x="48722" y="38196"/>
                  </a:cubicBezTo>
                  <a:cubicBezTo>
                    <a:pt x="48898" y="37995"/>
                    <a:pt x="49073" y="37745"/>
                    <a:pt x="49224" y="37519"/>
                  </a:cubicBezTo>
                  <a:lnTo>
                    <a:pt x="49324" y="37369"/>
                  </a:lnTo>
                  <a:cubicBezTo>
                    <a:pt x="49474" y="37143"/>
                    <a:pt x="49599" y="36918"/>
                    <a:pt x="49725" y="36667"/>
                  </a:cubicBezTo>
                  <a:cubicBezTo>
                    <a:pt x="49750" y="36667"/>
                    <a:pt x="49775" y="36617"/>
                    <a:pt x="49775" y="36592"/>
                  </a:cubicBezTo>
                  <a:cubicBezTo>
                    <a:pt x="49925" y="36316"/>
                    <a:pt x="50051" y="36041"/>
                    <a:pt x="50176" y="35765"/>
                  </a:cubicBezTo>
                  <a:lnTo>
                    <a:pt x="50226" y="35640"/>
                  </a:lnTo>
                  <a:cubicBezTo>
                    <a:pt x="50351" y="35414"/>
                    <a:pt x="50427" y="35163"/>
                    <a:pt x="50527" y="34888"/>
                  </a:cubicBezTo>
                  <a:lnTo>
                    <a:pt x="50602" y="34737"/>
                  </a:lnTo>
                  <a:cubicBezTo>
                    <a:pt x="50677" y="34487"/>
                    <a:pt x="50752" y="34236"/>
                    <a:pt x="50828" y="33935"/>
                  </a:cubicBezTo>
                  <a:cubicBezTo>
                    <a:pt x="50828" y="33935"/>
                    <a:pt x="50853" y="33885"/>
                    <a:pt x="50853" y="33860"/>
                  </a:cubicBezTo>
                  <a:cubicBezTo>
                    <a:pt x="50928" y="33559"/>
                    <a:pt x="51003" y="33259"/>
                    <a:pt x="51053" y="32958"/>
                  </a:cubicBezTo>
                  <a:lnTo>
                    <a:pt x="51078" y="32757"/>
                  </a:lnTo>
                  <a:cubicBezTo>
                    <a:pt x="51128" y="32507"/>
                    <a:pt x="51153" y="32256"/>
                    <a:pt x="51178" y="31980"/>
                  </a:cubicBezTo>
                  <a:lnTo>
                    <a:pt x="51203" y="31805"/>
                  </a:lnTo>
                  <a:cubicBezTo>
                    <a:pt x="51229" y="31479"/>
                    <a:pt x="51229" y="31178"/>
                    <a:pt x="51229" y="30777"/>
                  </a:cubicBezTo>
                  <a:cubicBezTo>
                    <a:pt x="51229" y="30552"/>
                    <a:pt x="51229" y="30326"/>
                    <a:pt x="51203" y="30101"/>
                  </a:cubicBezTo>
                  <a:lnTo>
                    <a:pt x="51178" y="29875"/>
                  </a:lnTo>
                  <a:cubicBezTo>
                    <a:pt x="51178" y="29675"/>
                    <a:pt x="51153" y="29474"/>
                    <a:pt x="51128" y="29249"/>
                  </a:cubicBezTo>
                  <a:lnTo>
                    <a:pt x="51103" y="29123"/>
                  </a:lnTo>
                  <a:cubicBezTo>
                    <a:pt x="51078" y="28898"/>
                    <a:pt x="51028" y="28672"/>
                    <a:pt x="50978" y="28421"/>
                  </a:cubicBezTo>
                  <a:lnTo>
                    <a:pt x="50928" y="28196"/>
                  </a:lnTo>
                  <a:cubicBezTo>
                    <a:pt x="50903" y="28020"/>
                    <a:pt x="50853" y="27870"/>
                    <a:pt x="50802" y="27645"/>
                  </a:cubicBezTo>
                  <a:lnTo>
                    <a:pt x="50752" y="27469"/>
                  </a:lnTo>
                  <a:cubicBezTo>
                    <a:pt x="50677" y="27244"/>
                    <a:pt x="50627" y="27043"/>
                    <a:pt x="50552" y="26843"/>
                  </a:cubicBezTo>
                  <a:lnTo>
                    <a:pt x="50452" y="26592"/>
                  </a:lnTo>
                  <a:cubicBezTo>
                    <a:pt x="50401" y="26442"/>
                    <a:pt x="50351" y="26291"/>
                    <a:pt x="50276" y="26166"/>
                  </a:cubicBezTo>
                  <a:lnTo>
                    <a:pt x="50176" y="25915"/>
                  </a:lnTo>
                  <a:cubicBezTo>
                    <a:pt x="50076" y="25715"/>
                    <a:pt x="50000" y="25514"/>
                    <a:pt x="49900" y="25339"/>
                  </a:cubicBezTo>
                  <a:lnTo>
                    <a:pt x="49775" y="25113"/>
                  </a:lnTo>
                  <a:cubicBezTo>
                    <a:pt x="49700" y="24963"/>
                    <a:pt x="49625" y="24838"/>
                    <a:pt x="49549" y="24712"/>
                  </a:cubicBezTo>
                  <a:lnTo>
                    <a:pt x="49399" y="24462"/>
                  </a:lnTo>
                  <a:cubicBezTo>
                    <a:pt x="49299" y="24311"/>
                    <a:pt x="49198" y="24161"/>
                    <a:pt x="49098" y="24010"/>
                  </a:cubicBezTo>
                  <a:cubicBezTo>
                    <a:pt x="49048" y="23935"/>
                    <a:pt x="48973" y="23835"/>
                    <a:pt x="48923" y="23760"/>
                  </a:cubicBezTo>
                  <a:cubicBezTo>
                    <a:pt x="48823" y="23635"/>
                    <a:pt x="48722" y="23509"/>
                    <a:pt x="48622" y="23384"/>
                  </a:cubicBezTo>
                  <a:lnTo>
                    <a:pt x="48447" y="23158"/>
                  </a:lnTo>
                  <a:cubicBezTo>
                    <a:pt x="48346" y="23033"/>
                    <a:pt x="48246" y="22908"/>
                    <a:pt x="48096" y="22732"/>
                  </a:cubicBezTo>
                  <a:lnTo>
                    <a:pt x="47970" y="22607"/>
                  </a:lnTo>
                  <a:cubicBezTo>
                    <a:pt x="47820" y="22457"/>
                    <a:pt x="47670" y="22306"/>
                    <a:pt x="47519" y="22156"/>
                  </a:cubicBezTo>
                  <a:lnTo>
                    <a:pt x="47344" y="22005"/>
                  </a:lnTo>
                  <a:cubicBezTo>
                    <a:pt x="47219" y="21880"/>
                    <a:pt x="47093" y="21755"/>
                    <a:pt x="46918" y="21604"/>
                  </a:cubicBezTo>
                  <a:lnTo>
                    <a:pt x="46818" y="21529"/>
                  </a:lnTo>
                  <a:cubicBezTo>
                    <a:pt x="46642" y="21379"/>
                    <a:pt x="46467" y="21254"/>
                    <a:pt x="46266" y="21103"/>
                  </a:cubicBezTo>
                  <a:lnTo>
                    <a:pt x="46141" y="21028"/>
                  </a:lnTo>
                  <a:cubicBezTo>
                    <a:pt x="45965" y="20903"/>
                    <a:pt x="45790" y="20777"/>
                    <a:pt x="45589" y="20652"/>
                  </a:cubicBezTo>
                  <a:cubicBezTo>
                    <a:pt x="45589" y="20652"/>
                    <a:pt x="45539" y="20602"/>
                    <a:pt x="45514" y="20602"/>
                  </a:cubicBezTo>
                  <a:cubicBezTo>
                    <a:pt x="45314" y="20477"/>
                    <a:pt x="45088" y="20351"/>
                    <a:pt x="44938" y="20251"/>
                  </a:cubicBezTo>
                  <a:lnTo>
                    <a:pt x="44913" y="20251"/>
                  </a:lnTo>
                  <a:cubicBezTo>
                    <a:pt x="44863" y="18973"/>
                    <a:pt x="43810" y="17920"/>
                    <a:pt x="42507" y="17920"/>
                  </a:cubicBezTo>
                  <a:cubicBezTo>
                    <a:pt x="42582" y="17619"/>
                    <a:pt x="42632" y="17294"/>
                    <a:pt x="42632" y="16993"/>
                  </a:cubicBezTo>
                  <a:lnTo>
                    <a:pt x="42632" y="15339"/>
                  </a:lnTo>
                  <a:cubicBezTo>
                    <a:pt x="42632" y="14587"/>
                    <a:pt x="42381" y="13860"/>
                    <a:pt x="41980" y="13284"/>
                  </a:cubicBezTo>
                  <a:cubicBezTo>
                    <a:pt x="42406" y="12632"/>
                    <a:pt x="42607" y="11855"/>
                    <a:pt x="42557" y="10978"/>
                  </a:cubicBezTo>
                  <a:cubicBezTo>
                    <a:pt x="42557" y="10928"/>
                    <a:pt x="42557" y="10903"/>
                    <a:pt x="42557" y="10852"/>
                  </a:cubicBezTo>
                  <a:lnTo>
                    <a:pt x="42507" y="10627"/>
                  </a:lnTo>
                  <a:cubicBezTo>
                    <a:pt x="42432" y="10025"/>
                    <a:pt x="42331" y="9399"/>
                    <a:pt x="42156" y="8772"/>
                  </a:cubicBezTo>
                  <a:cubicBezTo>
                    <a:pt x="41930" y="7845"/>
                    <a:pt x="41354" y="7043"/>
                    <a:pt x="40527" y="6517"/>
                  </a:cubicBezTo>
                  <a:cubicBezTo>
                    <a:pt x="40552" y="5614"/>
                    <a:pt x="40176" y="4712"/>
                    <a:pt x="39474" y="3935"/>
                  </a:cubicBezTo>
                  <a:cubicBezTo>
                    <a:pt x="39449" y="3885"/>
                    <a:pt x="39399" y="3860"/>
                    <a:pt x="39374" y="3835"/>
                  </a:cubicBezTo>
                  <a:cubicBezTo>
                    <a:pt x="38898" y="3384"/>
                    <a:pt x="38346" y="2883"/>
                    <a:pt x="37770" y="2482"/>
                  </a:cubicBezTo>
                  <a:cubicBezTo>
                    <a:pt x="37143" y="2005"/>
                    <a:pt x="36341" y="1730"/>
                    <a:pt x="35539" y="1730"/>
                  </a:cubicBezTo>
                  <a:cubicBezTo>
                    <a:pt x="35314" y="1730"/>
                    <a:pt x="35088" y="1755"/>
                    <a:pt x="34888" y="1780"/>
                  </a:cubicBezTo>
                  <a:cubicBezTo>
                    <a:pt x="34812" y="1705"/>
                    <a:pt x="34762" y="1604"/>
                    <a:pt x="34712" y="1529"/>
                  </a:cubicBezTo>
                  <a:cubicBezTo>
                    <a:pt x="34136" y="727"/>
                    <a:pt x="33183" y="201"/>
                    <a:pt x="32106" y="75"/>
                  </a:cubicBezTo>
                  <a:lnTo>
                    <a:pt x="32005" y="75"/>
                  </a:lnTo>
                  <a:lnTo>
                    <a:pt x="31003" y="25"/>
                  </a:lnTo>
                  <a:cubicBezTo>
                    <a:pt x="30853" y="0"/>
                    <a:pt x="30702" y="0"/>
                    <a:pt x="30552" y="0"/>
                  </a:cubicBezTo>
                  <a:lnTo>
                    <a:pt x="30101" y="0"/>
                  </a:lnTo>
                  <a:cubicBezTo>
                    <a:pt x="29449" y="0"/>
                    <a:pt x="28822" y="176"/>
                    <a:pt x="28271" y="502"/>
                  </a:cubicBezTo>
                  <a:cubicBezTo>
                    <a:pt x="27745" y="176"/>
                    <a:pt x="27093" y="0"/>
                    <a:pt x="26441" y="0"/>
                  </a:cubicBezTo>
                  <a:lnTo>
                    <a:pt x="24787" y="0"/>
                  </a:lnTo>
                  <a:cubicBezTo>
                    <a:pt x="24136" y="0"/>
                    <a:pt x="23509" y="176"/>
                    <a:pt x="22958" y="502"/>
                  </a:cubicBezTo>
                  <a:cubicBezTo>
                    <a:pt x="22431" y="176"/>
                    <a:pt x="21805" y="0"/>
                    <a:pt x="21153" y="0"/>
                  </a:cubicBezTo>
                  <a:close/>
                </a:path>
              </a:pathLst>
            </a:custGeom>
            <a:solidFill>
              <a:schemeClr val="dk1"/>
            </a:solidFill>
            <a:ln>
              <a:noFill/>
            </a:ln>
            <a:effectLst>
              <a:outerShdw dist="38100" dir="33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6" name="Google Shape;2846;p99"/>
            <p:cNvSpPr/>
            <p:nvPr/>
          </p:nvSpPr>
          <p:spPr>
            <a:xfrm rot="1280841">
              <a:off x="7089430" y="883824"/>
              <a:ext cx="234637" cy="158190"/>
            </a:xfrm>
            <a:custGeom>
              <a:avLst/>
              <a:gdLst/>
              <a:ahLst/>
              <a:cxnLst/>
              <a:rect l="l" t="t" r="r" b="b"/>
              <a:pathLst>
                <a:path w="5540" h="3735" extrusionOk="0">
                  <a:moveTo>
                    <a:pt x="3584" y="1103"/>
                  </a:moveTo>
                  <a:cubicBezTo>
                    <a:pt x="3860" y="1103"/>
                    <a:pt x="4086" y="1228"/>
                    <a:pt x="4236" y="1404"/>
                  </a:cubicBezTo>
                  <a:cubicBezTo>
                    <a:pt x="4336" y="1529"/>
                    <a:pt x="4386" y="1705"/>
                    <a:pt x="4386" y="1880"/>
                  </a:cubicBezTo>
                  <a:cubicBezTo>
                    <a:pt x="4386" y="2055"/>
                    <a:pt x="4336" y="2231"/>
                    <a:pt x="4236" y="2356"/>
                  </a:cubicBezTo>
                  <a:cubicBezTo>
                    <a:pt x="4086" y="2532"/>
                    <a:pt x="3835" y="2657"/>
                    <a:pt x="3584" y="2657"/>
                  </a:cubicBezTo>
                  <a:lnTo>
                    <a:pt x="1930" y="2657"/>
                  </a:lnTo>
                  <a:cubicBezTo>
                    <a:pt x="1680" y="2657"/>
                    <a:pt x="1454" y="2532"/>
                    <a:pt x="1304" y="2356"/>
                  </a:cubicBezTo>
                  <a:cubicBezTo>
                    <a:pt x="1178" y="2231"/>
                    <a:pt x="1128" y="2055"/>
                    <a:pt x="1128" y="1880"/>
                  </a:cubicBezTo>
                  <a:cubicBezTo>
                    <a:pt x="1128" y="1705"/>
                    <a:pt x="1178" y="1529"/>
                    <a:pt x="1279" y="1404"/>
                  </a:cubicBezTo>
                  <a:cubicBezTo>
                    <a:pt x="1429" y="1228"/>
                    <a:pt x="1680" y="1103"/>
                    <a:pt x="1930" y="1103"/>
                  </a:cubicBezTo>
                  <a:close/>
                  <a:moveTo>
                    <a:pt x="1930" y="0"/>
                  </a:moveTo>
                  <a:cubicBezTo>
                    <a:pt x="1103" y="0"/>
                    <a:pt x="376" y="527"/>
                    <a:pt x="101" y="1228"/>
                  </a:cubicBezTo>
                  <a:cubicBezTo>
                    <a:pt x="76" y="1304"/>
                    <a:pt x="76" y="1354"/>
                    <a:pt x="51" y="1404"/>
                  </a:cubicBezTo>
                  <a:cubicBezTo>
                    <a:pt x="26" y="1554"/>
                    <a:pt x="0" y="1705"/>
                    <a:pt x="0" y="1880"/>
                  </a:cubicBezTo>
                  <a:cubicBezTo>
                    <a:pt x="0" y="2055"/>
                    <a:pt x="26" y="2206"/>
                    <a:pt x="51" y="2356"/>
                  </a:cubicBezTo>
                  <a:cubicBezTo>
                    <a:pt x="76" y="2406"/>
                    <a:pt x="101" y="2456"/>
                    <a:pt x="126" y="2532"/>
                  </a:cubicBezTo>
                  <a:cubicBezTo>
                    <a:pt x="376" y="3233"/>
                    <a:pt x="1103" y="3735"/>
                    <a:pt x="1930" y="3735"/>
                  </a:cubicBezTo>
                  <a:lnTo>
                    <a:pt x="3584" y="3735"/>
                  </a:lnTo>
                  <a:cubicBezTo>
                    <a:pt x="4437" y="3735"/>
                    <a:pt x="5138" y="3233"/>
                    <a:pt x="5414" y="2532"/>
                  </a:cubicBezTo>
                  <a:cubicBezTo>
                    <a:pt x="5439" y="2482"/>
                    <a:pt x="5464" y="2406"/>
                    <a:pt x="5464" y="2356"/>
                  </a:cubicBezTo>
                  <a:cubicBezTo>
                    <a:pt x="5514" y="2206"/>
                    <a:pt x="5539" y="2055"/>
                    <a:pt x="5539" y="1880"/>
                  </a:cubicBezTo>
                  <a:cubicBezTo>
                    <a:pt x="5539" y="1705"/>
                    <a:pt x="5514" y="1554"/>
                    <a:pt x="5464" y="1404"/>
                  </a:cubicBezTo>
                  <a:cubicBezTo>
                    <a:pt x="5464" y="1354"/>
                    <a:pt x="5439" y="1279"/>
                    <a:pt x="5414" y="1228"/>
                  </a:cubicBezTo>
                  <a:cubicBezTo>
                    <a:pt x="5138" y="527"/>
                    <a:pt x="4437" y="0"/>
                    <a:pt x="358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7" name="Google Shape;2847;p99"/>
            <p:cNvSpPr/>
            <p:nvPr/>
          </p:nvSpPr>
          <p:spPr>
            <a:xfrm rot="1280841">
              <a:off x="7074935" y="960717"/>
              <a:ext cx="234637" cy="78565"/>
            </a:xfrm>
            <a:custGeom>
              <a:avLst/>
              <a:gdLst/>
              <a:ahLst/>
              <a:cxnLst/>
              <a:rect l="l" t="t" r="r" b="b"/>
              <a:pathLst>
                <a:path w="5540" h="1855" extrusionOk="0">
                  <a:moveTo>
                    <a:pt x="0" y="0"/>
                  </a:moveTo>
                  <a:cubicBezTo>
                    <a:pt x="0" y="1028"/>
                    <a:pt x="853" y="1855"/>
                    <a:pt x="1930" y="1855"/>
                  </a:cubicBezTo>
                  <a:lnTo>
                    <a:pt x="3584" y="1855"/>
                  </a:lnTo>
                  <a:cubicBezTo>
                    <a:pt x="4662" y="1855"/>
                    <a:pt x="5539" y="1028"/>
                    <a:pt x="5539" y="0"/>
                  </a:cubicBezTo>
                  <a:lnTo>
                    <a:pt x="4386" y="0"/>
                  </a:lnTo>
                  <a:cubicBezTo>
                    <a:pt x="4386" y="426"/>
                    <a:pt x="4036" y="777"/>
                    <a:pt x="3584" y="777"/>
                  </a:cubicBezTo>
                  <a:lnTo>
                    <a:pt x="1930" y="777"/>
                  </a:lnTo>
                  <a:cubicBezTo>
                    <a:pt x="1479" y="777"/>
                    <a:pt x="1128" y="426"/>
                    <a:pt x="1128"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8" name="Google Shape;2848;p99"/>
            <p:cNvSpPr/>
            <p:nvPr/>
          </p:nvSpPr>
          <p:spPr>
            <a:xfrm rot="1280841">
              <a:off x="6876213" y="801219"/>
              <a:ext cx="237856" cy="161070"/>
            </a:xfrm>
            <a:custGeom>
              <a:avLst/>
              <a:gdLst/>
              <a:ahLst/>
              <a:cxnLst/>
              <a:rect l="l" t="t" r="r" b="b"/>
              <a:pathLst>
                <a:path w="5616" h="3803" extrusionOk="0">
                  <a:moveTo>
                    <a:pt x="3685" y="1103"/>
                  </a:moveTo>
                  <a:cubicBezTo>
                    <a:pt x="3936" y="1103"/>
                    <a:pt x="4161" y="1228"/>
                    <a:pt x="4312" y="1404"/>
                  </a:cubicBezTo>
                  <a:cubicBezTo>
                    <a:pt x="4412" y="1529"/>
                    <a:pt x="4487" y="1705"/>
                    <a:pt x="4487" y="1880"/>
                  </a:cubicBezTo>
                  <a:cubicBezTo>
                    <a:pt x="4487" y="2055"/>
                    <a:pt x="4412" y="2231"/>
                    <a:pt x="4312" y="2356"/>
                  </a:cubicBezTo>
                  <a:cubicBezTo>
                    <a:pt x="4161" y="2532"/>
                    <a:pt x="3936" y="2657"/>
                    <a:pt x="3685" y="2657"/>
                  </a:cubicBezTo>
                  <a:cubicBezTo>
                    <a:pt x="3109" y="2657"/>
                    <a:pt x="2608" y="2682"/>
                    <a:pt x="2081" y="2707"/>
                  </a:cubicBezTo>
                  <a:cubicBezTo>
                    <a:pt x="2061" y="2709"/>
                    <a:pt x="2041" y="2710"/>
                    <a:pt x="2021" y="2710"/>
                  </a:cubicBezTo>
                  <a:cubicBezTo>
                    <a:pt x="1762" y="2710"/>
                    <a:pt x="1494" y="2565"/>
                    <a:pt x="1354" y="2356"/>
                  </a:cubicBezTo>
                  <a:cubicBezTo>
                    <a:pt x="1304" y="2281"/>
                    <a:pt x="1254" y="2206"/>
                    <a:pt x="1229" y="2106"/>
                  </a:cubicBezTo>
                  <a:cubicBezTo>
                    <a:pt x="1229" y="2081"/>
                    <a:pt x="1229" y="2055"/>
                    <a:pt x="1229" y="2030"/>
                  </a:cubicBezTo>
                  <a:cubicBezTo>
                    <a:pt x="1204" y="1980"/>
                    <a:pt x="1204" y="1930"/>
                    <a:pt x="1229" y="1855"/>
                  </a:cubicBezTo>
                  <a:cubicBezTo>
                    <a:pt x="1254" y="1504"/>
                    <a:pt x="1530" y="1203"/>
                    <a:pt x="1956" y="1153"/>
                  </a:cubicBezTo>
                  <a:cubicBezTo>
                    <a:pt x="2557" y="1128"/>
                    <a:pt x="3134" y="1103"/>
                    <a:pt x="3685" y="1103"/>
                  </a:cubicBezTo>
                  <a:close/>
                  <a:moveTo>
                    <a:pt x="3685" y="0"/>
                  </a:moveTo>
                  <a:cubicBezTo>
                    <a:pt x="3384" y="0"/>
                    <a:pt x="3159" y="0"/>
                    <a:pt x="2833" y="25"/>
                  </a:cubicBezTo>
                  <a:lnTo>
                    <a:pt x="1856" y="75"/>
                  </a:lnTo>
                  <a:cubicBezTo>
                    <a:pt x="1229" y="151"/>
                    <a:pt x="678" y="426"/>
                    <a:pt x="377" y="852"/>
                  </a:cubicBezTo>
                  <a:cubicBezTo>
                    <a:pt x="126" y="1203"/>
                    <a:pt x="1" y="1604"/>
                    <a:pt x="51" y="2030"/>
                  </a:cubicBezTo>
                  <a:cubicBezTo>
                    <a:pt x="76" y="2106"/>
                    <a:pt x="101" y="2206"/>
                    <a:pt x="126" y="2281"/>
                  </a:cubicBezTo>
                  <a:cubicBezTo>
                    <a:pt x="126" y="2356"/>
                    <a:pt x="151" y="2431"/>
                    <a:pt x="176" y="2482"/>
                  </a:cubicBezTo>
                  <a:cubicBezTo>
                    <a:pt x="252" y="2632"/>
                    <a:pt x="327" y="2782"/>
                    <a:pt x="402" y="2908"/>
                  </a:cubicBezTo>
                  <a:cubicBezTo>
                    <a:pt x="577" y="3108"/>
                    <a:pt x="753" y="3309"/>
                    <a:pt x="953" y="3434"/>
                  </a:cubicBezTo>
                  <a:cubicBezTo>
                    <a:pt x="1270" y="3645"/>
                    <a:pt x="1621" y="3802"/>
                    <a:pt x="1979" y="3802"/>
                  </a:cubicBezTo>
                  <a:cubicBezTo>
                    <a:pt x="2046" y="3802"/>
                    <a:pt x="2114" y="3797"/>
                    <a:pt x="2181" y="3785"/>
                  </a:cubicBezTo>
                  <a:lnTo>
                    <a:pt x="2883" y="3760"/>
                  </a:lnTo>
                  <a:cubicBezTo>
                    <a:pt x="2958" y="3751"/>
                    <a:pt x="3042" y="3749"/>
                    <a:pt x="3130" y="3749"/>
                  </a:cubicBezTo>
                  <a:cubicBezTo>
                    <a:pt x="3306" y="3749"/>
                    <a:pt x="3501" y="3760"/>
                    <a:pt x="3685" y="3760"/>
                  </a:cubicBezTo>
                  <a:cubicBezTo>
                    <a:pt x="4512" y="3760"/>
                    <a:pt x="5239" y="3233"/>
                    <a:pt x="5515" y="2532"/>
                  </a:cubicBezTo>
                  <a:cubicBezTo>
                    <a:pt x="5515" y="2456"/>
                    <a:pt x="5540" y="2406"/>
                    <a:pt x="5565" y="2356"/>
                  </a:cubicBezTo>
                  <a:cubicBezTo>
                    <a:pt x="5590" y="2206"/>
                    <a:pt x="5615" y="2055"/>
                    <a:pt x="5615" y="1880"/>
                  </a:cubicBezTo>
                  <a:cubicBezTo>
                    <a:pt x="5615" y="1705"/>
                    <a:pt x="5590" y="1554"/>
                    <a:pt x="5565" y="1404"/>
                  </a:cubicBezTo>
                  <a:cubicBezTo>
                    <a:pt x="5540" y="1354"/>
                    <a:pt x="5515" y="1304"/>
                    <a:pt x="5490" y="1228"/>
                  </a:cubicBezTo>
                  <a:cubicBezTo>
                    <a:pt x="5239" y="527"/>
                    <a:pt x="4512" y="0"/>
                    <a:pt x="368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9" name="Google Shape;2849;p99"/>
            <p:cNvSpPr/>
            <p:nvPr/>
          </p:nvSpPr>
          <p:spPr>
            <a:xfrm rot="1280841">
              <a:off x="6865849" y="878891"/>
              <a:ext cx="233579" cy="81445"/>
            </a:xfrm>
            <a:custGeom>
              <a:avLst/>
              <a:gdLst/>
              <a:ahLst/>
              <a:cxnLst/>
              <a:rect l="l" t="t" r="r" b="b"/>
              <a:pathLst>
                <a:path w="5515" h="1923" extrusionOk="0">
                  <a:moveTo>
                    <a:pt x="4386" y="0"/>
                  </a:moveTo>
                  <a:cubicBezTo>
                    <a:pt x="4386" y="426"/>
                    <a:pt x="4010" y="777"/>
                    <a:pt x="3584" y="777"/>
                  </a:cubicBezTo>
                  <a:cubicBezTo>
                    <a:pt x="3474" y="772"/>
                    <a:pt x="3367" y="770"/>
                    <a:pt x="3261" y="770"/>
                  </a:cubicBezTo>
                  <a:cubicBezTo>
                    <a:pt x="2815" y="770"/>
                    <a:pt x="2406" y="807"/>
                    <a:pt x="1980" y="827"/>
                  </a:cubicBezTo>
                  <a:cubicBezTo>
                    <a:pt x="1963" y="828"/>
                    <a:pt x="1946" y="829"/>
                    <a:pt x="1930" y="829"/>
                  </a:cubicBezTo>
                  <a:cubicBezTo>
                    <a:pt x="1548" y="829"/>
                    <a:pt x="1200" y="559"/>
                    <a:pt x="1128" y="150"/>
                  </a:cubicBezTo>
                  <a:cubicBezTo>
                    <a:pt x="752" y="201"/>
                    <a:pt x="376" y="326"/>
                    <a:pt x="0" y="401"/>
                  </a:cubicBezTo>
                  <a:cubicBezTo>
                    <a:pt x="151" y="902"/>
                    <a:pt x="476" y="1303"/>
                    <a:pt x="852" y="1554"/>
                  </a:cubicBezTo>
                  <a:cubicBezTo>
                    <a:pt x="1169" y="1765"/>
                    <a:pt x="1520" y="1922"/>
                    <a:pt x="1878" y="1922"/>
                  </a:cubicBezTo>
                  <a:cubicBezTo>
                    <a:pt x="1945" y="1922"/>
                    <a:pt x="2013" y="1917"/>
                    <a:pt x="2080" y="1905"/>
                  </a:cubicBezTo>
                  <a:lnTo>
                    <a:pt x="2782" y="1880"/>
                  </a:lnTo>
                  <a:cubicBezTo>
                    <a:pt x="2857" y="1871"/>
                    <a:pt x="2941" y="1869"/>
                    <a:pt x="3029" y="1869"/>
                  </a:cubicBezTo>
                  <a:cubicBezTo>
                    <a:pt x="3205" y="1869"/>
                    <a:pt x="3400" y="1880"/>
                    <a:pt x="3584" y="1880"/>
                  </a:cubicBezTo>
                  <a:cubicBezTo>
                    <a:pt x="4637" y="1880"/>
                    <a:pt x="5514" y="1028"/>
                    <a:pt x="5514"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0" name="Google Shape;2850;p99"/>
            <p:cNvSpPr/>
            <p:nvPr/>
          </p:nvSpPr>
          <p:spPr>
            <a:xfrm rot="1280841">
              <a:off x="7004216" y="898573"/>
              <a:ext cx="176275" cy="40405"/>
            </a:xfrm>
            <a:custGeom>
              <a:avLst/>
              <a:gdLst/>
              <a:ahLst/>
              <a:cxnLst/>
              <a:rect l="l" t="t" r="r" b="b"/>
              <a:pathLst>
                <a:path w="4162" h="954" extrusionOk="0">
                  <a:moveTo>
                    <a:pt x="502" y="1"/>
                  </a:moveTo>
                  <a:cubicBezTo>
                    <a:pt x="227" y="1"/>
                    <a:pt x="1" y="226"/>
                    <a:pt x="1" y="477"/>
                  </a:cubicBezTo>
                  <a:cubicBezTo>
                    <a:pt x="1" y="728"/>
                    <a:pt x="227" y="953"/>
                    <a:pt x="502" y="953"/>
                  </a:cubicBezTo>
                  <a:lnTo>
                    <a:pt x="3660" y="953"/>
                  </a:lnTo>
                  <a:cubicBezTo>
                    <a:pt x="3936" y="953"/>
                    <a:pt x="4161" y="728"/>
                    <a:pt x="4161" y="477"/>
                  </a:cubicBezTo>
                  <a:cubicBezTo>
                    <a:pt x="4161" y="226"/>
                    <a:pt x="3936" y="1"/>
                    <a:pt x="366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1" name="Google Shape;2851;p99"/>
            <p:cNvSpPr/>
            <p:nvPr/>
          </p:nvSpPr>
          <p:spPr>
            <a:xfrm rot="1280841">
              <a:off x="7000539" y="918083"/>
              <a:ext cx="176275" cy="20203"/>
            </a:xfrm>
            <a:custGeom>
              <a:avLst/>
              <a:gdLst/>
              <a:ahLst/>
              <a:cxnLst/>
              <a:rect l="l" t="t" r="r" b="b"/>
              <a:pathLst>
                <a:path w="4162" h="477" extrusionOk="0">
                  <a:moveTo>
                    <a:pt x="1" y="0"/>
                  </a:moveTo>
                  <a:cubicBezTo>
                    <a:pt x="1" y="251"/>
                    <a:pt x="227" y="476"/>
                    <a:pt x="502" y="476"/>
                  </a:cubicBezTo>
                  <a:lnTo>
                    <a:pt x="3660" y="476"/>
                  </a:lnTo>
                  <a:cubicBezTo>
                    <a:pt x="3936" y="476"/>
                    <a:pt x="4161" y="251"/>
                    <a:pt x="4161"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2" name="Google Shape;2852;p99"/>
            <p:cNvSpPr/>
            <p:nvPr/>
          </p:nvSpPr>
          <p:spPr>
            <a:xfrm rot="1280841">
              <a:off x="6398217" y="1137179"/>
              <a:ext cx="158232" cy="234637"/>
            </a:xfrm>
            <a:custGeom>
              <a:avLst/>
              <a:gdLst/>
              <a:ahLst/>
              <a:cxnLst/>
              <a:rect l="l" t="t" r="r" b="b"/>
              <a:pathLst>
                <a:path w="3736" h="5540" extrusionOk="0">
                  <a:moveTo>
                    <a:pt x="1855" y="1129"/>
                  </a:moveTo>
                  <a:cubicBezTo>
                    <a:pt x="2056" y="1129"/>
                    <a:pt x="2206" y="1204"/>
                    <a:pt x="2332" y="1304"/>
                  </a:cubicBezTo>
                  <a:cubicBezTo>
                    <a:pt x="2532" y="1454"/>
                    <a:pt x="2632" y="1680"/>
                    <a:pt x="2632" y="1956"/>
                  </a:cubicBezTo>
                  <a:lnTo>
                    <a:pt x="2632" y="3610"/>
                  </a:lnTo>
                  <a:cubicBezTo>
                    <a:pt x="2632" y="3886"/>
                    <a:pt x="2507" y="4136"/>
                    <a:pt x="2282" y="4287"/>
                  </a:cubicBezTo>
                  <a:cubicBezTo>
                    <a:pt x="2156" y="4362"/>
                    <a:pt x="2031" y="4412"/>
                    <a:pt x="1855" y="4412"/>
                  </a:cubicBezTo>
                  <a:lnTo>
                    <a:pt x="1805" y="4412"/>
                  </a:lnTo>
                  <a:cubicBezTo>
                    <a:pt x="1630" y="4387"/>
                    <a:pt x="1454" y="4312"/>
                    <a:pt x="1329" y="4186"/>
                  </a:cubicBezTo>
                  <a:cubicBezTo>
                    <a:pt x="1179" y="4036"/>
                    <a:pt x="1104" y="3835"/>
                    <a:pt x="1104" y="3610"/>
                  </a:cubicBezTo>
                  <a:lnTo>
                    <a:pt x="1104" y="1956"/>
                  </a:lnTo>
                  <a:cubicBezTo>
                    <a:pt x="1104" y="1680"/>
                    <a:pt x="1204" y="1454"/>
                    <a:pt x="1404" y="1304"/>
                  </a:cubicBezTo>
                  <a:cubicBezTo>
                    <a:pt x="1530" y="1204"/>
                    <a:pt x="1680" y="1129"/>
                    <a:pt x="1855" y="1129"/>
                  </a:cubicBezTo>
                  <a:close/>
                  <a:moveTo>
                    <a:pt x="1855" y="1"/>
                  </a:moveTo>
                  <a:cubicBezTo>
                    <a:pt x="1705" y="1"/>
                    <a:pt x="1555" y="26"/>
                    <a:pt x="1404" y="51"/>
                  </a:cubicBezTo>
                  <a:cubicBezTo>
                    <a:pt x="602" y="277"/>
                    <a:pt x="1" y="1053"/>
                    <a:pt x="1" y="1956"/>
                  </a:cubicBezTo>
                  <a:lnTo>
                    <a:pt x="1" y="3610"/>
                  </a:lnTo>
                  <a:cubicBezTo>
                    <a:pt x="1" y="4487"/>
                    <a:pt x="552" y="5214"/>
                    <a:pt x="1329" y="5465"/>
                  </a:cubicBezTo>
                  <a:cubicBezTo>
                    <a:pt x="1480" y="5515"/>
                    <a:pt x="1630" y="5540"/>
                    <a:pt x="1805" y="5540"/>
                  </a:cubicBezTo>
                  <a:lnTo>
                    <a:pt x="1855" y="5540"/>
                  </a:lnTo>
                  <a:cubicBezTo>
                    <a:pt x="2006" y="5540"/>
                    <a:pt x="2156" y="5540"/>
                    <a:pt x="2282" y="5490"/>
                  </a:cubicBezTo>
                  <a:cubicBezTo>
                    <a:pt x="3109" y="5289"/>
                    <a:pt x="3735" y="4512"/>
                    <a:pt x="3735" y="3610"/>
                  </a:cubicBezTo>
                  <a:lnTo>
                    <a:pt x="3735" y="1956"/>
                  </a:lnTo>
                  <a:cubicBezTo>
                    <a:pt x="3735" y="1028"/>
                    <a:pt x="3134" y="277"/>
                    <a:pt x="2332" y="51"/>
                  </a:cubicBezTo>
                  <a:cubicBezTo>
                    <a:pt x="2181" y="26"/>
                    <a:pt x="2031" y="1"/>
                    <a:pt x="18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3" name="Google Shape;2853;p99"/>
            <p:cNvSpPr/>
            <p:nvPr/>
          </p:nvSpPr>
          <p:spPr>
            <a:xfrm rot="1280841">
              <a:off x="6474087" y="1151481"/>
              <a:ext cx="79667" cy="234637"/>
            </a:xfrm>
            <a:custGeom>
              <a:avLst/>
              <a:gdLst/>
              <a:ahLst/>
              <a:cxnLst/>
              <a:rect l="l" t="t" r="r" b="b"/>
              <a:pathLst>
                <a:path w="1881" h="5540" extrusionOk="0">
                  <a:moveTo>
                    <a:pt x="0" y="1"/>
                  </a:moveTo>
                  <a:lnTo>
                    <a:pt x="0" y="1129"/>
                  </a:lnTo>
                  <a:cubicBezTo>
                    <a:pt x="427" y="1129"/>
                    <a:pt x="777" y="1505"/>
                    <a:pt x="777" y="1931"/>
                  </a:cubicBezTo>
                  <a:lnTo>
                    <a:pt x="777" y="3610"/>
                  </a:lnTo>
                  <a:cubicBezTo>
                    <a:pt x="777" y="4036"/>
                    <a:pt x="427" y="4412"/>
                    <a:pt x="0" y="4412"/>
                  </a:cubicBezTo>
                  <a:lnTo>
                    <a:pt x="0" y="5540"/>
                  </a:lnTo>
                  <a:cubicBezTo>
                    <a:pt x="1053" y="5540"/>
                    <a:pt x="1880" y="4663"/>
                    <a:pt x="1880" y="3610"/>
                  </a:cubicBezTo>
                  <a:lnTo>
                    <a:pt x="1880" y="1931"/>
                  </a:lnTo>
                  <a:cubicBezTo>
                    <a:pt x="1880" y="878"/>
                    <a:pt x="1053" y="1"/>
                    <a:pt x="0"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4" name="Google Shape;2854;p99"/>
            <p:cNvSpPr/>
            <p:nvPr/>
          </p:nvSpPr>
          <p:spPr>
            <a:xfrm rot="1280841">
              <a:off x="6494970" y="1070979"/>
              <a:ext cx="39304" cy="176232"/>
            </a:xfrm>
            <a:custGeom>
              <a:avLst/>
              <a:gdLst/>
              <a:ahLst/>
              <a:cxnLst/>
              <a:rect l="l" t="t" r="r" b="b"/>
              <a:pathLst>
                <a:path w="928" h="4161" extrusionOk="0">
                  <a:moveTo>
                    <a:pt x="451" y="0"/>
                  </a:moveTo>
                  <a:cubicBezTo>
                    <a:pt x="201" y="0"/>
                    <a:pt x="0" y="226"/>
                    <a:pt x="0" y="502"/>
                  </a:cubicBezTo>
                  <a:lnTo>
                    <a:pt x="0" y="3660"/>
                  </a:lnTo>
                  <a:cubicBezTo>
                    <a:pt x="0" y="3935"/>
                    <a:pt x="201" y="4161"/>
                    <a:pt x="451" y="4161"/>
                  </a:cubicBezTo>
                  <a:cubicBezTo>
                    <a:pt x="727" y="4161"/>
                    <a:pt x="928" y="3935"/>
                    <a:pt x="928" y="3660"/>
                  </a:cubicBezTo>
                  <a:lnTo>
                    <a:pt x="928" y="502"/>
                  </a:lnTo>
                  <a:cubicBezTo>
                    <a:pt x="928" y="226"/>
                    <a:pt x="727" y="0"/>
                    <a:pt x="45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5" name="Google Shape;2855;p99"/>
            <p:cNvSpPr/>
            <p:nvPr/>
          </p:nvSpPr>
          <p:spPr>
            <a:xfrm rot="1280841">
              <a:off x="6513416" y="1074457"/>
              <a:ext cx="20203" cy="176232"/>
            </a:xfrm>
            <a:custGeom>
              <a:avLst/>
              <a:gdLst/>
              <a:ahLst/>
              <a:cxnLst/>
              <a:rect l="l" t="t" r="r" b="b"/>
              <a:pathLst>
                <a:path w="477" h="4161" extrusionOk="0">
                  <a:moveTo>
                    <a:pt x="0" y="0"/>
                  </a:moveTo>
                  <a:lnTo>
                    <a:pt x="0" y="4161"/>
                  </a:lnTo>
                  <a:cubicBezTo>
                    <a:pt x="276" y="4161"/>
                    <a:pt x="477" y="3935"/>
                    <a:pt x="477" y="3660"/>
                  </a:cubicBezTo>
                  <a:lnTo>
                    <a:pt x="477" y="502"/>
                  </a:lnTo>
                  <a:cubicBezTo>
                    <a:pt x="477" y="226"/>
                    <a:pt x="276" y="0"/>
                    <a:pt x="0"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6" name="Google Shape;2856;p99"/>
            <p:cNvSpPr/>
            <p:nvPr/>
          </p:nvSpPr>
          <p:spPr>
            <a:xfrm rot="1280841">
              <a:off x="6637437" y="784810"/>
              <a:ext cx="217654" cy="204694"/>
            </a:xfrm>
            <a:custGeom>
              <a:avLst/>
              <a:gdLst/>
              <a:ahLst/>
              <a:cxnLst/>
              <a:rect l="l" t="t" r="r" b="b"/>
              <a:pathLst>
                <a:path w="5139" h="4833" extrusionOk="0">
                  <a:moveTo>
                    <a:pt x="3287" y="1125"/>
                  </a:moveTo>
                  <a:cubicBezTo>
                    <a:pt x="3373" y="1125"/>
                    <a:pt x="3457" y="1139"/>
                    <a:pt x="3535" y="1165"/>
                  </a:cubicBezTo>
                  <a:cubicBezTo>
                    <a:pt x="3710" y="1240"/>
                    <a:pt x="3836" y="1340"/>
                    <a:pt x="3936" y="1490"/>
                  </a:cubicBezTo>
                  <a:cubicBezTo>
                    <a:pt x="4036" y="1641"/>
                    <a:pt x="4061" y="1816"/>
                    <a:pt x="4036" y="1967"/>
                  </a:cubicBezTo>
                  <a:cubicBezTo>
                    <a:pt x="4011" y="2192"/>
                    <a:pt x="3911" y="2418"/>
                    <a:pt x="3710" y="2543"/>
                  </a:cubicBezTo>
                  <a:cubicBezTo>
                    <a:pt x="3284" y="2844"/>
                    <a:pt x="2908" y="3195"/>
                    <a:pt x="2532" y="3546"/>
                  </a:cubicBezTo>
                  <a:cubicBezTo>
                    <a:pt x="2383" y="3695"/>
                    <a:pt x="2178" y="3775"/>
                    <a:pt x="1969" y="3775"/>
                  </a:cubicBezTo>
                  <a:cubicBezTo>
                    <a:pt x="1898" y="3775"/>
                    <a:pt x="1826" y="3765"/>
                    <a:pt x="1755" y="3746"/>
                  </a:cubicBezTo>
                  <a:cubicBezTo>
                    <a:pt x="1655" y="3721"/>
                    <a:pt x="1530" y="3671"/>
                    <a:pt x="1455" y="3596"/>
                  </a:cubicBezTo>
                  <a:cubicBezTo>
                    <a:pt x="1404" y="3546"/>
                    <a:pt x="1379" y="3520"/>
                    <a:pt x="1354" y="3470"/>
                  </a:cubicBezTo>
                  <a:cubicBezTo>
                    <a:pt x="1229" y="3345"/>
                    <a:pt x="1179" y="3145"/>
                    <a:pt x="1204" y="2944"/>
                  </a:cubicBezTo>
                  <a:cubicBezTo>
                    <a:pt x="1229" y="2769"/>
                    <a:pt x="1304" y="2593"/>
                    <a:pt x="1455" y="2443"/>
                  </a:cubicBezTo>
                  <a:cubicBezTo>
                    <a:pt x="1881" y="2042"/>
                    <a:pt x="2332" y="1641"/>
                    <a:pt x="2808" y="1290"/>
                  </a:cubicBezTo>
                  <a:cubicBezTo>
                    <a:pt x="2956" y="1175"/>
                    <a:pt x="3125" y="1125"/>
                    <a:pt x="3287" y="1125"/>
                  </a:cubicBezTo>
                  <a:close/>
                  <a:moveTo>
                    <a:pt x="3418" y="0"/>
                  </a:moveTo>
                  <a:cubicBezTo>
                    <a:pt x="3006" y="0"/>
                    <a:pt x="2538" y="127"/>
                    <a:pt x="2156" y="413"/>
                  </a:cubicBezTo>
                  <a:cubicBezTo>
                    <a:pt x="1630" y="789"/>
                    <a:pt x="1154" y="1215"/>
                    <a:pt x="678" y="1666"/>
                  </a:cubicBezTo>
                  <a:cubicBezTo>
                    <a:pt x="252" y="2117"/>
                    <a:pt x="1" y="2693"/>
                    <a:pt x="51" y="3220"/>
                  </a:cubicBezTo>
                  <a:cubicBezTo>
                    <a:pt x="76" y="3596"/>
                    <a:pt x="201" y="3922"/>
                    <a:pt x="427" y="4197"/>
                  </a:cubicBezTo>
                  <a:cubicBezTo>
                    <a:pt x="477" y="4272"/>
                    <a:pt x="552" y="4323"/>
                    <a:pt x="628" y="4398"/>
                  </a:cubicBezTo>
                  <a:cubicBezTo>
                    <a:pt x="653" y="4423"/>
                    <a:pt x="703" y="4448"/>
                    <a:pt x="753" y="4473"/>
                  </a:cubicBezTo>
                  <a:cubicBezTo>
                    <a:pt x="753" y="4498"/>
                    <a:pt x="778" y="4498"/>
                    <a:pt x="803" y="4523"/>
                  </a:cubicBezTo>
                  <a:cubicBezTo>
                    <a:pt x="928" y="4598"/>
                    <a:pt x="1079" y="4673"/>
                    <a:pt x="1229" y="4724"/>
                  </a:cubicBezTo>
                  <a:cubicBezTo>
                    <a:pt x="1459" y="4800"/>
                    <a:pt x="1703" y="4833"/>
                    <a:pt x="1929" y="4833"/>
                  </a:cubicBezTo>
                  <a:cubicBezTo>
                    <a:pt x="1998" y="4833"/>
                    <a:pt x="2066" y="4830"/>
                    <a:pt x="2131" y="4824"/>
                  </a:cubicBezTo>
                  <a:cubicBezTo>
                    <a:pt x="2582" y="4774"/>
                    <a:pt x="3009" y="4648"/>
                    <a:pt x="3309" y="4323"/>
                  </a:cubicBezTo>
                  <a:cubicBezTo>
                    <a:pt x="3635" y="4022"/>
                    <a:pt x="3986" y="3696"/>
                    <a:pt x="4362" y="3445"/>
                  </a:cubicBezTo>
                  <a:cubicBezTo>
                    <a:pt x="4688" y="3170"/>
                    <a:pt x="4938" y="2819"/>
                    <a:pt x="5039" y="2343"/>
                  </a:cubicBezTo>
                  <a:cubicBezTo>
                    <a:pt x="5114" y="2067"/>
                    <a:pt x="5139" y="1716"/>
                    <a:pt x="5089" y="1390"/>
                  </a:cubicBezTo>
                  <a:cubicBezTo>
                    <a:pt x="5039" y="1240"/>
                    <a:pt x="5014" y="1089"/>
                    <a:pt x="4938" y="939"/>
                  </a:cubicBezTo>
                  <a:cubicBezTo>
                    <a:pt x="4863" y="789"/>
                    <a:pt x="4763" y="663"/>
                    <a:pt x="4663" y="538"/>
                  </a:cubicBezTo>
                  <a:cubicBezTo>
                    <a:pt x="4437" y="287"/>
                    <a:pt x="4136" y="112"/>
                    <a:pt x="3785" y="37"/>
                  </a:cubicBezTo>
                  <a:cubicBezTo>
                    <a:pt x="3672" y="13"/>
                    <a:pt x="3548" y="0"/>
                    <a:pt x="341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7" name="Google Shape;2857;p99"/>
            <p:cNvSpPr/>
            <p:nvPr/>
          </p:nvSpPr>
          <p:spPr>
            <a:xfrm rot="1280841">
              <a:off x="6660887" y="829201"/>
              <a:ext cx="186863" cy="165093"/>
            </a:xfrm>
            <a:custGeom>
              <a:avLst/>
              <a:gdLst/>
              <a:ahLst/>
              <a:cxnLst/>
              <a:rect l="l" t="t" r="r" b="b"/>
              <a:pathLst>
                <a:path w="4412" h="3898" extrusionOk="0">
                  <a:moveTo>
                    <a:pt x="4186" y="0"/>
                  </a:moveTo>
                  <a:lnTo>
                    <a:pt x="3660" y="251"/>
                  </a:lnTo>
                  <a:lnTo>
                    <a:pt x="3184" y="551"/>
                  </a:lnTo>
                  <a:cubicBezTo>
                    <a:pt x="3409" y="927"/>
                    <a:pt x="3284" y="1353"/>
                    <a:pt x="2958" y="1604"/>
                  </a:cubicBezTo>
                  <a:cubicBezTo>
                    <a:pt x="2532" y="1905"/>
                    <a:pt x="2156" y="2256"/>
                    <a:pt x="1780" y="2607"/>
                  </a:cubicBezTo>
                  <a:cubicBezTo>
                    <a:pt x="1633" y="2767"/>
                    <a:pt x="1430" y="2849"/>
                    <a:pt x="1222" y="2849"/>
                  </a:cubicBezTo>
                  <a:cubicBezTo>
                    <a:pt x="1040" y="2849"/>
                    <a:pt x="855" y="2786"/>
                    <a:pt x="703" y="2657"/>
                  </a:cubicBezTo>
                  <a:cubicBezTo>
                    <a:pt x="427" y="2932"/>
                    <a:pt x="226" y="3233"/>
                    <a:pt x="1" y="3534"/>
                  </a:cubicBezTo>
                  <a:cubicBezTo>
                    <a:pt x="358" y="3786"/>
                    <a:pt x="767" y="3897"/>
                    <a:pt x="1156" y="3897"/>
                  </a:cubicBezTo>
                  <a:cubicBezTo>
                    <a:pt x="1232" y="3897"/>
                    <a:pt x="1306" y="3893"/>
                    <a:pt x="1379" y="3885"/>
                  </a:cubicBezTo>
                  <a:cubicBezTo>
                    <a:pt x="1830" y="3835"/>
                    <a:pt x="2257" y="3709"/>
                    <a:pt x="2557" y="3384"/>
                  </a:cubicBezTo>
                  <a:cubicBezTo>
                    <a:pt x="2883" y="3083"/>
                    <a:pt x="3234" y="2757"/>
                    <a:pt x="3610" y="2506"/>
                  </a:cubicBezTo>
                  <a:cubicBezTo>
                    <a:pt x="3936" y="2231"/>
                    <a:pt x="4186" y="1880"/>
                    <a:pt x="4287" y="1404"/>
                  </a:cubicBezTo>
                  <a:cubicBezTo>
                    <a:pt x="4412" y="977"/>
                    <a:pt x="4387" y="476"/>
                    <a:pt x="4186"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8" name="Google Shape;2858;p99"/>
            <p:cNvSpPr/>
            <p:nvPr/>
          </p:nvSpPr>
          <p:spPr>
            <a:xfrm rot="1280841">
              <a:off x="6764761" y="820406"/>
              <a:ext cx="165644" cy="102072"/>
            </a:xfrm>
            <a:custGeom>
              <a:avLst/>
              <a:gdLst/>
              <a:ahLst/>
              <a:cxnLst/>
              <a:rect l="l" t="t" r="r" b="b"/>
              <a:pathLst>
                <a:path w="3911" h="2410" extrusionOk="0">
                  <a:moveTo>
                    <a:pt x="3395" y="0"/>
                  </a:moveTo>
                  <a:cubicBezTo>
                    <a:pt x="3334" y="0"/>
                    <a:pt x="3272" y="13"/>
                    <a:pt x="3209" y="42"/>
                  </a:cubicBezTo>
                  <a:cubicBezTo>
                    <a:pt x="2156" y="368"/>
                    <a:pt x="1179" y="919"/>
                    <a:pt x="276" y="1546"/>
                  </a:cubicBezTo>
                  <a:cubicBezTo>
                    <a:pt x="51" y="1721"/>
                    <a:pt x="1" y="2022"/>
                    <a:pt x="151" y="2222"/>
                  </a:cubicBezTo>
                  <a:cubicBezTo>
                    <a:pt x="257" y="2344"/>
                    <a:pt x="410" y="2410"/>
                    <a:pt x="558" y="2410"/>
                  </a:cubicBezTo>
                  <a:cubicBezTo>
                    <a:pt x="654" y="2410"/>
                    <a:pt x="749" y="2382"/>
                    <a:pt x="828" y="2322"/>
                  </a:cubicBezTo>
                  <a:cubicBezTo>
                    <a:pt x="1655" y="1746"/>
                    <a:pt x="2557" y="1245"/>
                    <a:pt x="3510" y="944"/>
                  </a:cubicBezTo>
                  <a:cubicBezTo>
                    <a:pt x="3760" y="844"/>
                    <a:pt x="3911" y="593"/>
                    <a:pt x="3835" y="343"/>
                  </a:cubicBezTo>
                  <a:cubicBezTo>
                    <a:pt x="3777" y="149"/>
                    <a:pt x="3600" y="0"/>
                    <a:pt x="339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9" name="Google Shape;2859;p99"/>
            <p:cNvSpPr/>
            <p:nvPr/>
          </p:nvSpPr>
          <p:spPr>
            <a:xfrm rot="1280841">
              <a:off x="6768300" y="835558"/>
              <a:ext cx="159249" cy="87587"/>
            </a:xfrm>
            <a:custGeom>
              <a:avLst/>
              <a:gdLst/>
              <a:ahLst/>
              <a:cxnLst/>
              <a:rect l="l" t="t" r="r" b="b"/>
              <a:pathLst>
                <a:path w="3760" h="2068" extrusionOk="0">
                  <a:moveTo>
                    <a:pt x="3684" y="1"/>
                  </a:moveTo>
                  <a:cubicBezTo>
                    <a:pt x="2356" y="376"/>
                    <a:pt x="1103" y="1028"/>
                    <a:pt x="0" y="1880"/>
                  </a:cubicBezTo>
                  <a:cubicBezTo>
                    <a:pt x="106" y="2002"/>
                    <a:pt x="259" y="2068"/>
                    <a:pt x="407" y="2068"/>
                  </a:cubicBezTo>
                  <a:cubicBezTo>
                    <a:pt x="503" y="2068"/>
                    <a:pt x="598" y="2040"/>
                    <a:pt x="677" y="1980"/>
                  </a:cubicBezTo>
                  <a:cubicBezTo>
                    <a:pt x="1504" y="1404"/>
                    <a:pt x="2406" y="903"/>
                    <a:pt x="3359" y="602"/>
                  </a:cubicBezTo>
                  <a:cubicBezTo>
                    <a:pt x="3609" y="502"/>
                    <a:pt x="3760" y="251"/>
                    <a:pt x="3684"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0" name="Google Shape;2860;p99"/>
            <p:cNvSpPr/>
            <p:nvPr/>
          </p:nvSpPr>
          <p:spPr>
            <a:xfrm rot="1280841">
              <a:off x="6484890" y="913744"/>
              <a:ext cx="175216" cy="235400"/>
            </a:xfrm>
            <a:custGeom>
              <a:avLst/>
              <a:gdLst/>
              <a:ahLst/>
              <a:cxnLst/>
              <a:rect l="l" t="t" r="r" b="b"/>
              <a:pathLst>
                <a:path w="4137" h="5558" extrusionOk="0">
                  <a:moveTo>
                    <a:pt x="2247" y="1174"/>
                  </a:moveTo>
                  <a:cubicBezTo>
                    <a:pt x="2324" y="1174"/>
                    <a:pt x="2403" y="1188"/>
                    <a:pt x="2482" y="1222"/>
                  </a:cubicBezTo>
                  <a:cubicBezTo>
                    <a:pt x="2632" y="1272"/>
                    <a:pt x="2783" y="1397"/>
                    <a:pt x="2883" y="1522"/>
                  </a:cubicBezTo>
                  <a:cubicBezTo>
                    <a:pt x="3008" y="1723"/>
                    <a:pt x="3058" y="1948"/>
                    <a:pt x="3008" y="2174"/>
                  </a:cubicBezTo>
                  <a:cubicBezTo>
                    <a:pt x="2858" y="2675"/>
                    <a:pt x="2783" y="3176"/>
                    <a:pt x="2708" y="3678"/>
                  </a:cubicBezTo>
                  <a:cubicBezTo>
                    <a:pt x="2708" y="3953"/>
                    <a:pt x="2557" y="4179"/>
                    <a:pt x="2332" y="4304"/>
                  </a:cubicBezTo>
                  <a:cubicBezTo>
                    <a:pt x="2206" y="4379"/>
                    <a:pt x="2056" y="4430"/>
                    <a:pt x="1906" y="4430"/>
                  </a:cubicBezTo>
                  <a:lnTo>
                    <a:pt x="1880" y="4430"/>
                  </a:lnTo>
                  <a:cubicBezTo>
                    <a:pt x="1730" y="4404"/>
                    <a:pt x="1605" y="4354"/>
                    <a:pt x="1479" y="4254"/>
                  </a:cubicBezTo>
                  <a:cubicBezTo>
                    <a:pt x="1279" y="4104"/>
                    <a:pt x="1154" y="3828"/>
                    <a:pt x="1179" y="3552"/>
                  </a:cubicBezTo>
                  <a:cubicBezTo>
                    <a:pt x="1254" y="2951"/>
                    <a:pt x="1329" y="2374"/>
                    <a:pt x="1505" y="1798"/>
                  </a:cubicBezTo>
                  <a:cubicBezTo>
                    <a:pt x="1555" y="1522"/>
                    <a:pt x="1755" y="1322"/>
                    <a:pt x="1981" y="1222"/>
                  </a:cubicBezTo>
                  <a:cubicBezTo>
                    <a:pt x="2063" y="1194"/>
                    <a:pt x="2153" y="1174"/>
                    <a:pt x="2247" y="1174"/>
                  </a:cubicBezTo>
                  <a:close/>
                  <a:moveTo>
                    <a:pt x="2202" y="0"/>
                  </a:moveTo>
                  <a:cubicBezTo>
                    <a:pt x="1939" y="0"/>
                    <a:pt x="1682" y="61"/>
                    <a:pt x="1454" y="194"/>
                  </a:cubicBezTo>
                  <a:cubicBezTo>
                    <a:pt x="1003" y="420"/>
                    <a:pt x="577" y="896"/>
                    <a:pt x="427" y="1522"/>
                  </a:cubicBezTo>
                  <a:cubicBezTo>
                    <a:pt x="251" y="2149"/>
                    <a:pt x="176" y="2800"/>
                    <a:pt x="76" y="3427"/>
                  </a:cubicBezTo>
                  <a:cubicBezTo>
                    <a:pt x="1" y="4555"/>
                    <a:pt x="627" y="5282"/>
                    <a:pt x="1429" y="5482"/>
                  </a:cubicBezTo>
                  <a:cubicBezTo>
                    <a:pt x="1580" y="5532"/>
                    <a:pt x="1730" y="5557"/>
                    <a:pt x="1880" y="5557"/>
                  </a:cubicBezTo>
                  <a:cubicBezTo>
                    <a:pt x="2056" y="5557"/>
                    <a:pt x="2206" y="5532"/>
                    <a:pt x="2357" y="5507"/>
                  </a:cubicBezTo>
                  <a:cubicBezTo>
                    <a:pt x="3159" y="5282"/>
                    <a:pt x="3760" y="4480"/>
                    <a:pt x="3810" y="3803"/>
                  </a:cubicBezTo>
                  <a:cubicBezTo>
                    <a:pt x="3885" y="3352"/>
                    <a:pt x="3911" y="2901"/>
                    <a:pt x="4061" y="2450"/>
                  </a:cubicBezTo>
                  <a:cubicBezTo>
                    <a:pt x="4136" y="2024"/>
                    <a:pt x="4111" y="1597"/>
                    <a:pt x="3885" y="1171"/>
                  </a:cubicBezTo>
                  <a:cubicBezTo>
                    <a:pt x="3760" y="896"/>
                    <a:pt x="3560" y="620"/>
                    <a:pt x="3309" y="420"/>
                  </a:cubicBezTo>
                  <a:cubicBezTo>
                    <a:pt x="3184" y="319"/>
                    <a:pt x="3058" y="244"/>
                    <a:pt x="2908" y="169"/>
                  </a:cubicBezTo>
                  <a:cubicBezTo>
                    <a:pt x="2883" y="144"/>
                    <a:pt x="2858" y="144"/>
                    <a:pt x="2858" y="144"/>
                  </a:cubicBezTo>
                  <a:cubicBezTo>
                    <a:pt x="2808" y="119"/>
                    <a:pt x="2758" y="94"/>
                    <a:pt x="2708" y="94"/>
                  </a:cubicBezTo>
                  <a:cubicBezTo>
                    <a:pt x="2632" y="44"/>
                    <a:pt x="2532" y="44"/>
                    <a:pt x="2457" y="19"/>
                  </a:cubicBezTo>
                  <a:cubicBezTo>
                    <a:pt x="2372" y="6"/>
                    <a:pt x="2287" y="0"/>
                    <a:pt x="220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1" name="Google Shape;2861;p99"/>
            <p:cNvSpPr/>
            <p:nvPr/>
          </p:nvSpPr>
          <p:spPr>
            <a:xfrm rot="1280841">
              <a:off x="6560488" y="935111"/>
              <a:ext cx="95591" cy="228284"/>
            </a:xfrm>
            <a:custGeom>
              <a:avLst/>
              <a:gdLst/>
              <a:ahLst/>
              <a:cxnLst/>
              <a:rect l="l" t="t" r="r" b="b"/>
              <a:pathLst>
                <a:path w="2257" h="5390" extrusionOk="0">
                  <a:moveTo>
                    <a:pt x="1028" y="1"/>
                  </a:moveTo>
                  <a:cubicBezTo>
                    <a:pt x="853" y="327"/>
                    <a:pt x="727" y="703"/>
                    <a:pt x="602" y="1054"/>
                  </a:cubicBezTo>
                  <a:cubicBezTo>
                    <a:pt x="1003" y="1204"/>
                    <a:pt x="1203" y="1630"/>
                    <a:pt x="1103" y="2006"/>
                  </a:cubicBezTo>
                  <a:cubicBezTo>
                    <a:pt x="978" y="2507"/>
                    <a:pt x="903" y="3008"/>
                    <a:pt x="828" y="3510"/>
                  </a:cubicBezTo>
                  <a:cubicBezTo>
                    <a:pt x="828" y="3936"/>
                    <a:pt x="452" y="4262"/>
                    <a:pt x="26" y="4262"/>
                  </a:cubicBezTo>
                  <a:cubicBezTo>
                    <a:pt x="0" y="4637"/>
                    <a:pt x="26" y="5013"/>
                    <a:pt x="0" y="5389"/>
                  </a:cubicBezTo>
                  <a:cubicBezTo>
                    <a:pt x="14" y="5390"/>
                    <a:pt x="27" y="5390"/>
                    <a:pt x="40" y="5390"/>
                  </a:cubicBezTo>
                  <a:cubicBezTo>
                    <a:pt x="1074" y="5390"/>
                    <a:pt x="1881" y="4427"/>
                    <a:pt x="1930" y="3635"/>
                  </a:cubicBezTo>
                  <a:cubicBezTo>
                    <a:pt x="2005" y="3184"/>
                    <a:pt x="2031" y="2733"/>
                    <a:pt x="2181" y="2282"/>
                  </a:cubicBezTo>
                  <a:cubicBezTo>
                    <a:pt x="2256" y="1856"/>
                    <a:pt x="2231" y="1429"/>
                    <a:pt x="2005" y="1003"/>
                  </a:cubicBezTo>
                  <a:cubicBezTo>
                    <a:pt x="1805" y="602"/>
                    <a:pt x="1504" y="226"/>
                    <a:pt x="1028"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2" name="Google Shape;2862;p99"/>
            <p:cNvSpPr/>
            <p:nvPr/>
          </p:nvSpPr>
          <p:spPr>
            <a:xfrm rot="1280841">
              <a:off x="6589363" y="872785"/>
              <a:ext cx="98726" cy="165051"/>
            </a:xfrm>
            <a:custGeom>
              <a:avLst/>
              <a:gdLst/>
              <a:ahLst/>
              <a:cxnLst/>
              <a:rect l="l" t="t" r="r" b="b"/>
              <a:pathLst>
                <a:path w="2331" h="3897" extrusionOk="0">
                  <a:moveTo>
                    <a:pt x="1803" y="1"/>
                  </a:moveTo>
                  <a:cubicBezTo>
                    <a:pt x="1639" y="1"/>
                    <a:pt x="1477" y="90"/>
                    <a:pt x="1378" y="254"/>
                  </a:cubicBezTo>
                  <a:cubicBezTo>
                    <a:pt x="802" y="1181"/>
                    <a:pt x="351" y="2208"/>
                    <a:pt x="75" y="3286"/>
                  </a:cubicBezTo>
                  <a:cubicBezTo>
                    <a:pt x="0" y="3562"/>
                    <a:pt x="175" y="3838"/>
                    <a:pt x="426" y="3888"/>
                  </a:cubicBezTo>
                  <a:cubicBezTo>
                    <a:pt x="455" y="3893"/>
                    <a:pt x="484" y="3896"/>
                    <a:pt x="513" y="3896"/>
                  </a:cubicBezTo>
                  <a:cubicBezTo>
                    <a:pt x="732" y="3896"/>
                    <a:pt x="936" y="3733"/>
                    <a:pt x="1003" y="3512"/>
                  </a:cubicBezTo>
                  <a:cubicBezTo>
                    <a:pt x="1253" y="2534"/>
                    <a:pt x="1654" y="1607"/>
                    <a:pt x="2180" y="755"/>
                  </a:cubicBezTo>
                  <a:cubicBezTo>
                    <a:pt x="2331" y="529"/>
                    <a:pt x="2256" y="228"/>
                    <a:pt x="2055" y="78"/>
                  </a:cubicBezTo>
                  <a:cubicBezTo>
                    <a:pt x="1977" y="26"/>
                    <a:pt x="1890" y="1"/>
                    <a:pt x="180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3" name="Google Shape;2863;p99"/>
            <p:cNvSpPr/>
            <p:nvPr/>
          </p:nvSpPr>
          <p:spPr>
            <a:xfrm rot="1280841">
              <a:off x="6606185" y="879260"/>
              <a:ext cx="80683" cy="161747"/>
            </a:xfrm>
            <a:custGeom>
              <a:avLst/>
              <a:gdLst/>
              <a:ahLst/>
              <a:cxnLst/>
              <a:rect l="l" t="t" r="r" b="b"/>
              <a:pathLst>
                <a:path w="1905" h="3819" extrusionOk="0">
                  <a:moveTo>
                    <a:pt x="1629" y="0"/>
                  </a:moveTo>
                  <a:cubicBezTo>
                    <a:pt x="827" y="1153"/>
                    <a:pt x="276" y="2431"/>
                    <a:pt x="0" y="3810"/>
                  </a:cubicBezTo>
                  <a:cubicBezTo>
                    <a:pt x="29" y="3815"/>
                    <a:pt x="58" y="3818"/>
                    <a:pt x="87" y="3818"/>
                  </a:cubicBezTo>
                  <a:cubicBezTo>
                    <a:pt x="306" y="3818"/>
                    <a:pt x="510" y="3655"/>
                    <a:pt x="577" y="3434"/>
                  </a:cubicBezTo>
                  <a:cubicBezTo>
                    <a:pt x="827" y="2456"/>
                    <a:pt x="1228" y="1529"/>
                    <a:pt x="1754" y="677"/>
                  </a:cubicBezTo>
                  <a:cubicBezTo>
                    <a:pt x="1905" y="451"/>
                    <a:pt x="1830" y="150"/>
                    <a:pt x="1629"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4" name="Google Shape;2864;p99"/>
            <p:cNvSpPr/>
            <p:nvPr/>
          </p:nvSpPr>
          <p:spPr>
            <a:xfrm rot="1280841">
              <a:off x="7297395" y="965838"/>
              <a:ext cx="237814" cy="161070"/>
            </a:xfrm>
            <a:custGeom>
              <a:avLst/>
              <a:gdLst/>
              <a:ahLst/>
              <a:cxnLst/>
              <a:rect l="l" t="t" r="r" b="b"/>
              <a:pathLst>
                <a:path w="5615" h="3803" extrusionOk="0">
                  <a:moveTo>
                    <a:pt x="1956" y="1103"/>
                  </a:moveTo>
                  <a:cubicBezTo>
                    <a:pt x="2482" y="1103"/>
                    <a:pt x="3083" y="1128"/>
                    <a:pt x="3685" y="1153"/>
                  </a:cubicBezTo>
                  <a:cubicBezTo>
                    <a:pt x="4086" y="1203"/>
                    <a:pt x="4387" y="1504"/>
                    <a:pt x="4412" y="1855"/>
                  </a:cubicBezTo>
                  <a:cubicBezTo>
                    <a:pt x="4412" y="1930"/>
                    <a:pt x="4412" y="1980"/>
                    <a:pt x="4412" y="2030"/>
                  </a:cubicBezTo>
                  <a:cubicBezTo>
                    <a:pt x="4412" y="2055"/>
                    <a:pt x="4387" y="2081"/>
                    <a:pt x="4387" y="2106"/>
                  </a:cubicBezTo>
                  <a:cubicBezTo>
                    <a:pt x="4362" y="2206"/>
                    <a:pt x="4312" y="2281"/>
                    <a:pt x="4261" y="2356"/>
                  </a:cubicBezTo>
                  <a:cubicBezTo>
                    <a:pt x="4122" y="2565"/>
                    <a:pt x="3875" y="2710"/>
                    <a:pt x="3600" y="2710"/>
                  </a:cubicBezTo>
                  <a:cubicBezTo>
                    <a:pt x="3578" y="2710"/>
                    <a:pt x="3557" y="2709"/>
                    <a:pt x="3535" y="2707"/>
                  </a:cubicBezTo>
                  <a:cubicBezTo>
                    <a:pt x="3033" y="2682"/>
                    <a:pt x="2507" y="2657"/>
                    <a:pt x="1956" y="2657"/>
                  </a:cubicBezTo>
                  <a:cubicBezTo>
                    <a:pt x="1680" y="2657"/>
                    <a:pt x="1454" y="2532"/>
                    <a:pt x="1304" y="2356"/>
                  </a:cubicBezTo>
                  <a:cubicBezTo>
                    <a:pt x="1204" y="2231"/>
                    <a:pt x="1154" y="2055"/>
                    <a:pt x="1154" y="1880"/>
                  </a:cubicBezTo>
                  <a:cubicBezTo>
                    <a:pt x="1154" y="1705"/>
                    <a:pt x="1204" y="1529"/>
                    <a:pt x="1304" y="1404"/>
                  </a:cubicBezTo>
                  <a:cubicBezTo>
                    <a:pt x="1454" y="1228"/>
                    <a:pt x="1680" y="1103"/>
                    <a:pt x="1956" y="1103"/>
                  </a:cubicBezTo>
                  <a:close/>
                  <a:moveTo>
                    <a:pt x="1956" y="0"/>
                  </a:moveTo>
                  <a:cubicBezTo>
                    <a:pt x="1103" y="0"/>
                    <a:pt x="402" y="527"/>
                    <a:pt x="126" y="1228"/>
                  </a:cubicBezTo>
                  <a:cubicBezTo>
                    <a:pt x="101" y="1279"/>
                    <a:pt x="76" y="1354"/>
                    <a:pt x="76" y="1404"/>
                  </a:cubicBezTo>
                  <a:cubicBezTo>
                    <a:pt x="26" y="1554"/>
                    <a:pt x="1" y="1705"/>
                    <a:pt x="1" y="1880"/>
                  </a:cubicBezTo>
                  <a:cubicBezTo>
                    <a:pt x="1" y="2055"/>
                    <a:pt x="26" y="2206"/>
                    <a:pt x="76" y="2356"/>
                  </a:cubicBezTo>
                  <a:cubicBezTo>
                    <a:pt x="76" y="2406"/>
                    <a:pt x="101" y="2482"/>
                    <a:pt x="126" y="2532"/>
                  </a:cubicBezTo>
                  <a:cubicBezTo>
                    <a:pt x="402" y="3233"/>
                    <a:pt x="1103" y="3760"/>
                    <a:pt x="1956" y="3760"/>
                  </a:cubicBezTo>
                  <a:cubicBezTo>
                    <a:pt x="2123" y="3760"/>
                    <a:pt x="2323" y="3749"/>
                    <a:pt x="2505" y="3749"/>
                  </a:cubicBezTo>
                  <a:cubicBezTo>
                    <a:pt x="2596" y="3749"/>
                    <a:pt x="2682" y="3751"/>
                    <a:pt x="2758" y="3760"/>
                  </a:cubicBezTo>
                  <a:lnTo>
                    <a:pt x="3434" y="3785"/>
                  </a:lnTo>
                  <a:cubicBezTo>
                    <a:pt x="3502" y="3797"/>
                    <a:pt x="3570" y="3802"/>
                    <a:pt x="3637" y="3802"/>
                  </a:cubicBezTo>
                  <a:cubicBezTo>
                    <a:pt x="3994" y="3802"/>
                    <a:pt x="4346" y="3645"/>
                    <a:pt x="4662" y="3434"/>
                  </a:cubicBezTo>
                  <a:cubicBezTo>
                    <a:pt x="4863" y="3309"/>
                    <a:pt x="5063" y="3108"/>
                    <a:pt x="5214" y="2908"/>
                  </a:cubicBezTo>
                  <a:cubicBezTo>
                    <a:pt x="5314" y="2782"/>
                    <a:pt x="5389" y="2632"/>
                    <a:pt x="5439" y="2482"/>
                  </a:cubicBezTo>
                  <a:cubicBezTo>
                    <a:pt x="5464" y="2431"/>
                    <a:pt x="5489" y="2356"/>
                    <a:pt x="5515" y="2281"/>
                  </a:cubicBezTo>
                  <a:cubicBezTo>
                    <a:pt x="5540" y="2206"/>
                    <a:pt x="5565" y="2106"/>
                    <a:pt x="5565" y="2030"/>
                  </a:cubicBezTo>
                  <a:cubicBezTo>
                    <a:pt x="5615" y="1604"/>
                    <a:pt x="5515" y="1203"/>
                    <a:pt x="5239" y="852"/>
                  </a:cubicBezTo>
                  <a:cubicBezTo>
                    <a:pt x="4938" y="426"/>
                    <a:pt x="4412" y="151"/>
                    <a:pt x="3760" y="75"/>
                  </a:cubicBezTo>
                  <a:lnTo>
                    <a:pt x="2808" y="25"/>
                  </a:lnTo>
                  <a:cubicBezTo>
                    <a:pt x="2482" y="0"/>
                    <a:pt x="2231" y="0"/>
                    <a:pt x="19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5" name="Google Shape;2865;p99"/>
            <p:cNvSpPr/>
            <p:nvPr/>
          </p:nvSpPr>
          <p:spPr>
            <a:xfrm rot="1280841">
              <a:off x="7283046" y="1041960"/>
              <a:ext cx="233579" cy="81445"/>
            </a:xfrm>
            <a:custGeom>
              <a:avLst/>
              <a:gdLst/>
              <a:ahLst/>
              <a:cxnLst/>
              <a:rect l="l" t="t" r="r" b="b"/>
              <a:pathLst>
                <a:path w="5515" h="1923" extrusionOk="0">
                  <a:moveTo>
                    <a:pt x="1" y="0"/>
                  </a:moveTo>
                  <a:cubicBezTo>
                    <a:pt x="1" y="1028"/>
                    <a:pt x="878" y="1880"/>
                    <a:pt x="1956" y="1880"/>
                  </a:cubicBezTo>
                  <a:cubicBezTo>
                    <a:pt x="2123" y="1880"/>
                    <a:pt x="2323" y="1869"/>
                    <a:pt x="2505" y="1869"/>
                  </a:cubicBezTo>
                  <a:cubicBezTo>
                    <a:pt x="2596" y="1869"/>
                    <a:pt x="2682" y="1871"/>
                    <a:pt x="2758" y="1880"/>
                  </a:cubicBezTo>
                  <a:lnTo>
                    <a:pt x="3434" y="1905"/>
                  </a:lnTo>
                  <a:cubicBezTo>
                    <a:pt x="3502" y="1917"/>
                    <a:pt x="3570" y="1922"/>
                    <a:pt x="3637" y="1922"/>
                  </a:cubicBezTo>
                  <a:cubicBezTo>
                    <a:pt x="3994" y="1922"/>
                    <a:pt x="4346" y="1765"/>
                    <a:pt x="4662" y="1554"/>
                  </a:cubicBezTo>
                  <a:cubicBezTo>
                    <a:pt x="5038" y="1303"/>
                    <a:pt x="5364" y="902"/>
                    <a:pt x="5515" y="401"/>
                  </a:cubicBezTo>
                  <a:cubicBezTo>
                    <a:pt x="5139" y="326"/>
                    <a:pt x="4788" y="201"/>
                    <a:pt x="4412" y="150"/>
                  </a:cubicBezTo>
                  <a:cubicBezTo>
                    <a:pt x="4340" y="559"/>
                    <a:pt x="3969" y="829"/>
                    <a:pt x="3585" y="829"/>
                  </a:cubicBezTo>
                  <a:cubicBezTo>
                    <a:pt x="3568" y="829"/>
                    <a:pt x="3551" y="828"/>
                    <a:pt x="3535" y="827"/>
                  </a:cubicBezTo>
                  <a:cubicBezTo>
                    <a:pt x="3129" y="807"/>
                    <a:pt x="2707" y="770"/>
                    <a:pt x="2269" y="770"/>
                  </a:cubicBezTo>
                  <a:cubicBezTo>
                    <a:pt x="2165" y="770"/>
                    <a:pt x="2061" y="772"/>
                    <a:pt x="1956" y="777"/>
                  </a:cubicBezTo>
                  <a:cubicBezTo>
                    <a:pt x="1504" y="777"/>
                    <a:pt x="1154" y="426"/>
                    <a:pt x="1154"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6" name="Google Shape;2866;p99"/>
            <p:cNvSpPr/>
            <p:nvPr/>
          </p:nvSpPr>
          <p:spPr>
            <a:xfrm rot="1280841">
              <a:off x="7231633" y="987455"/>
              <a:ext cx="176232" cy="40405"/>
            </a:xfrm>
            <a:custGeom>
              <a:avLst/>
              <a:gdLst/>
              <a:ahLst/>
              <a:cxnLst/>
              <a:rect l="l" t="t" r="r" b="b"/>
              <a:pathLst>
                <a:path w="4161" h="954" extrusionOk="0">
                  <a:moveTo>
                    <a:pt x="502" y="1"/>
                  </a:moveTo>
                  <a:cubicBezTo>
                    <a:pt x="226" y="1"/>
                    <a:pt x="0" y="226"/>
                    <a:pt x="0" y="477"/>
                  </a:cubicBezTo>
                  <a:cubicBezTo>
                    <a:pt x="0" y="728"/>
                    <a:pt x="226" y="953"/>
                    <a:pt x="502" y="953"/>
                  </a:cubicBezTo>
                  <a:lnTo>
                    <a:pt x="3685" y="953"/>
                  </a:lnTo>
                  <a:cubicBezTo>
                    <a:pt x="3960" y="953"/>
                    <a:pt x="4161" y="728"/>
                    <a:pt x="4161" y="477"/>
                  </a:cubicBezTo>
                  <a:cubicBezTo>
                    <a:pt x="4161" y="226"/>
                    <a:pt x="3960" y="1"/>
                    <a:pt x="368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7" name="Google Shape;2867;p99"/>
            <p:cNvSpPr/>
            <p:nvPr/>
          </p:nvSpPr>
          <p:spPr>
            <a:xfrm rot="1280841">
              <a:off x="7227955" y="1006965"/>
              <a:ext cx="176232" cy="20203"/>
            </a:xfrm>
            <a:custGeom>
              <a:avLst/>
              <a:gdLst/>
              <a:ahLst/>
              <a:cxnLst/>
              <a:rect l="l" t="t" r="r" b="b"/>
              <a:pathLst>
                <a:path w="4161" h="477" extrusionOk="0">
                  <a:moveTo>
                    <a:pt x="0" y="0"/>
                  </a:moveTo>
                  <a:cubicBezTo>
                    <a:pt x="0" y="251"/>
                    <a:pt x="226" y="476"/>
                    <a:pt x="502" y="476"/>
                  </a:cubicBezTo>
                  <a:lnTo>
                    <a:pt x="3685" y="476"/>
                  </a:lnTo>
                  <a:cubicBezTo>
                    <a:pt x="3960" y="476"/>
                    <a:pt x="4161" y="251"/>
                    <a:pt x="4161"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8" name="Google Shape;2868;p99"/>
            <p:cNvSpPr/>
            <p:nvPr/>
          </p:nvSpPr>
          <p:spPr>
            <a:xfrm rot="1280841">
              <a:off x="7464961" y="1554335"/>
              <a:ext cx="159249" cy="234637"/>
            </a:xfrm>
            <a:custGeom>
              <a:avLst/>
              <a:gdLst/>
              <a:ahLst/>
              <a:cxnLst/>
              <a:rect l="l" t="t" r="r" b="b"/>
              <a:pathLst>
                <a:path w="3760" h="5540" extrusionOk="0">
                  <a:moveTo>
                    <a:pt x="1880" y="1129"/>
                  </a:moveTo>
                  <a:cubicBezTo>
                    <a:pt x="2056" y="1129"/>
                    <a:pt x="2231" y="1204"/>
                    <a:pt x="2356" y="1304"/>
                  </a:cubicBezTo>
                  <a:cubicBezTo>
                    <a:pt x="2532" y="1454"/>
                    <a:pt x="2657" y="1680"/>
                    <a:pt x="2657" y="1956"/>
                  </a:cubicBezTo>
                  <a:lnTo>
                    <a:pt x="2657" y="3610"/>
                  </a:lnTo>
                  <a:cubicBezTo>
                    <a:pt x="2657" y="3835"/>
                    <a:pt x="2557" y="4036"/>
                    <a:pt x="2407" y="4186"/>
                  </a:cubicBezTo>
                  <a:cubicBezTo>
                    <a:pt x="2281" y="4312"/>
                    <a:pt x="2131" y="4387"/>
                    <a:pt x="1930" y="4412"/>
                  </a:cubicBezTo>
                  <a:lnTo>
                    <a:pt x="1880" y="4412"/>
                  </a:lnTo>
                  <a:cubicBezTo>
                    <a:pt x="1730" y="4412"/>
                    <a:pt x="1580" y="4362"/>
                    <a:pt x="1479" y="4287"/>
                  </a:cubicBezTo>
                  <a:cubicBezTo>
                    <a:pt x="1254" y="4136"/>
                    <a:pt x="1103" y="3886"/>
                    <a:pt x="1103" y="3610"/>
                  </a:cubicBezTo>
                  <a:lnTo>
                    <a:pt x="1103" y="1956"/>
                  </a:lnTo>
                  <a:cubicBezTo>
                    <a:pt x="1103" y="1680"/>
                    <a:pt x="1229" y="1454"/>
                    <a:pt x="1404" y="1304"/>
                  </a:cubicBezTo>
                  <a:cubicBezTo>
                    <a:pt x="1529" y="1204"/>
                    <a:pt x="1705" y="1129"/>
                    <a:pt x="1880" y="1129"/>
                  </a:cubicBezTo>
                  <a:close/>
                  <a:moveTo>
                    <a:pt x="1880" y="1"/>
                  </a:moveTo>
                  <a:cubicBezTo>
                    <a:pt x="1705" y="1"/>
                    <a:pt x="1554" y="26"/>
                    <a:pt x="1404" y="51"/>
                  </a:cubicBezTo>
                  <a:cubicBezTo>
                    <a:pt x="602" y="277"/>
                    <a:pt x="1" y="1028"/>
                    <a:pt x="1" y="1956"/>
                  </a:cubicBezTo>
                  <a:lnTo>
                    <a:pt x="1" y="3610"/>
                  </a:lnTo>
                  <a:cubicBezTo>
                    <a:pt x="1" y="4512"/>
                    <a:pt x="627" y="5289"/>
                    <a:pt x="1479" y="5490"/>
                  </a:cubicBezTo>
                  <a:cubicBezTo>
                    <a:pt x="1605" y="5540"/>
                    <a:pt x="1730" y="5540"/>
                    <a:pt x="1880" y="5540"/>
                  </a:cubicBezTo>
                  <a:lnTo>
                    <a:pt x="1930" y="5540"/>
                  </a:lnTo>
                  <a:cubicBezTo>
                    <a:pt x="2106" y="5540"/>
                    <a:pt x="2256" y="5515"/>
                    <a:pt x="2407" y="5465"/>
                  </a:cubicBezTo>
                  <a:cubicBezTo>
                    <a:pt x="3184" y="5214"/>
                    <a:pt x="3760" y="4487"/>
                    <a:pt x="3760" y="3610"/>
                  </a:cubicBezTo>
                  <a:lnTo>
                    <a:pt x="3760" y="1956"/>
                  </a:lnTo>
                  <a:cubicBezTo>
                    <a:pt x="3760" y="1053"/>
                    <a:pt x="3158" y="277"/>
                    <a:pt x="2356" y="51"/>
                  </a:cubicBezTo>
                  <a:cubicBezTo>
                    <a:pt x="2206" y="26"/>
                    <a:pt x="2031" y="1"/>
                    <a:pt x="188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9" name="Google Shape;2869;p99"/>
            <p:cNvSpPr/>
            <p:nvPr/>
          </p:nvSpPr>
          <p:spPr>
            <a:xfrm rot="1280841">
              <a:off x="7467691" y="1539850"/>
              <a:ext cx="79667" cy="234637"/>
            </a:xfrm>
            <a:custGeom>
              <a:avLst/>
              <a:gdLst/>
              <a:ahLst/>
              <a:cxnLst/>
              <a:rect l="l" t="t" r="r" b="b"/>
              <a:pathLst>
                <a:path w="1881" h="5540" extrusionOk="0">
                  <a:moveTo>
                    <a:pt x="1880" y="1"/>
                  </a:moveTo>
                  <a:cubicBezTo>
                    <a:pt x="853" y="1"/>
                    <a:pt x="1" y="878"/>
                    <a:pt x="1" y="1931"/>
                  </a:cubicBezTo>
                  <a:lnTo>
                    <a:pt x="1" y="3610"/>
                  </a:lnTo>
                  <a:cubicBezTo>
                    <a:pt x="1" y="4663"/>
                    <a:pt x="853" y="5540"/>
                    <a:pt x="1880" y="5540"/>
                  </a:cubicBezTo>
                  <a:lnTo>
                    <a:pt x="1880" y="4412"/>
                  </a:lnTo>
                  <a:cubicBezTo>
                    <a:pt x="1454" y="4412"/>
                    <a:pt x="1103" y="4036"/>
                    <a:pt x="1103" y="3610"/>
                  </a:cubicBezTo>
                  <a:lnTo>
                    <a:pt x="1103" y="1931"/>
                  </a:lnTo>
                  <a:cubicBezTo>
                    <a:pt x="1103" y="1505"/>
                    <a:pt x="1454" y="1129"/>
                    <a:pt x="1880" y="1129"/>
                  </a:cubicBezTo>
                  <a:lnTo>
                    <a:pt x="1880"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0" name="Google Shape;2870;p99"/>
            <p:cNvSpPr/>
            <p:nvPr/>
          </p:nvSpPr>
          <p:spPr>
            <a:xfrm rot="1280841">
              <a:off x="7561713" y="1488143"/>
              <a:ext cx="40363" cy="176232"/>
            </a:xfrm>
            <a:custGeom>
              <a:avLst/>
              <a:gdLst/>
              <a:ahLst/>
              <a:cxnLst/>
              <a:rect l="l" t="t" r="r" b="b"/>
              <a:pathLst>
                <a:path w="953" h="4161" extrusionOk="0">
                  <a:moveTo>
                    <a:pt x="476" y="0"/>
                  </a:moveTo>
                  <a:cubicBezTo>
                    <a:pt x="226" y="0"/>
                    <a:pt x="0" y="226"/>
                    <a:pt x="0" y="502"/>
                  </a:cubicBezTo>
                  <a:lnTo>
                    <a:pt x="0" y="3660"/>
                  </a:lnTo>
                  <a:cubicBezTo>
                    <a:pt x="0" y="3935"/>
                    <a:pt x="226" y="4161"/>
                    <a:pt x="476" y="4161"/>
                  </a:cubicBezTo>
                  <a:cubicBezTo>
                    <a:pt x="727" y="4161"/>
                    <a:pt x="952" y="3935"/>
                    <a:pt x="952" y="3660"/>
                  </a:cubicBezTo>
                  <a:lnTo>
                    <a:pt x="952" y="502"/>
                  </a:lnTo>
                  <a:cubicBezTo>
                    <a:pt x="952" y="226"/>
                    <a:pt x="727" y="0"/>
                    <a:pt x="4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1" name="Google Shape;2871;p99"/>
            <p:cNvSpPr/>
            <p:nvPr/>
          </p:nvSpPr>
          <p:spPr>
            <a:xfrm rot="1280841">
              <a:off x="7562405" y="1484474"/>
              <a:ext cx="20203" cy="176232"/>
            </a:xfrm>
            <a:custGeom>
              <a:avLst/>
              <a:gdLst/>
              <a:ahLst/>
              <a:cxnLst/>
              <a:rect l="l" t="t" r="r" b="b"/>
              <a:pathLst>
                <a:path w="477" h="4161" extrusionOk="0">
                  <a:moveTo>
                    <a:pt x="476" y="0"/>
                  </a:moveTo>
                  <a:cubicBezTo>
                    <a:pt x="226" y="0"/>
                    <a:pt x="0" y="226"/>
                    <a:pt x="0" y="502"/>
                  </a:cubicBezTo>
                  <a:lnTo>
                    <a:pt x="0" y="3660"/>
                  </a:lnTo>
                  <a:cubicBezTo>
                    <a:pt x="0" y="3935"/>
                    <a:pt x="226" y="4161"/>
                    <a:pt x="476" y="4161"/>
                  </a:cubicBezTo>
                  <a:lnTo>
                    <a:pt x="476"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2" name="Google Shape;2872;p99"/>
            <p:cNvSpPr/>
            <p:nvPr/>
          </p:nvSpPr>
          <p:spPr>
            <a:xfrm rot="1280841">
              <a:off x="7486703" y="1116762"/>
              <a:ext cx="217654" cy="204694"/>
            </a:xfrm>
            <a:custGeom>
              <a:avLst/>
              <a:gdLst/>
              <a:ahLst/>
              <a:cxnLst/>
              <a:rect l="l" t="t" r="r" b="b"/>
              <a:pathLst>
                <a:path w="5139" h="4833" extrusionOk="0">
                  <a:moveTo>
                    <a:pt x="1858" y="1125"/>
                  </a:moveTo>
                  <a:cubicBezTo>
                    <a:pt x="2026" y="1125"/>
                    <a:pt x="2200" y="1175"/>
                    <a:pt x="2332" y="1290"/>
                  </a:cubicBezTo>
                  <a:cubicBezTo>
                    <a:pt x="2833" y="1641"/>
                    <a:pt x="3259" y="2042"/>
                    <a:pt x="3710" y="2443"/>
                  </a:cubicBezTo>
                  <a:cubicBezTo>
                    <a:pt x="3836" y="2593"/>
                    <a:pt x="3936" y="2769"/>
                    <a:pt x="3936" y="2944"/>
                  </a:cubicBezTo>
                  <a:cubicBezTo>
                    <a:pt x="3961" y="3145"/>
                    <a:pt x="3911" y="3345"/>
                    <a:pt x="3810" y="3470"/>
                  </a:cubicBezTo>
                  <a:cubicBezTo>
                    <a:pt x="3760" y="3520"/>
                    <a:pt x="3735" y="3546"/>
                    <a:pt x="3710" y="3596"/>
                  </a:cubicBezTo>
                  <a:cubicBezTo>
                    <a:pt x="3610" y="3671"/>
                    <a:pt x="3510" y="3721"/>
                    <a:pt x="3409" y="3746"/>
                  </a:cubicBezTo>
                  <a:cubicBezTo>
                    <a:pt x="3333" y="3765"/>
                    <a:pt x="3256" y="3775"/>
                    <a:pt x="3181" y="3775"/>
                  </a:cubicBezTo>
                  <a:cubicBezTo>
                    <a:pt x="2962" y="3775"/>
                    <a:pt x="2757" y="3695"/>
                    <a:pt x="2607" y="3546"/>
                  </a:cubicBezTo>
                  <a:cubicBezTo>
                    <a:pt x="2232" y="3195"/>
                    <a:pt x="1856" y="2844"/>
                    <a:pt x="1429" y="2543"/>
                  </a:cubicBezTo>
                  <a:cubicBezTo>
                    <a:pt x="1254" y="2418"/>
                    <a:pt x="1129" y="2192"/>
                    <a:pt x="1104" y="1967"/>
                  </a:cubicBezTo>
                  <a:cubicBezTo>
                    <a:pt x="1079" y="1816"/>
                    <a:pt x="1129" y="1641"/>
                    <a:pt x="1204" y="1490"/>
                  </a:cubicBezTo>
                  <a:cubicBezTo>
                    <a:pt x="1204" y="1490"/>
                    <a:pt x="1204" y="1465"/>
                    <a:pt x="1229" y="1465"/>
                  </a:cubicBezTo>
                  <a:cubicBezTo>
                    <a:pt x="1304" y="1340"/>
                    <a:pt x="1455" y="1240"/>
                    <a:pt x="1605" y="1165"/>
                  </a:cubicBezTo>
                  <a:cubicBezTo>
                    <a:pt x="1683" y="1139"/>
                    <a:pt x="1770" y="1125"/>
                    <a:pt x="1858" y="1125"/>
                  </a:cubicBezTo>
                  <a:close/>
                  <a:moveTo>
                    <a:pt x="1732" y="0"/>
                  </a:moveTo>
                  <a:cubicBezTo>
                    <a:pt x="1601" y="0"/>
                    <a:pt x="1474" y="13"/>
                    <a:pt x="1354" y="37"/>
                  </a:cubicBezTo>
                  <a:cubicBezTo>
                    <a:pt x="1003" y="112"/>
                    <a:pt x="703" y="287"/>
                    <a:pt x="477" y="538"/>
                  </a:cubicBezTo>
                  <a:cubicBezTo>
                    <a:pt x="377" y="663"/>
                    <a:pt x="277" y="789"/>
                    <a:pt x="226" y="939"/>
                  </a:cubicBezTo>
                  <a:cubicBezTo>
                    <a:pt x="151" y="1089"/>
                    <a:pt x="101" y="1240"/>
                    <a:pt x="76" y="1390"/>
                  </a:cubicBezTo>
                  <a:cubicBezTo>
                    <a:pt x="1" y="1716"/>
                    <a:pt x="26" y="2067"/>
                    <a:pt x="101" y="2343"/>
                  </a:cubicBezTo>
                  <a:cubicBezTo>
                    <a:pt x="201" y="2819"/>
                    <a:pt x="452" y="3170"/>
                    <a:pt x="803" y="3445"/>
                  </a:cubicBezTo>
                  <a:cubicBezTo>
                    <a:pt x="1179" y="3696"/>
                    <a:pt x="1505" y="4022"/>
                    <a:pt x="1830" y="4323"/>
                  </a:cubicBezTo>
                  <a:cubicBezTo>
                    <a:pt x="2131" y="4648"/>
                    <a:pt x="2582" y="4774"/>
                    <a:pt x="3008" y="4824"/>
                  </a:cubicBezTo>
                  <a:cubicBezTo>
                    <a:pt x="3079" y="4830"/>
                    <a:pt x="3152" y="4833"/>
                    <a:pt x="3225" y="4833"/>
                  </a:cubicBezTo>
                  <a:cubicBezTo>
                    <a:pt x="3462" y="4833"/>
                    <a:pt x="3706" y="4800"/>
                    <a:pt x="3936" y="4724"/>
                  </a:cubicBezTo>
                  <a:cubicBezTo>
                    <a:pt x="4086" y="4673"/>
                    <a:pt x="4211" y="4598"/>
                    <a:pt x="4337" y="4523"/>
                  </a:cubicBezTo>
                  <a:lnTo>
                    <a:pt x="4362" y="4523"/>
                  </a:lnTo>
                  <a:cubicBezTo>
                    <a:pt x="4362" y="4498"/>
                    <a:pt x="4387" y="4498"/>
                    <a:pt x="4412" y="4473"/>
                  </a:cubicBezTo>
                  <a:cubicBezTo>
                    <a:pt x="4437" y="4448"/>
                    <a:pt x="4487" y="4423"/>
                    <a:pt x="4512" y="4398"/>
                  </a:cubicBezTo>
                  <a:cubicBezTo>
                    <a:pt x="4587" y="4323"/>
                    <a:pt x="4663" y="4272"/>
                    <a:pt x="4713" y="4197"/>
                  </a:cubicBezTo>
                  <a:cubicBezTo>
                    <a:pt x="4963" y="3922"/>
                    <a:pt x="5089" y="3596"/>
                    <a:pt x="5114" y="3220"/>
                  </a:cubicBezTo>
                  <a:cubicBezTo>
                    <a:pt x="5139" y="2693"/>
                    <a:pt x="4888" y="2117"/>
                    <a:pt x="4462" y="1666"/>
                  </a:cubicBezTo>
                  <a:cubicBezTo>
                    <a:pt x="4011" y="1215"/>
                    <a:pt x="3510" y="789"/>
                    <a:pt x="2983" y="413"/>
                  </a:cubicBezTo>
                  <a:cubicBezTo>
                    <a:pt x="2602" y="127"/>
                    <a:pt x="2148" y="0"/>
                    <a:pt x="173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3" name="Google Shape;2873;p99"/>
            <p:cNvSpPr/>
            <p:nvPr/>
          </p:nvSpPr>
          <p:spPr>
            <a:xfrm rot="1280841">
              <a:off x="7479466" y="1149365"/>
              <a:ext cx="187922" cy="165093"/>
            </a:xfrm>
            <a:custGeom>
              <a:avLst/>
              <a:gdLst/>
              <a:ahLst/>
              <a:cxnLst/>
              <a:rect l="l" t="t" r="r" b="b"/>
              <a:pathLst>
                <a:path w="4437" h="3898" extrusionOk="0">
                  <a:moveTo>
                    <a:pt x="251" y="0"/>
                  </a:moveTo>
                  <a:cubicBezTo>
                    <a:pt x="26" y="476"/>
                    <a:pt x="1" y="977"/>
                    <a:pt x="126" y="1404"/>
                  </a:cubicBezTo>
                  <a:cubicBezTo>
                    <a:pt x="226" y="1880"/>
                    <a:pt x="477" y="2231"/>
                    <a:pt x="828" y="2506"/>
                  </a:cubicBezTo>
                  <a:cubicBezTo>
                    <a:pt x="1204" y="2757"/>
                    <a:pt x="1530" y="3083"/>
                    <a:pt x="1855" y="3384"/>
                  </a:cubicBezTo>
                  <a:cubicBezTo>
                    <a:pt x="2156" y="3709"/>
                    <a:pt x="2607" y="3835"/>
                    <a:pt x="3033" y="3885"/>
                  </a:cubicBezTo>
                  <a:cubicBezTo>
                    <a:pt x="3107" y="3893"/>
                    <a:pt x="3182" y="3897"/>
                    <a:pt x="3258" y="3897"/>
                  </a:cubicBezTo>
                  <a:cubicBezTo>
                    <a:pt x="3653" y="3897"/>
                    <a:pt x="4080" y="3786"/>
                    <a:pt x="4437" y="3534"/>
                  </a:cubicBezTo>
                  <a:cubicBezTo>
                    <a:pt x="4186" y="3233"/>
                    <a:pt x="3986" y="2932"/>
                    <a:pt x="3735" y="2657"/>
                  </a:cubicBezTo>
                  <a:cubicBezTo>
                    <a:pt x="3583" y="2786"/>
                    <a:pt x="3392" y="2849"/>
                    <a:pt x="3204" y="2849"/>
                  </a:cubicBezTo>
                  <a:cubicBezTo>
                    <a:pt x="2990" y="2849"/>
                    <a:pt x="2779" y="2767"/>
                    <a:pt x="2632" y="2607"/>
                  </a:cubicBezTo>
                  <a:cubicBezTo>
                    <a:pt x="2257" y="2256"/>
                    <a:pt x="1881" y="1905"/>
                    <a:pt x="1454" y="1604"/>
                  </a:cubicBezTo>
                  <a:cubicBezTo>
                    <a:pt x="1154" y="1353"/>
                    <a:pt x="1028" y="927"/>
                    <a:pt x="1254" y="551"/>
                  </a:cubicBezTo>
                  <a:lnTo>
                    <a:pt x="753" y="251"/>
                  </a:lnTo>
                  <a:lnTo>
                    <a:pt x="25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4" name="Google Shape;2874;p99"/>
            <p:cNvSpPr/>
            <p:nvPr/>
          </p:nvSpPr>
          <p:spPr>
            <a:xfrm rot="1280841">
              <a:off x="7448902" y="1088022"/>
              <a:ext cx="166703" cy="102072"/>
            </a:xfrm>
            <a:custGeom>
              <a:avLst/>
              <a:gdLst/>
              <a:ahLst/>
              <a:cxnLst/>
              <a:rect l="l" t="t" r="r" b="b"/>
              <a:pathLst>
                <a:path w="3936" h="2410" extrusionOk="0">
                  <a:moveTo>
                    <a:pt x="516" y="0"/>
                  </a:moveTo>
                  <a:cubicBezTo>
                    <a:pt x="311" y="0"/>
                    <a:pt x="133" y="149"/>
                    <a:pt x="75" y="343"/>
                  </a:cubicBezTo>
                  <a:cubicBezTo>
                    <a:pt x="0" y="593"/>
                    <a:pt x="176" y="844"/>
                    <a:pt x="401" y="944"/>
                  </a:cubicBezTo>
                  <a:cubicBezTo>
                    <a:pt x="1379" y="1245"/>
                    <a:pt x="2256" y="1746"/>
                    <a:pt x="3083" y="2322"/>
                  </a:cubicBezTo>
                  <a:cubicBezTo>
                    <a:pt x="3162" y="2382"/>
                    <a:pt x="3261" y="2410"/>
                    <a:pt x="3360" y="2410"/>
                  </a:cubicBezTo>
                  <a:cubicBezTo>
                    <a:pt x="3513" y="2410"/>
                    <a:pt x="3669" y="2344"/>
                    <a:pt x="3760" y="2222"/>
                  </a:cubicBezTo>
                  <a:cubicBezTo>
                    <a:pt x="3935" y="2022"/>
                    <a:pt x="3860" y="1721"/>
                    <a:pt x="3634" y="1546"/>
                  </a:cubicBezTo>
                  <a:cubicBezTo>
                    <a:pt x="2732" y="919"/>
                    <a:pt x="1755" y="368"/>
                    <a:pt x="702" y="42"/>
                  </a:cubicBezTo>
                  <a:cubicBezTo>
                    <a:pt x="639" y="13"/>
                    <a:pt x="576" y="0"/>
                    <a:pt x="51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5" name="Google Shape;2875;p99"/>
            <p:cNvSpPr/>
            <p:nvPr/>
          </p:nvSpPr>
          <p:spPr>
            <a:xfrm rot="1280841">
              <a:off x="7446521" y="1100654"/>
              <a:ext cx="159249" cy="87587"/>
            </a:xfrm>
            <a:custGeom>
              <a:avLst/>
              <a:gdLst/>
              <a:ahLst/>
              <a:cxnLst/>
              <a:rect l="l" t="t" r="r" b="b"/>
              <a:pathLst>
                <a:path w="3760" h="2068" extrusionOk="0">
                  <a:moveTo>
                    <a:pt x="75" y="1"/>
                  </a:moveTo>
                  <a:lnTo>
                    <a:pt x="75" y="1"/>
                  </a:lnTo>
                  <a:cubicBezTo>
                    <a:pt x="0" y="251"/>
                    <a:pt x="176" y="502"/>
                    <a:pt x="401" y="602"/>
                  </a:cubicBezTo>
                  <a:cubicBezTo>
                    <a:pt x="1379" y="903"/>
                    <a:pt x="2256" y="1404"/>
                    <a:pt x="3083" y="1980"/>
                  </a:cubicBezTo>
                  <a:cubicBezTo>
                    <a:pt x="3162" y="2040"/>
                    <a:pt x="3261" y="2068"/>
                    <a:pt x="3360" y="2068"/>
                  </a:cubicBezTo>
                  <a:cubicBezTo>
                    <a:pt x="3513" y="2068"/>
                    <a:pt x="3669" y="2002"/>
                    <a:pt x="3760" y="1880"/>
                  </a:cubicBezTo>
                  <a:cubicBezTo>
                    <a:pt x="2682" y="1028"/>
                    <a:pt x="1429" y="376"/>
                    <a:pt x="75"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6" name="Google Shape;2876;p99"/>
            <p:cNvSpPr/>
            <p:nvPr/>
          </p:nvSpPr>
          <p:spPr>
            <a:xfrm rot="1280841">
              <a:off x="7537825" y="1325296"/>
              <a:ext cx="175173" cy="235400"/>
            </a:xfrm>
            <a:custGeom>
              <a:avLst/>
              <a:gdLst/>
              <a:ahLst/>
              <a:cxnLst/>
              <a:rect l="l" t="t" r="r" b="b"/>
              <a:pathLst>
                <a:path w="4136" h="5558" extrusionOk="0">
                  <a:moveTo>
                    <a:pt x="1897" y="1174"/>
                  </a:moveTo>
                  <a:cubicBezTo>
                    <a:pt x="1989" y="1174"/>
                    <a:pt x="2085" y="1194"/>
                    <a:pt x="2181" y="1222"/>
                  </a:cubicBezTo>
                  <a:cubicBezTo>
                    <a:pt x="2407" y="1322"/>
                    <a:pt x="2582" y="1522"/>
                    <a:pt x="2657" y="1798"/>
                  </a:cubicBezTo>
                  <a:cubicBezTo>
                    <a:pt x="2833" y="2374"/>
                    <a:pt x="2883" y="2951"/>
                    <a:pt x="2983" y="3552"/>
                  </a:cubicBezTo>
                  <a:cubicBezTo>
                    <a:pt x="2983" y="3828"/>
                    <a:pt x="2858" y="4104"/>
                    <a:pt x="2657" y="4254"/>
                  </a:cubicBezTo>
                  <a:cubicBezTo>
                    <a:pt x="2557" y="4354"/>
                    <a:pt x="2407" y="4404"/>
                    <a:pt x="2256" y="4430"/>
                  </a:cubicBezTo>
                  <a:lnTo>
                    <a:pt x="2231" y="4430"/>
                  </a:lnTo>
                  <a:cubicBezTo>
                    <a:pt x="2081" y="4430"/>
                    <a:pt x="1930" y="4379"/>
                    <a:pt x="1830" y="4304"/>
                  </a:cubicBezTo>
                  <a:cubicBezTo>
                    <a:pt x="1605" y="4179"/>
                    <a:pt x="1429" y="3953"/>
                    <a:pt x="1429" y="3678"/>
                  </a:cubicBezTo>
                  <a:cubicBezTo>
                    <a:pt x="1354" y="3176"/>
                    <a:pt x="1304" y="2675"/>
                    <a:pt x="1154" y="2174"/>
                  </a:cubicBezTo>
                  <a:cubicBezTo>
                    <a:pt x="1103" y="1948"/>
                    <a:pt x="1154" y="1723"/>
                    <a:pt x="1279" y="1522"/>
                  </a:cubicBezTo>
                  <a:cubicBezTo>
                    <a:pt x="1354" y="1397"/>
                    <a:pt x="1504" y="1272"/>
                    <a:pt x="1680" y="1222"/>
                  </a:cubicBezTo>
                  <a:cubicBezTo>
                    <a:pt x="1748" y="1188"/>
                    <a:pt x="1821" y="1174"/>
                    <a:pt x="1897" y="1174"/>
                  </a:cubicBezTo>
                  <a:close/>
                  <a:moveTo>
                    <a:pt x="1946" y="0"/>
                  </a:moveTo>
                  <a:cubicBezTo>
                    <a:pt x="1864" y="0"/>
                    <a:pt x="1784" y="6"/>
                    <a:pt x="1705" y="19"/>
                  </a:cubicBezTo>
                  <a:cubicBezTo>
                    <a:pt x="1605" y="44"/>
                    <a:pt x="1529" y="69"/>
                    <a:pt x="1429" y="94"/>
                  </a:cubicBezTo>
                  <a:cubicBezTo>
                    <a:pt x="1379" y="94"/>
                    <a:pt x="1329" y="119"/>
                    <a:pt x="1279" y="144"/>
                  </a:cubicBezTo>
                  <a:cubicBezTo>
                    <a:pt x="1279" y="144"/>
                    <a:pt x="1254" y="144"/>
                    <a:pt x="1254" y="169"/>
                  </a:cubicBezTo>
                  <a:lnTo>
                    <a:pt x="1229" y="169"/>
                  </a:lnTo>
                  <a:cubicBezTo>
                    <a:pt x="1103" y="244"/>
                    <a:pt x="953" y="319"/>
                    <a:pt x="853" y="420"/>
                  </a:cubicBezTo>
                  <a:cubicBezTo>
                    <a:pt x="577" y="620"/>
                    <a:pt x="402" y="896"/>
                    <a:pt x="251" y="1171"/>
                  </a:cubicBezTo>
                  <a:cubicBezTo>
                    <a:pt x="26" y="1597"/>
                    <a:pt x="1" y="2024"/>
                    <a:pt x="101" y="2450"/>
                  </a:cubicBezTo>
                  <a:cubicBezTo>
                    <a:pt x="226" y="2901"/>
                    <a:pt x="276" y="3352"/>
                    <a:pt x="352" y="3803"/>
                  </a:cubicBezTo>
                  <a:cubicBezTo>
                    <a:pt x="402" y="4480"/>
                    <a:pt x="978" y="5282"/>
                    <a:pt x="1780" y="5507"/>
                  </a:cubicBezTo>
                  <a:cubicBezTo>
                    <a:pt x="1930" y="5532"/>
                    <a:pt x="2081" y="5557"/>
                    <a:pt x="2256" y="5557"/>
                  </a:cubicBezTo>
                  <a:cubicBezTo>
                    <a:pt x="2407" y="5557"/>
                    <a:pt x="2582" y="5532"/>
                    <a:pt x="2732" y="5482"/>
                  </a:cubicBezTo>
                  <a:cubicBezTo>
                    <a:pt x="3534" y="5282"/>
                    <a:pt x="4136" y="4555"/>
                    <a:pt x="4061" y="3427"/>
                  </a:cubicBezTo>
                  <a:cubicBezTo>
                    <a:pt x="3961" y="2800"/>
                    <a:pt x="3885" y="2149"/>
                    <a:pt x="3710" y="1522"/>
                  </a:cubicBezTo>
                  <a:cubicBezTo>
                    <a:pt x="3560" y="896"/>
                    <a:pt x="3133" y="420"/>
                    <a:pt x="2707" y="194"/>
                  </a:cubicBezTo>
                  <a:cubicBezTo>
                    <a:pt x="2461" y="61"/>
                    <a:pt x="2200" y="0"/>
                    <a:pt x="194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7" name="Google Shape;2877;p99"/>
            <p:cNvSpPr/>
            <p:nvPr/>
          </p:nvSpPr>
          <p:spPr>
            <a:xfrm rot="1280841">
              <a:off x="7539260" y="1317682"/>
              <a:ext cx="95591" cy="228284"/>
            </a:xfrm>
            <a:custGeom>
              <a:avLst/>
              <a:gdLst/>
              <a:ahLst/>
              <a:cxnLst/>
              <a:rect l="l" t="t" r="r" b="b"/>
              <a:pathLst>
                <a:path w="2257" h="5390" extrusionOk="0">
                  <a:moveTo>
                    <a:pt x="1229" y="1"/>
                  </a:moveTo>
                  <a:cubicBezTo>
                    <a:pt x="778" y="226"/>
                    <a:pt x="452" y="602"/>
                    <a:pt x="251" y="1003"/>
                  </a:cubicBezTo>
                  <a:cubicBezTo>
                    <a:pt x="26" y="1429"/>
                    <a:pt x="1" y="1856"/>
                    <a:pt x="101" y="2282"/>
                  </a:cubicBezTo>
                  <a:cubicBezTo>
                    <a:pt x="226" y="2733"/>
                    <a:pt x="276" y="3184"/>
                    <a:pt x="352" y="3635"/>
                  </a:cubicBezTo>
                  <a:cubicBezTo>
                    <a:pt x="401" y="4427"/>
                    <a:pt x="1208" y="5390"/>
                    <a:pt x="2218" y="5390"/>
                  </a:cubicBezTo>
                  <a:cubicBezTo>
                    <a:pt x="2230" y="5390"/>
                    <a:pt x="2243" y="5390"/>
                    <a:pt x="2256" y="5389"/>
                  </a:cubicBezTo>
                  <a:cubicBezTo>
                    <a:pt x="2256" y="5013"/>
                    <a:pt x="2256" y="4637"/>
                    <a:pt x="2231" y="4262"/>
                  </a:cubicBezTo>
                  <a:cubicBezTo>
                    <a:pt x="1805" y="4262"/>
                    <a:pt x="1454" y="3936"/>
                    <a:pt x="1429" y="3510"/>
                  </a:cubicBezTo>
                  <a:cubicBezTo>
                    <a:pt x="1354" y="3008"/>
                    <a:pt x="1304" y="2507"/>
                    <a:pt x="1154" y="2006"/>
                  </a:cubicBezTo>
                  <a:cubicBezTo>
                    <a:pt x="1053" y="1630"/>
                    <a:pt x="1279" y="1204"/>
                    <a:pt x="1680" y="1054"/>
                  </a:cubicBezTo>
                  <a:cubicBezTo>
                    <a:pt x="1529" y="703"/>
                    <a:pt x="1429" y="327"/>
                    <a:pt x="1229"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8" name="Google Shape;2878;p99"/>
            <p:cNvSpPr/>
            <p:nvPr/>
          </p:nvSpPr>
          <p:spPr>
            <a:xfrm rot="1280841">
              <a:off x="7580004" y="1259797"/>
              <a:ext cx="97709" cy="165051"/>
            </a:xfrm>
            <a:custGeom>
              <a:avLst/>
              <a:gdLst/>
              <a:ahLst/>
              <a:cxnLst/>
              <a:rect l="l" t="t" r="r" b="b"/>
              <a:pathLst>
                <a:path w="2307" h="3897" extrusionOk="0">
                  <a:moveTo>
                    <a:pt x="504" y="1"/>
                  </a:moveTo>
                  <a:cubicBezTo>
                    <a:pt x="417" y="1"/>
                    <a:pt x="330" y="26"/>
                    <a:pt x="252" y="78"/>
                  </a:cubicBezTo>
                  <a:cubicBezTo>
                    <a:pt x="51" y="228"/>
                    <a:pt x="1" y="529"/>
                    <a:pt x="126" y="755"/>
                  </a:cubicBezTo>
                  <a:cubicBezTo>
                    <a:pt x="678" y="1607"/>
                    <a:pt x="1054" y="2534"/>
                    <a:pt x="1329" y="3512"/>
                  </a:cubicBezTo>
                  <a:cubicBezTo>
                    <a:pt x="1374" y="3733"/>
                    <a:pt x="1594" y="3896"/>
                    <a:pt x="1818" y="3896"/>
                  </a:cubicBezTo>
                  <a:cubicBezTo>
                    <a:pt x="1847" y="3896"/>
                    <a:pt x="1877" y="3893"/>
                    <a:pt x="1906" y="3888"/>
                  </a:cubicBezTo>
                  <a:cubicBezTo>
                    <a:pt x="2156" y="3838"/>
                    <a:pt x="2307" y="3562"/>
                    <a:pt x="2232" y="3286"/>
                  </a:cubicBezTo>
                  <a:cubicBezTo>
                    <a:pt x="1956" y="2208"/>
                    <a:pt x="1530" y="1181"/>
                    <a:pt x="928" y="254"/>
                  </a:cubicBezTo>
                  <a:cubicBezTo>
                    <a:pt x="830" y="90"/>
                    <a:pt x="668" y="1"/>
                    <a:pt x="5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9" name="Google Shape;2879;p99"/>
            <p:cNvSpPr/>
            <p:nvPr/>
          </p:nvSpPr>
          <p:spPr>
            <a:xfrm rot="1280841">
              <a:off x="7579986" y="1259897"/>
              <a:ext cx="80725" cy="161747"/>
            </a:xfrm>
            <a:custGeom>
              <a:avLst/>
              <a:gdLst/>
              <a:ahLst/>
              <a:cxnLst/>
              <a:rect l="l" t="t" r="r" b="b"/>
              <a:pathLst>
                <a:path w="1906" h="3819" extrusionOk="0">
                  <a:moveTo>
                    <a:pt x="252" y="0"/>
                  </a:moveTo>
                  <a:cubicBezTo>
                    <a:pt x="51" y="150"/>
                    <a:pt x="1" y="451"/>
                    <a:pt x="126" y="677"/>
                  </a:cubicBezTo>
                  <a:cubicBezTo>
                    <a:pt x="678" y="1529"/>
                    <a:pt x="1054" y="2456"/>
                    <a:pt x="1329" y="3434"/>
                  </a:cubicBezTo>
                  <a:cubicBezTo>
                    <a:pt x="1374" y="3655"/>
                    <a:pt x="1594" y="3818"/>
                    <a:pt x="1818" y="3818"/>
                  </a:cubicBezTo>
                  <a:cubicBezTo>
                    <a:pt x="1847" y="3818"/>
                    <a:pt x="1877" y="3815"/>
                    <a:pt x="1906" y="3810"/>
                  </a:cubicBezTo>
                  <a:cubicBezTo>
                    <a:pt x="1605" y="2431"/>
                    <a:pt x="1054" y="1153"/>
                    <a:pt x="252"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0" name="Google Shape;2880;p99"/>
            <p:cNvSpPr/>
            <p:nvPr/>
          </p:nvSpPr>
          <p:spPr>
            <a:xfrm rot="1280841">
              <a:off x="6413910" y="1269739"/>
              <a:ext cx="40363" cy="176232"/>
            </a:xfrm>
            <a:custGeom>
              <a:avLst/>
              <a:gdLst/>
              <a:ahLst/>
              <a:cxnLst/>
              <a:rect l="l" t="t" r="r" b="b"/>
              <a:pathLst>
                <a:path w="953" h="4161" extrusionOk="0">
                  <a:moveTo>
                    <a:pt x="476" y="0"/>
                  </a:moveTo>
                  <a:cubicBezTo>
                    <a:pt x="226" y="0"/>
                    <a:pt x="0" y="226"/>
                    <a:pt x="0" y="501"/>
                  </a:cubicBezTo>
                  <a:lnTo>
                    <a:pt x="0" y="3684"/>
                  </a:lnTo>
                  <a:cubicBezTo>
                    <a:pt x="0" y="3960"/>
                    <a:pt x="226" y="4161"/>
                    <a:pt x="476" y="4161"/>
                  </a:cubicBezTo>
                  <a:cubicBezTo>
                    <a:pt x="727" y="4161"/>
                    <a:pt x="953" y="3960"/>
                    <a:pt x="953" y="3684"/>
                  </a:cubicBezTo>
                  <a:lnTo>
                    <a:pt x="953" y="501"/>
                  </a:lnTo>
                  <a:cubicBezTo>
                    <a:pt x="953" y="226"/>
                    <a:pt x="727" y="0"/>
                    <a:pt x="4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1" name="Google Shape;2881;p99"/>
            <p:cNvSpPr/>
            <p:nvPr/>
          </p:nvSpPr>
          <p:spPr>
            <a:xfrm rot="1280841">
              <a:off x="6433378" y="1273409"/>
              <a:ext cx="20203" cy="176232"/>
            </a:xfrm>
            <a:custGeom>
              <a:avLst/>
              <a:gdLst/>
              <a:ahLst/>
              <a:cxnLst/>
              <a:rect l="l" t="t" r="r" b="b"/>
              <a:pathLst>
                <a:path w="477" h="4161" extrusionOk="0">
                  <a:moveTo>
                    <a:pt x="0" y="0"/>
                  </a:moveTo>
                  <a:lnTo>
                    <a:pt x="0" y="4161"/>
                  </a:lnTo>
                  <a:cubicBezTo>
                    <a:pt x="251" y="4161"/>
                    <a:pt x="477" y="3960"/>
                    <a:pt x="477" y="3684"/>
                  </a:cubicBezTo>
                  <a:lnTo>
                    <a:pt x="477" y="501"/>
                  </a:lnTo>
                  <a:cubicBezTo>
                    <a:pt x="477" y="226"/>
                    <a:pt x="251" y="0"/>
                    <a:pt x="0"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2" name="Google Shape;2882;p99"/>
            <p:cNvSpPr/>
            <p:nvPr/>
          </p:nvSpPr>
          <p:spPr>
            <a:xfrm rot="1280841">
              <a:off x="7486642" y="1688831"/>
              <a:ext cx="39304" cy="176232"/>
            </a:xfrm>
            <a:custGeom>
              <a:avLst/>
              <a:gdLst/>
              <a:ahLst/>
              <a:cxnLst/>
              <a:rect l="l" t="t" r="r" b="b"/>
              <a:pathLst>
                <a:path w="928" h="4161" extrusionOk="0">
                  <a:moveTo>
                    <a:pt x="451" y="0"/>
                  </a:moveTo>
                  <a:cubicBezTo>
                    <a:pt x="201" y="0"/>
                    <a:pt x="0" y="226"/>
                    <a:pt x="0" y="501"/>
                  </a:cubicBezTo>
                  <a:lnTo>
                    <a:pt x="0" y="3684"/>
                  </a:lnTo>
                  <a:cubicBezTo>
                    <a:pt x="0" y="3960"/>
                    <a:pt x="201" y="4161"/>
                    <a:pt x="451" y="4161"/>
                  </a:cubicBezTo>
                  <a:cubicBezTo>
                    <a:pt x="727" y="4161"/>
                    <a:pt x="928" y="3960"/>
                    <a:pt x="928" y="3684"/>
                  </a:cubicBezTo>
                  <a:lnTo>
                    <a:pt x="928" y="501"/>
                  </a:lnTo>
                  <a:cubicBezTo>
                    <a:pt x="928" y="226"/>
                    <a:pt x="727" y="0"/>
                    <a:pt x="45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3" name="Google Shape;2883;p99"/>
            <p:cNvSpPr/>
            <p:nvPr/>
          </p:nvSpPr>
          <p:spPr>
            <a:xfrm rot="1280841">
              <a:off x="7487334" y="1685161"/>
              <a:ext cx="19144" cy="176232"/>
            </a:xfrm>
            <a:custGeom>
              <a:avLst/>
              <a:gdLst/>
              <a:ahLst/>
              <a:cxnLst/>
              <a:rect l="l" t="t" r="r" b="b"/>
              <a:pathLst>
                <a:path w="452" h="4161" extrusionOk="0">
                  <a:moveTo>
                    <a:pt x="451" y="0"/>
                  </a:moveTo>
                  <a:cubicBezTo>
                    <a:pt x="201" y="0"/>
                    <a:pt x="0" y="226"/>
                    <a:pt x="0" y="501"/>
                  </a:cubicBezTo>
                  <a:lnTo>
                    <a:pt x="0" y="3684"/>
                  </a:lnTo>
                  <a:cubicBezTo>
                    <a:pt x="0" y="3960"/>
                    <a:pt x="201" y="4161"/>
                    <a:pt x="451" y="4161"/>
                  </a:cubicBezTo>
                  <a:lnTo>
                    <a:pt x="45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4" name="Google Shape;2884;p99"/>
            <p:cNvSpPr/>
            <p:nvPr/>
          </p:nvSpPr>
          <p:spPr>
            <a:xfrm rot="1280841">
              <a:off x="6395359" y="1368146"/>
              <a:ext cx="40363" cy="74330"/>
            </a:xfrm>
            <a:custGeom>
              <a:avLst/>
              <a:gdLst/>
              <a:ahLst/>
              <a:cxnLst/>
              <a:rect l="l" t="t" r="r" b="b"/>
              <a:pathLst>
                <a:path w="953" h="1755" extrusionOk="0">
                  <a:moveTo>
                    <a:pt x="0" y="0"/>
                  </a:moveTo>
                  <a:lnTo>
                    <a:pt x="0" y="1278"/>
                  </a:lnTo>
                  <a:cubicBezTo>
                    <a:pt x="0" y="1554"/>
                    <a:pt x="226" y="1755"/>
                    <a:pt x="476" y="1755"/>
                  </a:cubicBezTo>
                  <a:cubicBezTo>
                    <a:pt x="727" y="1755"/>
                    <a:pt x="953" y="1554"/>
                    <a:pt x="953" y="1278"/>
                  </a:cubicBezTo>
                  <a:lnTo>
                    <a:pt x="953"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5" name="Google Shape;2885;p99"/>
            <p:cNvSpPr/>
            <p:nvPr/>
          </p:nvSpPr>
          <p:spPr>
            <a:xfrm rot="1280841">
              <a:off x="7468092" y="1787238"/>
              <a:ext cx="39304" cy="74330"/>
            </a:xfrm>
            <a:custGeom>
              <a:avLst/>
              <a:gdLst/>
              <a:ahLst/>
              <a:cxnLst/>
              <a:rect l="l" t="t" r="r" b="b"/>
              <a:pathLst>
                <a:path w="928" h="1755" extrusionOk="0">
                  <a:moveTo>
                    <a:pt x="0" y="0"/>
                  </a:moveTo>
                  <a:lnTo>
                    <a:pt x="0" y="1278"/>
                  </a:lnTo>
                  <a:cubicBezTo>
                    <a:pt x="0" y="1554"/>
                    <a:pt x="201" y="1755"/>
                    <a:pt x="451" y="1755"/>
                  </a:cubicBezTo>
                  <a:cubicBezTo>
                    <a:pt x="727" y="1755"/>
                    <a:pt x="928" y="1554"/>
                    <a:pt x="928" y="1278"/>
                  </a:cubicBezTo>
                  <a:lnTo>
                    <a:pt x="928"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6" name="Google Shape;2886;p99"/>
            <p:cNvSpPr/>
            <p:nvPr/>
          </p:nvSpPr>
          <p:spPr>
            <a:xfrm rot="1280841">
              <a:off x="5806558" y="1391112"/>
              <a:ext cx="885312" cy="885312"/>
            </a:xfrm>
            <a:custGeom>
              <a:avLst/>
              <a:gdLst/>
              <a:ahLst/>
              <a:cxnLst/>
              <a:rect l="l" t="t" r="r" b="b"/>
              <a:pathLst>
                <a:path w="20903" h="20903" extrusionOk="0">
                  <a:moveTo>
                    <a:pt x="10451" y="2732"/>
                  </a:moveTo>
                  <a:cubicBezTo>
                    <a:pt x="10652" y="2732"/>
                    <a:pt x="10827" y="2732"/>
                    <a:pt x="11003" y="2757"/>
                  </a:cubicBezTo>
                  <a:cubicBezTo>
                    <a:pt x="12657" y="2883"/>
                    <a:pt x="14186" y="3509"/>
                    <a:pt x="15364" y="4512"/>
                  </a:cubicBezTo>
                  <a:cubicBezTo>
                    <a:pt x="17093" y="5915"/>
                    <a:pt x="18171" y="8071"/>
                    <a:pt x="18171" y="10452"/>
                  </a:cubicBezTo>
                  <a:cubicBezTo>
                    <a:pt x="18171" y="12807"/>
                    <a:pt x="17143" y="14913"/>
                    <a:pt x="15464" y="16316"/>
                  </a:cubicBezTo>
                  <a:cubicBezTo>
                    <a:pt x="14762" y="16918"/>
                    <a:pt x="13960" y="17394"/>
                    <a:pt x="13083" y="17720"/>
                  </a:cubicBezTo>
                  <a:cubicBezTo>
                    <a:pt x="12933" y="17770"/>
                    <a:pt x="12757" y="17820"/>
                    <a:pt x="12607" y="17870"/>
                  </a:cubicBezTo>
                  <a:cubicBezTo>
                    <a:pt x="11930" y="18071"/>
                    <a:pt x="11203" y="18171"/>
                    <a:pt x="10451" y="18171"/>
                  </a:cubicBezTo>
                  <a:cubicBezTo>
                    <a:pt x="6191" y="18171"/>
                    <a:pt x="2732" y="14712"/>
                    <a:pt x="2732" y="10452"/>
                  </a:cubicBezTo>
                  <a:cubicBezTo>
                    <a:pt x="2732" y="8071"/>
                    <a:pt x="3835" y="5915"/>
                    <a:pt x="5539" y="4512"/>
                  </a:cubicBezTo>
                  <a:cubicBezTo>
                    <a:pt x="6867" y="3409"/>
                    <a:pt x="8572" y="2732"/>
                    <a:pt x="10451" y="2732"/>
                  </a:cubicBezTo>
                  <a:close/>
                  <a:moveTo>
                    <a:pt x="10451" y="0"/>
                  </a:moveTo>
                  <a:cubicBezTo>
                    <a:pt x="8672" y="0"/>
                    <a:pt x="6993" y="452"/>
                    <a:pt x="5539" y="1228"/>
                  </a:cubicBezTo>
                  <a:cubicBezTo>
                    <a:pt x="2256" y="2983"/>
                    <a:pt x="0" y="6467"/>
                    <a:pt x="0" y="10452"/>
                  </a:cubicBezTo>
                  <a:cubicBezTo>
                    <a:pt x="0" y="16216"/>
                    <a:pt x="4687" y="20903"/>
                    <a:pt x="10451" y="20903"/>
                  </a:cubicBezTo>
                  <a:cubicBezTo>
                    <a:pt x="11028" y="20903"/>
                    <a:pt x="11579" y="20853"/>
                    <a:pt x="12131" y="20777"/>
                  </a:cubicBezTo>
                  <a:cubicBezTo>
                    <a:pt x="12507" y="20702"/>
                    <a:pt x="12857" y="20627"/>
                    <a:pt x="13208" y="20527"/>
                  </a:cubicBezTo>
                  <a:cubicBezTo>
                    <a:pt x="14386" y="20226"/>
                    <a:pt x="15464" y="19700"/>
                    <a:pt x="16441" y="19023"/>
                  </a:cubicBezTo>
                  <a:cubicBezTo>
                    <a:pt x="19148" y="17143"/>
                    <a:pt x="20903" y="14011"/>
                    <a:pt x="20903" y="10452"/>
                  </a:cubicBezTo>
                  <a:cubicBezTo>
                    <a:pt x="20903" y="6467"/>
                    <a:pt x="18672" y="2983"/>
                    <a:pt x="15364" y="1228"/>
                  </a:cubicBezTo>
                  <a:cubicBezTo>
                    <a:pt x="14136" y="577"/>
                    <a:pt x="12732" y="151"/>
                    <a:pt x="11228" y="51"/>
                  </a:cubicBezTo>
                  <a:cubicBezTo>
                    <a:pt x="10978" y="25"/>
                    <a:pt x="10727" y="0"/>
                    <a:pt x="1045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7" name="Google Shape;2887;p99"/>
            <p:cNvSpPr/>
            <p:nvPr/>
          </p:nvSpPr>
          <p:spPr>
            <a:xfrm rot="1280841">
              <a:off x="5882961" y="1467521"/>
              <a:ext cx="732501" cy="732501"/>
            </a:xfrm>
            <a:custGeom>
              <a:avLst/>
              <a:gdLst/>
              <a:ahLst/>
              <a:cxnLst/>
              <a:rect l="l" t="t" r="r" b="b"/>
              <a:pathLst>
                <a:path w="17295" h="17295" extrusionOk="0">
                  <a:moveTo>
                    <a:pt x="8647" y="928"/>
                  </a:moveTo>
                  <a:cubicBezTo>
                    <a:pt x="8848" y="928"/>
                    <a:pt x="9023" y="928"/>
                    <a:pt x="9199" y="953"/>
                  </a:cubicBezTo>
                  <a:cubicBezTo>
                    <a:pt x="10853" y="1079"/>
                    <a:pt x="12382" y="1705"/>
                    <a:pt x="13560" y="2708"/>
                  </a:cubicBezTo>
                  <a:cubicBezTo>
                    <a:pt x="15289" y="4111"/>
                    <a:pt x="16367" y="6267"/>
                    <a:pt x="16367" y="8648"/>
                  </a:cubicBezTo>
                  <a:cubicBezTo>
                    <a:pt x="16367" y="11003"/>
                    <a:pt x="15339" y="13109"/>
                    <a:pt x="13660" y="14512"/>
                  </a:cubicBezTo>
                  <a:cubicBezTo>
                    <a:pt x="12958" y="15114"/>
                    <a:pt x="12156" y="15590"/>
                    <a:pt x="11279" y="15916"/>
                  </a:cubicBezTo>
                  <a:cubicBezTo>
                    <a:pt x="11129" y="15966"/>
                    <a:pt x="10953" y="16016"/>
                    <a:pt x="10803" y="16066"/>
                  </a:cubicBezTo>
                  <a:cubicBezTo>
                    <a:pt x="10126" y="16267"/>
                    <a:pt x="9399" y="16367"/>
                    <a:pt x="8647" y="16367"/>
                  </a:cubicBezTo>
                  <a:cubicBezTo>
                    <a:pt x="4387" y="16367"/>
                    <a:pt x="928" y="12908"/>
                    <a:pt x="928" y="8648"/>
                  </a:cubicBezTo>
                  <a:cubicBezTo>
                    <a:pt x="928" y="6267"/>
                    <a:pt x="2031" y="4111"/>
                    <a:pt x="3735" y="2708"/>
                  </a:cubicBezTo>
                  <a:cubicBezTo>
                    <a:pt x="5063" y="1605"/>
                    <a:pt x="6768" y="928"/>
                    <a:pt x="8647" y="928"/>
                  </a:cubicBezTo>
                  <a:close/>
                  <a:moveTo>
                    <a:pt x="8647" y="1"/>
                  </a:moveTo>
                  <a:cubicBezTo>
                    <a:pt x="7169" y="1"/>
                    <a:pt x="5790" y="377"/>
                    <a:pt x="4587" y="1003"/>
                  </a:cubicBezTo>
                  <a:cubicBezTo>
                    <a:pt x="1855" y="2482"/>
                    <a:pt x="1" y="5339"/>
                    <a:pt x="1" y="8648"/>
                  </a:cubicBezTo>
                  <a:cubicBezTo>
                    <a:pt x="1" y="13435"/>
                    <a:pt x="3885" y="17294"/>
                    <a:pt x="8647" y="17294"/>
                  </a:cubicBezTo>
                  <a:cubicBezTo>
                    <a:pt x="9124" y="17294"/>
                    <a:pt x="9575" y="17269"/>
                    <a:pt x="10026" y="17194"/>
                  </a:cubicBezTo>
                  <a:cubicBezTo>
                    <a:pt x="10352" y="17144"/>
                    <a:pt x="10627" y="17069"/>
                    <a:pt x="10928" y="16993"/>
                  </a:cubicBezTo>
                  <a:cubicBezTo>
                    <a:pt x="11906" y="16743"/>
                    <a:pt x="12808" y="16317"/>
                    <a:pt x="13610" y="15740"/>
                  </a:cubicBezTo>
                  <a:cubicBezTo>
                    <a:pt x="15840" y="14186"/>
                    <a:pt x="17294" y="11580"/>
                    <a:pt x="17294" y="8648"/>
                  </a:cubicBezTo>
                  <a:cubicBezTo>
                    <a:pt x="17294" y="5339"/>
                    <a:pt x="15464" y="2482"/>
                    <a:pt x="12733" y="1028"/>
                  </a:cubicBezTo>
                  <a:cubicBezTo>
                    <a:pt x="11680" y="477"/>
                    <a:pt x="10527" y="126"/>
                    <a:pt x="9299" y="26"/>
                  </a:cubicBezTo>
                  <a:cubicBezTo>
                    <a:pt x="9099" y="1"/>
                    <a:pt x="8873" y="1"/>
                    <a:pt x="8647"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8" name="Google Shape;2888;p99"/>
            <p:cNvSpPr/>
            <p:nvPr/>
          </p:nvSpPr>
          <p:spPr>
            <a:xfrm rot="1280841">
              <a:off x="6166903" y="2114479"/>
              <a:ext cx="200670" cy="188981"/>
            </a:xfrm>
            <a:custGeom>
              <a:avLst/>
              <a:gdLst/>
              <a:ahLst/>
              <a:cxnLst/>
              <a:rect l="l" t="t" r="r" b="b"/>
              <a:pathLst>
                <a:path w="4738" h="4462" extrusionOk="0">
                  <a:moveTo>
                    <a:pt x="3760" y="0"/>
                  </a:moveTo>
                  <a:cubicBezTo>
                    <a:pt x="3058" y="602"/>
                    <a:pt x="2256" y="1078"/>
                    <a:pt x="1379" y="1404"/>
                  </a:cubicBezTo>
                  <a:cubicBezTo>
                    <a:pt x="1229" y="1454"/>
                    <a:pt x="1053" y="1504"/>
                    <a:pt x="903" y="1554"/>
                  </a:cubicBezTo>
                  <a:lnTo>
                    <a:pt x="1078" y="1980"/>
                  </a:lnTo>
                  <a:cubicBezTo>
                    <a:pt x="1078" y="1980"/>
                    <a:pt x="1" y="2857"/>
                    <a:pt x="427" y="4461"/>
                  </a:cubicBezTo>
                  <a:cubicBezTo>
                    <a:pt x="803" y="4386"/>
                    <a:pt x="1153" y="4311"/>
                    <a:pt x="1504" y="4211"/>
                  </a:cubicBezTo>
                  <a:cubicBezTo>
                    <a:pt x="2682" y="3910"/>
                    <a:pt x="3760" y="3384"/>
                    <a:pt x="4737" y="2707"/>
                  </a:cubicBezTo>
                  <a:lnTo>
                    <a:pt x="3760"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9" name="Google Shape;2889;p99"/>
            <p:cNvSpPr/>
            <p:nvPr/>
          </p:nvSpPr>
          <p:spPr>
            <a:xfrm rot="1280841">
              <a:off x="6259058" y="1478530"/>
              <a:ext cx="419340" cy="867269"/>
            </a:xfrm>
            <a:custGeom>
              <a:avLst/>
              <a:gdLst/>
              <a:ahLst/>
              <a:cxnLst/>
              <a:rect l="l" t="t" r="r" b="b"/>
              <a:pathLst>
                <a:path w="9901" h="20477" extrusionOk="0">
                  <a:moveTo>
                    <a:pt x="226" y="1"/>
                  </a:moveTo>
                  <a:lnTo>
                    <a:pt x="1" y="2707"/>
                  </a:lnTo>
                  <a:cubicBezTo>
                    <a:pt x="4011" y="2983"/>
                    <a:pt x="7169" y="6341"/>
                    <a:pt x="7169" y="10402"/>
                  </a:cubicBezTo>
                  <a:cubicBezTo>
                    <a:pt x="7169" y="13735"/>
                    <a:pt x="5063" y="16592"/>
                    <a:pt x="2081" y="17670"/>
                  </a:cubicBezTo>
                  <a:lnTo>
                    <a:pt x="2407" y="18422"/>
                  </a:lnTo>
                  <a:cubicBezTo>
                    <a:pt x="2006" y="18597"/>
                    <a:pt x="1705" y="19023"/>
                    <a:pt x="1705" y="19524"/>
                  </a:cubicBezTo>
                  <a:cubicBezTo>
                    <a:pt x="1705" y="19925"/>
                    <a:pt x="1906" y="20276"/>
                    <a:pt x="2206" y="20477"/>
                  </a:cubicBezTo>
                  <a:cubicBezTo>
                    <a:pt x="6642" y="19274"/>
                    <a:pt x="9901" y="15214"/>
                    <a:pt x="9901" y="10402"/>
                  </a:cubicBezTo>
                  <a:cubicBezTo>
                    <a:pt x="9901" y="4888"/>
                    <a:pt x="5640" y="376"/>
                    <a:pt x="2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0" name="Google Shape;2890;p99"/>
            <p:cNvSpPr/>
            <p:nvPr/>
          </p:nvSpPr>
          <p:spPr>
            <a:xfrm rot="1280841">
              <a:off x="6231348" y="2232140"/>
              <a:ext cx="27614" cy="28716"/>
            </a:xfrm>
            <a:custGeom>
              <a:avLst/>
              <a:gdLst/>
              <a:ahLst/>
              <a:cxnLst/>
              <a:rect l="l" t="t" r="r" b="b"/>
              <a:pathLst>
                <a:path w="652" h="678" extrusionOk="0">
                  <a:moveTo>
                    <a:pt x="326" y="1"/>
                  </a:moveTo>
                  <a:cubicBezTo>
                    <a:pt x="151" y="1"/>
                    <a:pt x="0" y="151"/>
                    <a:pt x="0" y="351"/>
                  </a:cubicBezTo>
                  <a:cubicBezTo>
                    <a:pt x="0" y="527"/>
                    <a:pt x="151" y="677"/>
                    <a:pt x="326" y="677"/>
                  </a:cubicBezTo>
                  <a:cubicBezTo>
                    <a:pt x="502" y="677"/>
                    <a:pt x="652" y="527"/>
                    <a:pt x="652" y="351"/>
                  </a:cubicBezTo>
                  <a:cubicBezTo>
                    <a:pt x="652" y="151"/>
                    <a:pt x="502" y="1"/>
                    <a:pt x="326"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1" name="Google Shape;2891;p99"/>
            <p:cNvSpPr/>
            <p:nvPr/>
          </p:nvSpPr>
          <p:spPr>
            <a:xfrm rot="1280841">
              <a:off x="6167507" y="1414934"/>
              <a:ext cx="416121" cy="191098"/>
            </a:xfrm>
            <a:custGeom>
              <a:avLst/>
              <a:gdLst/>
              <a:ahLst/>
              <a:cxnLst/>
              <a:rect l="l" t="t" r="r" b="b"/>
              <a:pathLst>
                <a:path w="9825" h="4512" extrusionOk="0">
                  <a:moveTo>
                    <a:pt x="4912" y="0"/>
                  </a:moveTo>
                  <a:cubicBezTo>
                    <a:pt x="3133" y="0"/>
                    <a:pt x="1454" y="452"/>
                    <a:pt x="0" y="1228"/>
                  </a:cubicBezTo>
                  <a:lnTo>
                    <a:pt x="0" y="4512"/>
                  </a:lnTo>
                  <a:cubicBezTo>
                    <a:pt x="1328" y="3409"/>
                    <a:pt x="3033" y="2732"/>
                    <a:pt x="4912" y="2732"/>
                  </a:cubicBezTo>
                  <a:cubicBezTo>
                    <a:pt x="5113" y="2732"/>
                    <a:pt x="5288" y="2732"/>
                    <a:pt x="5464" y="2757"/>
                  </a:cubicBezTo>
                  <a:cubicBezTo>
                    <a:pt x="7118" y="2883"/>
                    <a:pt x="8647" y="3509"/>
                    <a:pt x="9825" y="4512"/>
                  </a:cubicBezTo>
                  <a:lnTo>
                    <a:pt x="9825" y="1228"/>
                  </a:lnTo>
                  <a:cubicBezTo>
                    <a:pt x="8597" y="577"/>
                    <a:pt x="7193" y="151"/>
                    <a:pt x="5689" y="51"/>
                  </a:cubicBezTo>
                  <a:cubicBezTo>
                    <a:pt x="5439" y="25"/>
                    <a:pt x="5188" y="0"/>
                    <a:pt x="4912"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2" name="Google Shape;2892;p99"/>
            <p:cNvSpPr/>
            <p:nvPr/>
          </p:nvSpPr>
          <p:spPr>
            <a:xfrm rot="1280841">
              <a:off x="6211906" y="1379757"/>
              <a:ext cx="348187" cy="208082"/>
            </a:xfrm>
            <a:custGeom>
              <a:avLst/>
              <a:gdLst/>
              <a:ahLst/>
              <a:cxnLst/>
              <a:rect l="l" t="t" r="r" b="b"/>
              <a:pathLst>
                <a:path w="8221" h="4913" extrusionOk="0">
                  <a:moveTo>
                    <a:pt x="827" y="0"/>
                  </a:moveTo>
                  <a:cubicBezTo>
                    <a:pt x="376" y="0"/>
                    <a:pt x="0" y="351"/>
                    <a:pt x="0" y="827"/>
                  </a:cubicBezTo>
                  <a:lnTo>
                    <a:pt x="0" y="4913"/>
                  </a:lnTo>
                  <a:lnTo>
                    <a:pt x="8221" y="4913"/>
                  </a:lnTo>
                  <a:lnTo>
                    <a:pt x="8221" y="827"/>
                  </a:lnTo>
                  <a:cubicBezTo>
                    <a:pt x="8221" y="351"/>
                    <a:pt x="7870" y="0"/>
                    <a:pt x="741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3" name="Google Shape;2893;p99"/>
            <p:cNvSpPr/>
            <p:nvPr/>
          </p:nvSpPr>
          <p:spPr>
            <a:xfrm rot="1280841">
              <a:off x="6384097" y="1412217"/>
              <a:ext cx="169879" cy="208082"/>
            </a:xfrm>
            <a:custGeom>
              <a:avLst/>
              <a:gdLst/>
              <a:ahLst/>
              <a:cxnLst/>
              <a:rect l="l" t="t" r="r" b="b"/>
              <a:pathLst>
                <a:path w="4011" h="4913" extrusionOk="0">
                  <a:moveTo>
                    <a:pt x="1" y="0"/>
                  </a:moveTo>
                  <a:lnTo>
                    <a:pt x="1" y="4913"/>
                  </a:lnTo>
                  <a:lnTo>
                    <a:pt x="4011" y="4913"/>
                  </a:lnTo>
                  <a:lnTo>
                    <a:pt x="4011" y="877"/>
                  </a:lnTo>
                  <a:cubicBezTo>
                    <a:pt x="4011" y="401"/>
                    <a:pt x="3610" y="0"/>
                    <a:pt x="313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4" name="Google Shape;2894;p99"/>
            <p:cNvSpPr/>
            <p:nvPr/>
          </p:nvSpPr>
          <p:spPr>
            <a:xfrm rot="1280841">
              <a:off x="6445639" y="1461253"/>
              <a:ext cx="47817" cy="110415"/>
            </a:xfrm>
            <a:custGeom>
              <a:avLst/>
              <a:gdLst/>
              <a:ahLst/>
              <a:cxnLst/>
              <a:rect l="l" t="t" r="r" b="b"/>
              <a:pathLst>
                <a:path w="1129" h="2607" extrusionOk="0">
                  <a:moveTo>
                    <a:pt x="552" y="0"/>
                  </a:moveTo>
                  <a:cubicBezTo>
                    <a:pt x="251" y="0"/>
                    <a:pt x="0" y="251"/>
                    <a:pt x="0" y="577"/>
                  </a:cubicBezTo>
                  <a:cubicBezTo>
                    <a:pt x="0" y="777"/>
                    <a:pt x="101" y="952"/>
                    <a:pt x="276" y="1053"/>
                  </a:cubicBezTo>
                  <a:lnTo>
                    <a:pt x="276" y="2607"/>
                  </a:lnTo>
                  <a:lnTo>
                    <a:pt x="852" y="2607"/>
                  </a:lnTo>
                  <a:lnTo>
                    <a:pt x="852" y="1053"/>
                  </a:lnTo>
                  <a:cubicBezTo>
                    <a:pt x="1003" y="952"/>
                    <a:pt x="1128" y="777"/>
                    <a:pt x="1128" y="577"/>
                  </a:cubicBezTo>
                  <a:cubicBezTo>
                    <a:pt x="1128" y="251"/>
                    <a:pt x="878" y="0"/>
                    <a:pt x="5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5" name="Google Shape;2895;p99"/>
            <p:cNvSpPr/>
            <p:nvPr/>
          </p:nvSpPr>
          <p:spPr>
            <a:xfrm rot="1280841">
              <a:off x="6191813" y="1486344"/>
              <a:ext cx="348187" cy="97709"/>
            </a:xfrm>
            <a:custGeom>
              <a:avLst/>
              <a:gdLst/>
              <a:ahLst/>
              <a:cxnLst/>
              <a:rect l="l" t="t" r="r" b="b"/>
              <a:pathLst>
                <a:path w="8221" h="2307" extrusionOk="0">
                  <a:moveTo>
                    <a:pt x="0" y="1"/>
                  </a:moveTo>
                  <a:lnTo>
                    <a:pt x="0" y="2307"/>
                  </a:lnTo>
                  <a:lnTo>
                    <a:pt x="8221" y="2307"/>
                  </a:lnTo>
                  <a:lnTo>
                    <a:pt x="8221"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6" name="Google Shape;2896;p99"/>
            <p:cNvSpPr/>
            <p:nvPr/>
          </p:nvSpPr>
          <p:spPr>
            <a:xfrm rot="1280841">
              <a:off x="6876296" y="1809240"/>
              <a:ext cx="885312" cy="885312"/>
            </a:xfrm>
            <a:custGeom>
              <a:avLst/>
              <a:gdLst/>
              <a:ahLst/>
              <a:cxnLst/>
              <a:rect l="l" t="t" r="r" b="b"/>
              <a:pathLst>
                <a:path w="20903" h="20903" extrusionOk="0">
                  <a:moveTo>
                    <a:pt x="10451" y="2732"/>
                  </a:moveTo>
                  <a:cubicBezTo>
                    <a:pt x="10652" y="2732"/>
                    <a:pt x="10827" y="2732"/>
                    <a:pt x="11003" y="2757"/>
                  </a:cubicBezTo>
                  <a:cubicBezTo>
                    <a:pt x="12657" y="2883"/>
                    <a:pt x="14186" y="3509"/>
                    <a:pt x="15389" y="4512"/>
                  </a:cubicBezTo>
                  <a:cubicBezTo>
                    <a:pt x="17093" y="5915"/>
                    <a:pt x="18171" y="8071"/>
                    <a:pt x="18171" y="10452"/>
                  </a:cubicBezTo>
                  <a:cubicBezTo>
                    <a:pt x="18171" y="12807"/>
                    <a:pt x="17143" y="14913"/>
                    <a:pt x="15464" y="16316"/>
                  </a:cubicBezTo>
                  <a:cubicBezTo>
                    <a:pt x="14762" y="16918"/>
                    <a:pt x="13960" y="17394"/>
                    <a:pt x="13083" y="17720"/>
                  </a:cubicBezTo>
                  <a:cubicBezTo>
                    <a:pt x="12933" y="17770"/>
                    <a:pt x="12757" y="17820"/>
                    <a:pt x="12607" y="17870"/>
                  </a:cubicBezTo>
                  <a:cubicBezTo>
                    <a:pt x="11930" y="18071"/>
                    <a:pt x="11203" y="18171"/>
                    <a:pt x="10451" y="18171"/>
                  </a:cubicBezTo>
                  <a:cubicBezTo>
                    <a:pt x="6191" y="18171"/>
                    <a:pt x="2732" y="14712"/>
                    <a:pt x="2732" y="10452"/>
                  </a:cubicBezTo>
                  <a:cubicBezTo>
                    <a:pt x="2732" y="8071"/>
                    <a:pt x="3835" y="5915"/>
                    <a:pt x="5539" y="4512"/>
                  </a:cubicBezTo>
                  <a:cubicBezTo>
                    <a:pt x="6867" y="3409"/>
                    <a:pt x="8597" y="2732"/>
                    <a:pt x="10451" y="2732"/>
                  </a:cubicBezTo>
                  <a:close/>
                  <a:moveTo>
                    <a:pt x="10451" y="0"/>
                  </a:moveTo>
                  <a:cubicBezTo>
                    <a:pt x="8672" y="0"/>
                    <a:pt x="6993" y="452"/>
                    <a:pt x="5539" y="1228"/>
                  </a:cubicBezTo>
                  <a:cubicBezTo>
                    <a:pt x="2256" y="2983"/>
                    <a:pt x="0" y="6467"/>
                    <a:pt x="0" y="10452"/>
                  </a:cubicBezTo>
                  <a:cubicBezTo>
                    <a:pt x="0" y="16216"/>
                    <a:pt x="4687" y="20903"/>
                    <a:pt x="10451" y="20903"/>
                  </a:cubicBezTo>
                  <a:cubicBezTo>
                    <a:pt x="11028" y="20903"/>
                    <a:pt x="11579" y="20853"/>
                    <a:pt x="12131" y="20777"/>
                  </a:cubicBezTo>
                  <a:cubicBezTo>
                    <a:pt x="12507" y="20702"/>
                    <a:pt x="12857" y="20627"/>
                    <a:pt x="13208" y="20527"/>
                  </a:cubicBezTo>
                  <a:cubicBezTo>
                    <a:pt x="14386" y="20226"/>
                    <a:pt x="15464" y="19700"/>
                    <a:pt x="16441" y="19023"/>
                  </a:cubicBezTo>
                  <a:cubicBezTo>
                    <a:pt x="19148" y="17143"/>
                    <a:pt x="20903" y="14011"/>
                    <a:pt x="20903" y="10452"/>
                  </a:cubicBezTo>
                  <a:cubicBezTo>
                    <a:pt x="20903" y="6467"/>
                    <a:pt x="18672" y="2983"/>
                    <a:pt x="15389" y="1228"/>
                  </a:cubicBezTo>
                  <a:cubicBezTo>
                    <a:pt x="14136" y="577"/>
                    <a:pt x="12732" y="151"/>
                    <a:pt x="11228" y="51"/>
                  </a:cubicBezTo>
                  <a:cubicBezTo>
                    <a:pt x="10978" y="25"/>
                    <a:pt x="10727" y="0"/>
                    <a:pt x="1045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7" name="Google Shape;2897;p99"/>
            <p:cNvSpPr/>
            <p:nvPr/>
          </p:nvSpPr>
          <p:spPr>
            <a:xfrm rot="1280841">
              <a:off x="6952699" y="1885648"/>
              <a:ext cx="732501" cy="732501"/>
            </a:xfrm>
            <a:custGeom>
              <a:avLst/>
              <a:gdLst/>
              <a:ahLst/>
              <a:cxnLst/>
              <a:rect l="l" t="t" r="r" b="b"/>
              <a:pathLst>
                <a:path w="17295" h="17295" extrusionOk="0">
                  <a:moveTo>
                    <a:pt x="8647" y="928"/>
                  </a:moveTo>
                  <a:cubicBezTo>
                    <a:pt x="8848" y="928"/>
                    <a:pt x="9023" y="928"/>
                    <a:pt x="9199" y="953"/>
                  </a:cubicBezTo>
                  <a:cubicBezTo>
                    <a:pt x="10853" y="1079"/>
                    <a:pt x="12382" y="1705"/>
                    <a:pt x="13585" y="2708"/>
                  </a:cubicBezTo>
                  <a:cubicBezTo>
                    <a:pt x="15289" y="4111"/>
                    <a:pt x="16367" y="6267"/>
                    <a:pt x="16367" y="8648"/>
                  </a:cubicBezTo>
                  <a:cubicBezTo>
                    <a:pt x="16367" y="11003"/>
                    <a:pt x="15339" y="13109"/>
                    <a:pt x="13660" y="14512"/>
                  </a:cubicBezTo>
                  <a:cubicBezTo>
                    <a:pt x="12958" y="15114"/>
                    <a:pt x="12156" y="15590"/>
                    <a:pt x="11279" y="15916"/>
                  </a:cubicBezTo>
                  <a:cubicBezTo>
                    <a:pt x="11129" y="15966"/>
                    <a:pt x="10953" y="16016"/>
                    <a:pt x="10803" y="16066"/>
                  </a:cubicBezTo>
                  <a:cubicBezTo>
                    <a:pt x="10126" y="16267"/>
                    <a:pt x="9399" y="16367"/>
                    <a:pt x="8647" y="16367"/>
                  </a:cubicBezTo>
                  <a:cubicBezTo>
                    <a:pt x="4387" y="16367"/>
                    <a:pt x="928" y="12908"/>
                    <a:pt x="928" y="8648"/>
                  </a:cubicBezTo>
                  <a:cubicBezTo>
                    <a:pt x="928" y="6267"/>
                    <a:pt x="2031" y="4111"/>
                    <a:pt x="3735" y="2708"/>
                  </a:cubicBezTo>
                  <a:cubicBezTo>
                    <a:pt x="5063" y="1605"/>
                    <a:pt x="6793" y="928"/>
                    <a:pt x="8647" y="928"/>
                  </a:cubicBezTo>
                  <a:close/>
                  <a:moveTo>
                    <a:pt x="8647" y="1"/>
                  </a:moveTo>
                  <a:cubicBezTo>
                    <a:pt x="7169" y="1"/>
                    <a:pt x="5790" y="377"/>
                    <a:pt x="4587" y="1003"/>
                  </a:cubicBezTo>
                  <a:cubicBezTo>
                    <a:pt x="1855" y="2482"/>
                    <a:pt x="1" y="5339"/>
                    <a:pt x="1" y="8648"/>
                  </a:cubicBezTo>
                  <a:cubicBezTo>
                    <a:pt x="1" y="13435"/>
                    <a:pt x="3885" y="17294"/>
                    <a:pt x="8647" y="17294"/>
                  </a:cubicBezTo>
                  <a:cubicBezTo>
                    <a:pt x="9124" y="17294"/>
                    <a:pt x="9575" y="17269"/>
                    <a:pt x="10051" y="17194"/>
                  </a:cubicBezTo>
                  <a:cubicBezTo>
                    <a:pt x="10352" y="17144"/>
                    <a:pt x="10652" y="17069"/>
                    <a:pt x="10928" y="16993"/>
                  </a:cubicBezTo>
                  <a:cubicBezTo>
                    <a:pt x="11906" y="16743"/>
                    <a:pt x="12808" y="16317"/>
                    <a:pt x="13610" y="15740"/>
                  </a:cubicBezTo>
                  <a:cubicBezTo>
                    <a:pt x="15840" y="14186"/>
                    <a:pt x="17294" y="11580"/>
                    <a:pt x="17294" y="8648"/>
                  </a:cubicBezTo>
                  <a:cubicBezTo>
                    <a:pt x="17294" y="5339"/>
                    <a:pt x="15464" y="2482"/>
                    <a:pt x="12733" y="1028"/>
                  </a:cubicBezTo>
                  <a:cubicBezTo>
                    <a:pt x="11680" y="477"/>
                    <a:pt x="10527" y="126"/>
                    <a:pt x="9299" y="26"/>
                  </a:cubicBezTo>
                  <a:cubicBezTo>
                    <a:pt x="9098" y="1"/>
                    <a:pt x="8873" y="1"/>
                    <a:pt x="8647"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8" name="Google Shape;2898;p99"/>
            <p:cNvSpPr/>
            <p:nvPr/>
          </p:nvSpPr>
          <p:spPr>
            <a:xfrm rot="1280841">
              <a:off x="7236641" y="2532606"/>
              <a:ext cx="200670" cy="188981"/>
            </a:xfrm>
            <a:custGeom>
              <a:avLst/>
              <a:gdLst/>
              <a:ahLst/>
              <a:cxnLst/>
              <a:rect l="l" t="t" r="r" b="b"/>
              <a:pathLst>
                <a:path w="4738" h="4462" extrusionOk="0">
                  <a:moveTo>
                    <a:pt x="3760" y="0"/>
                  </a:moveTo>
                  <a:cubicBezTo>
                    <a:pt x="3083" y="602"/>
                    <a:pt x="2256" y="1078"/>
                    <a:pt x="1379" y="1404"/>
                  </a:cubicBezTo>
                  <a:cubicBezTo>
                    <a:pt x="1229" y="1454"/>
                    <a:pt x="1053" y="1504"/>
                    <a:pt x="903" y="1554"/>
                  </a:cubicBezTo>
                  <a:lnTo>
                    <a:pt x="1078" y="1980"/>
                  </a:lnTo>
                  <a:cubicBezTo>
                    <a:pt x="1078" y="1980"/>
                    <a:pt x="0" y="2857"/>
                    <a:pt x="427" y="4461"/>
                  </a:cubicBezTo>
                  <a:cubicBezTo>
                    <a:pt x="803" y="4386"/>
                    <a:pt x="1153" y="4311"/>
                    <a:pt x="1504" y="4211"/>
                  </a:cubicBezTo>
                  <a:cubicBezTo>
                    <a:pt x="2682" y="3910"/>
                    <a:pt x="3760" y="3384"/>
                    <a:pt x="4737" y="2707"/>
                  </a:cubicBezTo>
                  <a:lnTo>
                    <a:pt x="3760"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9" name="Google Shape;2899;p99"/>
            <p:cNvSpPr/>
            <p:nvPr/>
          </p:nvSpPr>
          <p:spPr>
            <a:xfrm rot="1280841">
              <a:off x="7328796" y="1896658"/>
              <a:ext cx="419340" cy="867269"/>
            </a:xfrm>
            <a:custGeom>
              <a:avLst/>
              <a:gdLst/>
              <a:ahLst/>
              <a:cxnLst/>
              <a:rect l="l" t="t" r="r" b="b"/>
              <a:pathLst>
                <a:path w="9901" h="20477" extrusionOk="0">
                  <a:moveTo>
                    <a:pt x="226" y="1"/>
                  </a:moveTo>
                  <a:lnTo>
                    <a:pt x="1" y="2707"/>
                  </a:lnTo>
                  <a:cubicBezTo>
                    <a:pt x="4011" y="2983"/>
                    <a:pt x="7169" y="6341"/>
                    <a:pt x="7169" y="10402"/>
                  </a:cubicBezTo>
                  <a:cubicBezTo>
                    <a:pt x="7169" y="13735"/>
                    <a:pt x="5063" y="16592"/>
                    <a:pt x="2081" y="17670"/>
                  </a:cubicBezTo>
                  <a:lnTo>
                    <a:pt x="2432" y="18422"/>
                  </a:lnTo>
                  <a:cubicBezTo>
                    <a:pt x="2006" y="18597"/>
                    <a:pt x="1705" y="19023"/>
                    <a:pt x="1705" y="19524"/>
                  </a:cubicBezTo>
                  <a:cubicBezTo>
                    <a:pt x="1705" y="19925"/>
                    <a:pt x="1906" y="20276"/>
                    <a:pt x="2206" y="20477"/>
                  </a:cubicBezTo>
                  <a:cubicBezTo>
                    <a:pt x="6642" y="19274"/>
                    <a:pt x="9901" y="15214"/>
                    <a:pt x="9901" y="10402"/>
                  </a:cubicBezTo>
                  <a:cubicBezTo>
                    <a:pt x="9901" y="4888"/>
                    <a:pt x="5640" y="376"/>
                    <a:pt x="2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0" name="Google Shape;2900;p99"/>
            <p:cNvSpPr/>
            <p:nvPr/>
          </p:nvSpPr>
          <p:spPr>
            <a:xfrm rot="1280841">
              <a:off x="7301086" y="2650268"/>
              <a:ext cx="27614" cy="28716"/>
            </a:xfrm>
            <a:custGeom>
              <a:avLst/>
              <a:gdLst/>
              <a:ahLst/>
              <a:cxnLst/>
              <a:rect l="l" t="t" r="r" b="b"/>
              <a:pathLst>
                <a:path w="652" h="678" extrusionOk="0">
                  <a:moveTo>
                    <a:pt x="326" y="1"/>
                  </a:moveTo>
                  <a:cubicBezTo>
                    <a:pt x="151" y="1"/>
                    <a:pt x="0" y="151"/>
                    <a:pt x="0" y="351"/>
                  </a:cubicBezTo>
                  <a:cubicBezTo>
                    <a:pt x="0" y="527"/>
                    <a:pt x="151" y="677"/>
                    <a:pt x="326" y="677"/>
                  </a:cubicBezTo>
                  <a:cubicBezTo>
                    <a:pt x="501" y="677"/>
                    <a:pt x="652" y="527"/>
                    <a:pt x="652" y="351"/>
                  </a:cubicBezTo>
                  <a:cubicBezTo>
                    <a:pt x="652" y="151"/>
                    <a:pt x="501" y="1"/>
                    <a:pt x="326"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1" name="Google Shape;2901;p99"/>
            <p:cNvSpPr/>
            <p:nvPr/>
          </p:nvSpPr>
          <p:spPr>
            <a:xfrm rot="1280841">
              <a:off x="7237209" y="1833255"/>
              <a:ext cx="417180" cy="191098"/>
            </a:xfrm>
            <a:custGeom>
              <a:avLst/>
              <a:gdLst/>
              <a:ahLst/>
              <a:cxnLst/>
              <a:rect l="l" t="t" r="r" b="b"/>
              <a:pathLst>
                <a:path w="9850" h="4512" extrusionOk="0">
                  <a:moveTo>
                    <a:pt x="4912" y="0"/>
                  </a:moveTo>
                  <a:cubicBezTo>
                    <a:pt x="3133" y="0"/>
                    <a:pt x="1454" y="452"/>
                    <a:pt x="0" y="1228"/>
                  </a:cubicBezTo>
                  <a:lnTo>
                    <a:pt x="0" y="4512"/>
                  </a:lnTo>
                  <a:cubicBezTo>
                    <a:pt x="1328" y="3409"/>
                    <a:pt x="3058" y="2732"/>
                    <a:pt x="4912" y="2732"/>
                  </a:cubicBezTo>
                  <a:cubicBezTo>
                    <a:pt x="5113" y="2732"/>
                    <a:pt x="5288" y="2732"/>
                    <a:pt x="5464" y="2757"/>
                  </a:cubicBezTo>
                  <a:cubicBezTo>
                    <a:pt x="7118" y="2883"/>
                    <a:pt x="8647" y="3509"/>
                    <a:pt x="9850" y="4512"/>
                  </a:cubicBezTo>
                  <a:lnTo>
                    <a:pt x="9850" y="1228"/>
                  </a:lnTo>
                  <a:cubicBezTo>
                    <a:pt x="8597" y="577"/>
                    <a:pt x="7193" y="151"/>
                    <a:pt x="5689" y="51"/>
                  </a:cubicBezTo>
                  <a:cubicBezTo>
                    <a:pt x="5439" y="25"/>
                    <a:pt x="5188" y="0"/>
                    <a:pt x="4912"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2" name="Google Shape;2902;p99"/>
            <p:cNvSpPr/>
            <p:nvPr/>
          </p:nvSpPr>
          <p:spPr>
            <a:xfrm rot="1280841">
              <a:off x="7281644" y="1797885"/>
              <a:ext cx="348187" cy="208082"/>
            </a:xfrm>
            <a:custGeom>
              <a:avLst/>
              <a:gdLst/>
              <a:ahLst/>
              <a:cxnLst/>
              <a:rect l="l" t="t" r="r" b="b"/>
              <a:pathLst>
                <a:path w="8221" h="4913" extrusionOk="0">
                  <a:moveTo>
                    <a:pt x="827" y="0"/>
                  </a:moveTo>
                  <a:cubicBezTo>
                    <a:pt x="376" y="0"/>
                    <a:pt x="0" y="351"/>
                    <a:pt x="0" y="827"/>
                  </a:cubicBezTo>
                  <a:lnTo>
                    <a:pt x="0" y="4913"/>
                  </a:lnTo>
                  <a:lnTo>
                    <a:pt x="8221" y="4913"/>
                  </a:lnTo>
                  <a:lnTo>
                    <a:pt x="8221" y="827"/>
                  </a:lnTo>
                  <a:cubicBezTo>
                    <a:pt x="8221" y="351"/>
                    <a:pt x="7870" y="0"/>
                    <a:pt x="741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3" name="Google Shape;2903;p99"/>
            <p:cNvSpPr/>
            <p:nvPr/>
          </p:nvSpPr>
          <p:spPr>
            <a:xfrm rot="1280841">
              <a:off x="7453835" y="1830344"/>
              <a:ext cx="169879" cy="208082"/>
            </a:xfrm>
            <a:custGeom>
              <a:avLst/>
              <a:gdLst/>
              <a:ahLst/>
              <a:cxnLst/>
              <a:rect l="l" t="t" r="r" b="b"/>
              <a:pathLst>
                <a:path w="4011" h="4913" extrusionOk="0">
                  <a:moveTo>
                    <a:pt x="1" y="0"/>
                  </a:moveTo>
                  <a:lnTo>
                    <a:pt x="1" y="4913"/>
                  </a:lnTo>
                  <a:lnTo>
                    <a:pt x="4011" y="4913"/>
                  </a:lnTo>
                  <a:lnTo>
                    <a:pt x="4011" y="877"/>
                  </a:lnTo>
                  <a:cubicBezTo>
                    <a:pt x="4011" y="401"/>
                    <a:pt x="3635" y="0"/>
                    <a:pt x="3133"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4" name="Google Shape;2904;p99"/>
            <p:cNvSpPr/>
            <p:nvPr/>
          </p:nvSpPr>
          <p:spPr>
            <a:xfrm rot="1280841">
              <a:off x="7515377" y="1879380"/>
              <a:ext cx="47817" cy="110415"/>
            </a:xfrm>
            <a:custGeom>
              <a:avLst/>
              <a:gdLst/>
              <a:ahLst/>
              <a:cxnLst/>
              <a:rect l="l" t="t" r="r" b="b"/>
              <a:pathLst>
                <a:path w="1129" h="2607" extrusionOk="0">
                  <a:moveTo>
                    <a:pt x="552" y="0"/>
                  </a:moveTo>
                  <a:cubicBezTo>
                    <a:pt x="251" y="0"/>
                    <a:pt x="0" y="251"/>
                    <a:pt x="0" y="577"/>
                  </a:cubicBezTo>
                  <a:cubicBezTo>
                    <a:pt x="0" y="777"/>
                    <a:pt x="100" y="952"/>
                    <a:pt x="276" y="1053"/>
                  </a:cubicBezTo>
                  <a:lnTo>
                    <a:pt x="276" y="2607"/>
                  </a:lnTo>
                  <a:lnTo>
                    <a:pt x="852" y="2607"/>
                  </a:lnTo>
                  <a:lnTo>
                    <a:pt x="852" y="1053"/>
                  </a:lnTo>
                  <a:cubicBezTo>
                    <a:pt x="1003" y="952"/>
                    <a:pt x="1128" y="777"/>
                    <a:pt x="1128" y="577"/>
                  </a:cubicBezTo>
                  <a:cubicBezTo>
                    <a:pt x="1128" y="251"/>
                    <a:pt x="877" y="0"/>
                    <a:pt x="5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5" name="Google Shape;2905;p99"/>
            <p:cNvSpPr/>
            <p:nvPr/>
          </p:nvSpPr>
          <p:spPr>
            <a:xfrm rot="1280841">
              <a:off x="7261551" y="1904472"/>
              <a:ext cx="348187" cy="97709"/>
            </a:xfrm>
            <a:custGeom>
              <a:avLst/>
              <a:gdLst/>
              <a:ahLst/>
              <a:cxnLst/>
              <a:rect l="l" t="t" r="r" b="b"/>
              <a:pathLst>
                <a:path w="8221" h="2307" extrusionOk="0">
                  <a:moveTo>
                    <a:pt x="0" y="1"/>
                  </a:moveTo>
                  <a:lnTo>
                    <a:pt x="0" y="2307"/>
                  </a:lnTo>
                  <a:lnTo>
                    <a:pt x="8221" y="2307"/>
                  </a:lnTo>
                  <a:lnTo>
                    <a:pt x="8221"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06" name="Google Shape;2906;p99"/>
          <p:cNvGrpSpPr/>
          <p:nvPr/>
        </p:nvGrpSpPr>
        <p:grpSpPr>
          <a:xfrm rot="-1434044">
            <a:off x="5298351" y="3088409"/>
            <a:ext cx="1122718" cy="1102542"/>
            <a:chOff x="7527898" y="3249041"/>
            <a:chExt cx="1083547" cy="1064075"/>
          </a:xfrm>
        </p:grpSpPr>
        <p:sp>
          <p:nvSpPr>
            <p:cNvPr id="2907" name="Google Shape;2907;p99"/>
            <p:cNvSpPr/>
            <p:nvPr/>
          </p:nvSpPr>
          <p:spPr>
            <a:xfrm rot="818166">
              <a:off x="7618440" y="3343075"/>
              <a:ext cx="902462" cy="876007"/>
            </a:xfrm>
            <a:custGeom>
              <a:avLst/>
              <a:gdLst/>
              <a:ahLst/>
              <a:cxnLst/>
              <a:rect l="l" t="t" r="r" b="b"/>
              <a:pathLst>
                <a:path w="20502" h="19901" extrusionOk="0">
                  <a:moveTo>
                    <a:pt x="2507" y="0"/>
                  </a:moveTo>
                  <a:cubicBezTo>
                    <a:pt x="1880" y="0"/>
                    <a:pt x="1554" y="401"/>
                    <a:pt x="1404" y="602"/>
                  </a:cubicBezTo>
                  <a:cubicBezTo>
                    <a:pt x="1379" y="627"/>
                    <a:pt x="1329" y="677"/>
                    <a:pt x="1329" y="677"/>
                  </a:cubicBezTo>
                  <a:cubicBezTo>
                    <a:pt x="1304" y="702"/>
                    <a:pt x="1254" y="752"/>
                    <a:pt x="1229" y="777"/>
                  </a:cubicBezTo>
                  <a:cubicBezTo>
                    <a:pt x="777" y="1279"/>
                    <a:pt x="652" y="2005"/>
                    <a:pt x="928" y="2657"/>
                  </a:cubicBezTo>
                  <a:lnTo>
                    <a:pt x="1504" y="3960"/>
                  </a:lnTo>
                  <a:lnTo>
                    <a:pt x="1" y="16993"/>
                  </a:lnTo>
                  <a:cubicBezTo>
                    <a:pt x="1" y="17018"/>
                    <a:pt x="1" y="17043"/>
                    <a:pt x="1" y="17093"/>
                  </a:cubicBezTo>
                  <a:cubicBezTo>
                    <a:pt x="1" y="18046"/>
                    <a:pt x="727" y="19900"/>
                    <a:pt x="2031" y="19900"/>
                  </a:cubicBezTo>
                  <a:lnTo>
                    <a:pt x="18447" y="19900"/>
                  </a:lnTo>
                  <a:cubicBezTo>
                    <a:pt x="19775" y="19900"/>
                    <a:pt x="20502" y="18046"/>
                    <a:pt x="20502" y="17093"/>
                  </a:cubicBezTo>
                  <a:cubicBezTo>
                    <a:pt x="20502" y="17068"/>
                    <a:pt x="20502" y="17018"/>
                    <a:pt x="20502" y="16993"/>
                  </a:cubicBezTo>
                  <a:lnTo>
                    <a:pt x="19073" y="3960"/>
                  </a:lnTo>
                  <a:lnTo>
                    <a:pt x="19625" y="2657"/>
                  </a:lnTo>
                  <a:cubicBezTo>
                    <a:pt x="19925" y="2005"/>
                    <a:pt x="19800" y="1279"/>
                    <a:pt x="19324" y="777"/>
                  </a:cubicBezTo>
                  <a:cubicBezTo>
                    <a:pt x="19299" y="752"/>
                    <a:pt x="19274" y="702"/>
                    <a:pt x="19249" y="677"/>
                  </a:cubicBezTo>
                  <a:cubicBezTo>
                    <a:pt x="19224" y="677"/>
                    <a:pt x="19199" y="627"/>
                    <a:pt x="19174" y="602"/>
                  </a:cubicBezTo>
                  <a:cubicBezTo>
                    <a:pt x="19023" y="401"/>
                    <a:pt x="18697" y="0"/>
                    <a:pt x="18071" y="0"/>
                  </a:cubicBezTo>
                  <a:cubicBezTo>
                    <a:pt x="17595" y="0"/>
                    <a:pt x="17294" y="251"/>
                    <a:pt x="17093" y="452"/>
                  </a:cubicBezTo>
                  <a:cubicBezTo>
                    <a:pt x="16918" y="251"/>
                    <a:pt x="16617" y="0"/>
                    <a:pt x="16116" y="0"/>
                  </a:cubicBezTo>
                  <a:cubicBezTo>
                    <a:pt x="15640" y="0"/>
                    <a:pt x="15339" y="251"/>
                    <a:pt x="15164" y="452"/>
                  </a:cubicBezTo>
                  <a:cubicBezTo>
                    <a:pt x="14963" y="251"/>
                    <a:pt x="14662" y="0"/>
                    <a:pt x="14186" y="0"/>
                  </a:cubicBezTo>
                  <a:cubicBezTo>
                    <a:pt x="13685" y="0"/>
                    <a:pt x="13384" y="251"/>
                    <a:pt x="13209" y="452"/>
                  </a:cubicBezTo>
                  <a:cubicBezTo>
                    <a:pt x="13008" y="251"/>
                    <a:pt x="12707" y="0"/>
                    <a:pt x="12231" y="0"/>
                  </a:cubicBezTo>
                  <a:cubicBezTo>
                    <a:pt x="11755" y="0"/>
                    <a:pt x="11429" y="251"/>
                    <a:pt x="11254" y="452"/>
                  </a:cubicBezTo>
                  <a:cubicBezTo>
                    <a:pt x="11078" y="251"/>
                    <a:pt x="10778" y="0"/>
                    <a:pt x="10276" y="0"/>
                  </a:cubicBezTo>
                  <a:cubicBezTo>
                    <a:pt x="9800" y="0"/>
                    <a:pt x="9499" y="251"/>
                    <a:pt x="9299" y="452"/>
                  </a:cubicBezTo>
                  <a:cubicBezTo>
                    <a:pt x="9123" y="251"/>
                    <a:pt x="8823" y="0"/>
                    <a:pt x="8346" y="0"/>
                  </a:cubicBezTo>
                  <a:cubicBezTo>
                    <a:pt x="7845" y="0"/>
                    <a:pt x="7544" y="251"/>
                    <a:pt x="7369" y="452"/>
                  </a:cubicBezTo>
                  <a:cubicBezTo>
                    <a:pt x="7168" y="251"/>
                    <a:pt x="6868" y="0"/>
                    <a:pt x="6392" y="0"/>
                  </a:cubicBezTo>
                  <a:cubicBezTo>
                    <a:pt x="5915" y="0"/>
                    <a:pt x="5590" y="251"/>
                    <a:pt x="5414" y="452"/>
                  </a:cubicBezTo>
                  <a:cubicBezTo>
                    <a:pt x="5239" y="251"/>
                    <a:pt x="4938" y="0"/>
                    <a:pt x="4437" y="0"/>
                  </a:cubicBezTo>
                  <a:cubicBezTo>
                    <a:pt x="3960" y="0"/>
                    <a:pt x="3660" y="251"/>
                    <a:pt x="3459" y="452"/>
                  </a:cubicBezTo>
                  <a:cubicBezTo>
                    <a:pt x="3284" y="251"/>
                    <a:pt x="2983" y="0"/>
                    <a:pt x="2507" y="0"/>
                  </a:cubicBezTo>
                  <a:close/>
                </a:path>
              </a:pathLst>
            </a:custGeom>
            <a:solidFill>
              <a:schemeClr val="accent2"/>
            </a:solidFill>
            <a:ln>
              <a:noFill/>
            </a:ln>
            <a:effectLst>
              <a:outerShdw dist="28575" dir="222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8" name="Google Shape;2908;p99"/>
            <p:cNvSpPr/>
            <p:nvPr/>
          </p:nvSpPr>
          <p:spPr>
            <a:xfrm rot="818166">
              <a:off x="7652772" y="3377293"/>
              <a:ext cx="834058" cy="806503"/>
            </a:xfrm>
            <a:custGeom>
              <a:avLst/>
              <a:gdLst/>
              <a:ahLst/>
              <a:cxnLst/>
              <a:rect l="l" t="t" r="r" b="b"/>
              <a:pathLst>
                <a:path w="18948" h="18322" extrusionOk="0">
                  <a:moveTo>
                    <a:pt x="1730" y="0"/>
                  </a:moveTo>
                  <a:cubicBezTo>
                    <a:pt x="1379" y="0"/>
                    <a:pt x="1279" y="301"/>
                    <a:pt x="1078" y="477"/>
                  </a:cubicBezTo>
                  <a:cubicBezTo>
                    <a:pt x="1078" y="502"/>
                    <a:pt x="1053" y="502"/>
                    <a:pt x="1028" y="527"/>
                  </a:cubicBezTo>
                  <a:cubicBezTo>
                    <a:pt x="777" y="802"/>
                    <a:pt x="727" y="1228"/>
                    <a:pt x="878" y="1579"/>
                  </a:cubicBezTo>
                  <a:lnTo>
                    <a:pt x="1529" y="3058"/>
                  </a:lnTo>
                  <a:lnTo>
                    <a:pt x="0" y="16316"/>
                  </a:lnTo>
                  <a:cubicBezTo>
                    <a:pt x="0" y="16993"/>
                    <a:pt x="577" y="18321"/>
                    <a:pt x="1254" y="18321"/>
                  </a:cubicBezTo>
                  <a:lnTo>
                    <a:pt x="17670" y="18321"/>
                  </a:lnTo>
                  <a:cubicBezTo>
                    <a:pt x="18371" y="18321"/>
                    <a:pt x="18948" y="16993"/>
                    <a:pt x="18948" y="16316"/>
                  </a:cubicBezTo>
                  <a:lnTo>
                    <a:pt x="17494" y="3058"/>
                  </a:lnTo>
                  <a:lnTo>
                    <a:pt x="18146" y="1579"/>
                  </a:lnTo>
                  <a:cubicBezTo>
                    <a:pt x="18296" y="1228"/>
                    <a:pt x="18246" y="802"/>
                    <a:pt x="17996" y="527"/>
                  </a:cubicBezTo>
                  <a:cubicBezTo>
                    <a:pt x="17970" y="502"/>
                    <a:pt x="17945" y="502"/>
                    <a:pt x="17920" y="477"/>
                  </a:cubicBezTo>
                  <a:cubicBezTo>
                    <a:pt x="17745" y="301"/>
                    <a:pt x="17645" y="0"/>
                    <a:pt x="17294" y="0"/>
                  </a:cubicBezTo>
                  <a:cubicBezTo>
                    <a:pt x="16818" y="0"/>
                    <a:pt x="16818" y="627"/>
                    <a:pt x="16316" y="627"/>
                  </a:cubicBezTo>
                  <a:cubicBezTo>
                    <a:pt x="15840" y="627"/>
                    <a:pt x="15840" y="0"/>
                    <a:pt x="15339" y="0"/>
                  </a:cubicBezTo>
                  <a:cubicBezTo>
                    <a:pt x="14863" y="0"/>
                    <a:pt x="14863" y="627"/>
                    <a:pt x="14361" y="627"/>
                  </a:cubicBezTo>
                  <a:cubicBezTo>
                    <a:pt x="13885" y="627"/>
                    <a:pt x="13885" y="0"/>
                    <a:pt x="13409" y="0"/>
                  </a:cubicBezTo>
                  <a:cubicBezTo>
                    <a:pt x="12908" y="0"/>
                    <a:pt x="12908" y="627"/>
                    <a:pt x="12432" y="627"/>
                  </a:cubicBezTo>
                  <a:cubicBezTo>
                    <a:pt x="11930" y="627"/>
                    <a:pt x="11930" y="0"/>
                    <a:pt x="11454" y="0"/>
                  </a:cubicBezTo>
                  <a:cubicBezTo>
                    <a:pt x="10978" y="0"/>
                    <a:pt x="10978" y="627"/>
                    <a:pt x="10477" y="627"/>
                  </a:cubicBezTo>
                  <a:cubicBezTo>
                    <a:pt x="10001" y="627"/>
                    <a:pt x="10001" y="0"/>
                    <a:pt x="9499" y="0"/>
                  </a:cubicBezTo>
                  <a:cubicBezTo>
                    <a:pt x="9023" y="0"/>
                    <a:pt x="9023" y="627"/>
                    <a:pt x="8522" y="627"/>
                  </a:cubicBezTo>
                  <a:cubicBezTo>
                    <a:pt x="8046" y="627"/>
                    <a:pt x="8046" y="0"/>
                    <a:pt x="7569" y="0"/>
                  </a:cubicBezTo>
                  <a:cubicBezTo>
                    <a:pt x="7068" y="0"/>
                    <a:pt x="7068" y="627"/>
                    <a:pt x="6592" y="627"/>
                  </a:cubicBezTo>
                  <a:cubicBezTo>
                    <a:pt x="6091" y="627"/>
                    <a:pt x="6091" y="0"/>
                    <a:pt x="5615" y="0"/>
                  </a:cubicBezTo>
                  <a:cubicBezTo>
                    <a:pt x="5113" y="0"/>
                    <a:pt x="5113" y="627"/>
                    <a:pt x="4637" y="627"/>
                  </a:cubicBezTo>
                  <a:cubicBezTo>
                    <a:pt x="4161" y="627"/>
                    <a:pt x="4161" y="0"/>
                    <a:pt x="3660" y="0"/>
                  </a:cubicBezTo>
                  <a:cubicBezTo>
                    <a:pt x="3183" y="0"/>
                    <a:pt x="3183" y="627"/>
                    <a:pt x="2682" y="627"/>
                  </a:cubicBezTo>
                  <a:cubicBezTo>
                    <a:pt x="2206" y="627"/>
                    <a:pt x="2206" y="0"/>
                    <a:pt x="173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9" name="Google Shape;2909;p99"/>
            <p:cNvSpPr/>
            <p:nvPr/>
          </p:nvSpPr>
          <p:spPr>
            <a:xfrm rot="818166">
              <a:off x="7851092" y="3545606"/>
              <a:ext cx="46395" cy="107052"/>
            </a:xfrm>
            <a:custGeom>
              <a:avLst/>
              <a:gdLst/>
              <a:ahLst/>
              <a:cxnLst/>
              <a:rect l="l" t="t" r="r" b="b"/>
              <a:pathLst>
                <a:path w="1054" h="2432" extrusionOk="0">
                  <a:moveTo>
                    <a:pt x="1" y="1"/>
                  </a:moveTo>
                  <a:lnTo>
                    <a:pt x="1" y="2432"/>
                  </a:lnTo>
                  <a:lnTo>
                    <a:pt x="1053" y="2432"/>
                  </a:lnTo>
                  <a:lnTo>
                    <a:pt x="1053" y="2081"/>
                  </a:lnTo>
                  <a:lnTo>
                    <a:pt x="352" y="2081"/>
                  </a:lnTo>
                  <a:lnTo>
                    <a:pt x="352" y="1354"/>
                  </a:lnTo>
                  <a:lnTo>
                    <a:pt x="928" y="1354"/>
                  </a:lnTo>
                  <a:lnTo>
                    <a:pt x="928" y="1028"/>
                  </a:lnTo>
                  <a:lnTo>
                    <a:pt x="352" y="1028"/>
                  </a:lnTo>
                  <a:lnTo>
                    <a:pt x="352" y="327"/>
                  </a:lnTo>
                  <a:lnTo>
                    <a:pt x="1053" y="327"/>
                  </a:lnTo>
                  <a:lnTo>
                    <a:pt x="10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0" name="Google Shape;2910;p99"/>
            <p:cNvSpPr/>
            <p:nvPr/>
          </p:nvSpPr>
          <p:spPr>
            <a:xfrm rot="818166">
              <a:off x="7913089" y="3562381"/>
              <a:ext cx="60701" cy="107052"/>
            </a:xfrm>
            <a:custGeom>
              <a:avLst/>
              <a:gdLst/>
              <a:ahLst/>
              <a:cxnLst/>
              <a:rect l="l" t="t" r="r" b="b"/>
              <a:pathLst>
                <a:path w="1379" h="2432" extrusionOk="0">
                  <a:moveTo>
                    <a:pt x="0" y="1"/>
                  </a:moveTo>
                  <a:lnTo>
                    <a:pt x="451" y="2432"/>
                  </a:lnTo>
                  <a:lnTo>
                    <a:pt x="928" y="2432"/>
                  </a:lnTo>
                  <a:lnTo>
                    <a:pt x="1379" y="1"/>
                  </a:lnTo>
                  <a:lnTo>
                    <a:pt x="1028" y="1"/>
                  </a:lnTo>
                  <a:lnTo>
                    <a:pt x="702" y="1805"/>
                  </a:lnTo>
                  <a:lnTo>
                    <a:pt x="35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1" name="Google Shape;2911;p99"/>
            <p:cNvSpPr/>
            <p:nvPr/>
          </p:nvSpPr>
          <p:spPr>
            <a:xfrm rot="818166">
              <a:off x="7990897" y="3575773"/>
              <a:ext cx="15494" cy="107052"/>
            </a:xfrm>
            <a:custGeom>
              <a:avLst/>
              <a:gdLst/>
              <a:ahLst/>
              <a:cxnLst/>
              <a:rect l="l" t="t" r="r" b="b"/>
              <a:pathLst>
                <a:path w="352" h="2432" extrusionOk="0">
                  <a:moveTo>
                    <a:pt x="1" y="1"/>
                  </a:moveTo>
                  <a:lnTo>
                    <a:pt x="1" y="2432"/>
                  </a:lnTo>
                  <a:lnTo>
                    <a:pt x="352" y="2432"/>
                  </a:lnTo>
                  <a:lnTo>
                    <a:pt x="3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2" name="Google Shape;2912;p99"/>
            <p:cNvSpPr/>
            <p:nvPr/>
          </p:nvSpPr>
          <p:spPr>
            <a:xfrm rot="818166">
              <a:off x="8026830" y="3588906"/>
              <a:ext cx="51898" cy="107052"/>
            </a:xfrm>
            <a:custGeom>
              <a:avLst/>
              <a:gdLst/>
              <a:ahLst/>
              <a:cxnLst/>
              <a:rect l="l" t="t" r="r" b="b"/>
              <a:pathLst>
                <a:path w="1179" h="2432" extrusionOk="0">
                  <a:moveTo>
                    <a:pt x="602" y="327"/>
                  </a:moveTo>
                  <a:cubicBezTo>
                    <a:pt x="703" y="327"/>
                    <a:pt x="828" y="377"/>
                    <a:pt x="828" y="602"/>
                  </a:cubicBezTo>
                  <a:lnTo>
                    <a:pt x="828" y="1805"/>
                  </a:lnTo>
                  <a:cubicBezTo>
                    <a:pt x="828" y="2056"/>
                    <a:pt x="703" y="2081"/>
                    <a:pt x="602" y="2081"/>
                  </a:cubicBezTo>
                  <a:lnTo>
                    <a:pt x="377" y="2081"/>
                  </a:lnTo>
                  <a:lnTo>
                    <a:pt x="377" y="327"/>
                  </a:lnTo>
                  <a:close/>
                  <a:moveTo>
                    <a:pt x="1" y="1"/>
                  </a:moveTo>
                  <a:lnTo>
                    <a:pt x="1" y="2432"/>
                  </a:lnTo>
                  <a:lnTo>
                    <a:pt x="602" y="2432"/>
                  </a:lnTo>
                  <a:cubicBezTo>
                    <a:pt x="978" y="2432"/>
                    <a:pt x="1179" y="2206"/>
                    <a:pt x="1179" y="1805"/>
                  </a:cubicBezTo>
                  <a:lnTo>
                    <a:pt x="1179" y="627"/>
                  </a:lnTo>
                  <a:cubicBezTo>
                    <a:pt x="1179" y="226"/>
                    <a:pt x="978" y="1"/>
                    <a:pt x="6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3" name="Google Shape;2913;p99"/>
            <p:cNvSpPr/>
            <p:nvPr/>
          </p:nvSpPr>
          <p:spPr>
            <a:xfrm rot="818166">
              <a:off x="8097705" y="3605427"/>
              <a:ext cx="46351" cy="107052"/>
            </a:xfrm>
            <a:custGeom>
              <a:avLst/>
              <a:gdLst/>
              <a:ahLst/>
              <a:cxnLst/>
              <a:rect l="l" t="t" r="r" b="b"/>
              <a:pathLst>
                <a:path w="1053" h="2432" extrusionOk="0">
                  <a:moveTo>
                    <a:pt x="0" y="1"/>
                  </a:moveTo>
                  <a:lnTo>
                    <a:pt x="0" y="2432"/>
                  </a:lnTo>
                  <a:lnTo>
                    <a:pt x="1053" y="2432"/>
                  </a:lnTo>
                  <a:lnTo>
                    <a:pt x="1053" y="2081"/>
                  </a:lnTo>
                  <a:lnTo>
                    <a:pt x="351" y="2081"/>
                  </a:lnTo>
                  <a:lnTo>
                    <a:pt x="351" y="1354"/>
                  </a:lnTo>
                  <a:lnTo>
                    <a:pt x="927" y="1354"/>
                  </a:lnTo>
                  <a:lnTo>
                    <a:pt x="927" y="1028"/>
                  </a:lnTo>
                  <a:lnTo>
                    <a:pt x="351" y="1028"/>
                  </a:lnTo>
                  <a:lnTo>
                    <a:pt x="351" y="327"/>
                  </a:lnTo>
                  <a:lnTo>
                    <a:pt x="1053" y="327"/>
                  </a:lnTo>
                  <a:lnTo>
                    <a:pt x="10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4" name="Google Shape;2914;p99"/>
            <p:cNvSpPr/>
            <p:nvPr/>
          </p:nvSpPr>
          <p:spPr>
            <a:xfrm rot="818166">
              <a:off x="8162976" y="3622067"/>
              <a:ext cx="52998" cy="107052"/>
            </a:xfrm>
            <a:custGeom>
              <a:avLst/>
              <a:gdLst/>
              <a:ahLst/>
              <a:cxnLst/>
              <a:rect l="l" t="t" r="r" b="b"/>
              <a:pathLst>
                <a:path w="1204" h="2432" extrusionOk="0">
                  <a:moveTo>
                    <a:pt x="1" y="1"/>
                  </a:moveTo>
                  <a:lnTo>
                    <a:pt x="1" y="2432"/>
                  </a:lnTo>
                  <a:lnTo>
                    <a:pt x="327" y="2432"/>
                  </a:lnTo>
                  <a:lnTo>
                    <a:pt x="327" y="828"/>
                  </a:lnTo>
                  <a:lnTo>
                    <a:pt x="853" y="2432"/>
                  </a:lnTo>
                  <a:lnTo>
                    <a:pt x="1204" y="2432"/>
                  </a:lnTo>
                  <a:lnTo>
                    <a:pt x="1204" y="1"/>
                  </a:lnTo>
                  <a:lnTo>
                    <a:pt x="878" y="1"/>
                  </a:lnTo>
                  <a:lnTo>
                    <a:pt x="878" y="1404"/>
                  </a:lnTo>
                  <a:lnTo>
                    <a:pt x="4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5" name="Google Shape;2915;p99"/>
            <p:cNvSpPr/>
            <p:nvPr/>
          </p:nvSpPr>
          <p:spPr>
            <a:xfrm rot="818166">
              <a:off x="8234868" y="3638136"/>
              <a:ext cx="50753" cy="109297"/>
            </a:xfrm>
            <a:custGeom>
              <a:avLst/>
              <a:gdLst/>
              <a:ahLst/>
              <a:cxnLst/>
              <a:rect l="l" t="t" r="r" b="b"/>
              <a:pathLst>
                <a:path w="1153" h="2483" extrusionOk="0">
                  <a:moveTo>
                    <a:pt x="577" y="1"/>
                  </a:moveTo>
                  <a:cubicBezTo>
                    <a:pt x="201" y="1"/>
                    <a:pt x="0" y="226"/>
                    <a:pt x="0" y="627"/>
                  </a:cubicBezTo>
                  <a:lnTo>
                    <a:pt x="0" y="1830"/>
                  </a:lnTo>
                  <a:cubicBezTo>
                    <a:pt x="0" y="2256"/>
                    <a:pt x="201" y="2482"/>
                    <a:pt x="577" y="2482"/>
                  </a:cubicBezTo>
                  <a:cubicBezTo>
                    <a:pt x="952" y="2482"/>
                    <a:pt x="1153" y="2256"/>
                    <a:pt x="1153" y="1830"/>
                  </a:cubicBezTo>
                  <a:lnTo>
                    <a:pt x="1153" y="1505"/>
                  </a:lnTo>
                  <a:lnTo>
                    <a:pt x="802" y="1505"/>
                  </a:lnTo>
                  <a:lnTo>
                    <a:pt x="802" y="1855"/>
                  </a:lnTo>
                  <a:cubicBezTo>
                    <a:pt x="802" y="2106"/>
                    <a:pt x="677" y="2131"/>
                    <a:pt x="577" y="2131"/>
                  </a:cubicBezTo>
                  <a:cubicBezTo>
                    <a:pt x="526" y="2131"/>
                    <a:pt x="351" y="2131"/>
                    <a:pt x="351" y="1855"/>
                  </a:cubicBezTo>
                  <a:lnTo>
                    <a:pt x="351" y="627"/>
                  </a:lnTo>
                  <a:cubicBezTo>
                    <a:pt x="351" y="327"/>
                    <a:pt x="526" y="327"/>
                    <a:pt x="577" y="327"/>
                  </a:cubicBezTo>
                  <a:cubicBezTo>
                    <a:pt x="677" y="327"/>
                    <a:pt x="802" y="377"/>
                    <a:pt x="802" y="627"/>
                  </a:cubicBezTo>
                  <a:lnTo>
                    <a:pt x="802" y="903"/>
                  </a:lnTo>
                  <a:lnTo>
                    <a:pt x="1153" y="903"/>
                  </a:lnTo>
                  <a:lnTo>
                    <a:pt x="1153" y="627"/>
                  </a:lnTo>
                  <a:cubicBezTo>
                    <a:pt x="1153" y="226"/>
                    <a:pt x="952" y="1"/>
                    <a:pt x="5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6" name="Google Shape;2916;p99"/>
            <p:cNvSpPr/>
            <p:nvPr/>
          </p:nvSpPr>
          <p:spPr>
            <a:xfrm rot="818166">
              <a:off x="8304620" y="3655623"/>
              <a:ext cx="46351" cy="107052"/>
            </a:xfrm>
            <a:custGeom>
              <a:avLst/>
              <a:gdLst/>
              <a:ahLst/>
              <a:cxnLst/>
              <a:rect l="l" t="t" r="r" b="b"/>
              <a:pathLst>
                <a:path w="1053" h="2432" extrusionOk="0">
                  <a:moveTo>
                    <a:pt x="0" y="1"/>
                  </a:moveTo>
                  <a:lnTo>
                    <a:pt x="0" y="2432"/>
                  </a:lnTo>
                  <a:lnTo>
                    <a:pt x="1053" y="2432"/>
                  </a:lnTo>
                  <a:lnTo>
                    <a:pt x="1053" y="2081"/>
                  </a:lnTo>
                  <a:lnTo>
                    <a:pt x="351" y="2081"/>
                  </a:lnTo>
                  <a:lnTo>
                    <a:pt x="351" y="1354"/>
                  </a:lnTo>
                  <a:lnTo>
                    <a:pt x="928" y="1354"/>
                  </a:lnTo>
                  <a:lnTo>
                    <a:pt x="928" y="1028"/>
                  </a:lnTo>
                  <a:lnTo>
                    <a:pt x="351" y="1028"/>
                  </a:lnTo>
                  <a:lnTo>
                    <a:pt x="351" y="327"/>
                  </a:lnTo>
                  <a:lnTo>
                    <a:pt x="1053" y="327"/>
                  </a:lnTo>
                  <a:lnTo>
                    <a:pt x="10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7" name="Google Shape;2917;p99"/>
            <p:cNvSpPr/>
            <p:nvPr/>
          </p:nvSpPr>
          <p:spPr>
            <a:xfrm rot="818166">
              <a:off x="7761180" y="3792912"/>
              <a:ext cx="541733" cy="272517"/>
            </a:xfrm>
            <a:custGeom>
              <a:avLst/>
              <a:gdLst/>
              <a:ahLst/>
              <a:cxnLst/>
              <a:rect l="l" t="t" r="r" b="b"/>
              <a:pathLst>
                <a:path w="12307" h="6191" extrusionOk="0">
                  <a:moveTo>
                    <a:pt x="2181" y="0"/>
                  </a:moveTo>
                  <a:cubicBezTo>
                    <a:pt x="978" y="0"/>
                    <a:pt x="1" y="978"/>
                    <a:pt x="1" y="2181"/>
                  </a:cubicBezTo>
                  <a:lnTo>
                    <a:pt x="1" y="4010"/>
                  </a:lnTo>
                  <a:cubicBezTo>
                    <a:pt x="1" y="5213"/>
                    <a:pt x="978" y="6191"/>
                    <a:pt x="2181" y="6191"/>
                  </a:cubicBezTo>
                  <a:lnTo>
                    <a:pt x="10126" y="6191"/>
                  </a:lnTo>
                  <a:cubicBezTo>
                    <a:pt x="11329" y="6191"/>
                    <a:pt x="12307" y="5213"/>
                    <a:pt x="12307" y="4010"/>
                  </a:cubicBezTo>
                  <a:lnTo>
                    <a:pt x="12307" y="2181"/>
                  </a:lnTo>
                  <a:cubicBezTo>
                    <a:pt x="12307" y="978"/>
                    <a:pt x="11329" y="0"/>
                    <a:pt x="1012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8" name="Google Shape;2918;p99"/>
            <p:cNvSpPr/>
            <p:nvPr/>
          </p:nvSpPr>
          <p:spPr>
            <a:xfrm rot="818166">
              <a:off x="7780128" y="3510059"/>
              <a:ext cx="711599" cy="9992"/>
            </a:xfrm>
            <a:custGeom>
              <a:avLst/>
              <a:gdLst/>
              <a:ahLst/>
              <a:cxnLst/>
              <a:rect l="l" t="t" r="r" b="b"/>
              <a:pathLst>
                <a:path w="16166" h="227" extrusionOk="0">
                  <a:moveTo>
                    <a:pt x="0" y="1"/>
                  </a:moveTo>
                  <a:lnTo>
                    <a:pt x="100" y="226"/>
                  </a:lnTo>
                  <a:lnTo>
                    <a:pt x="16065" y="226"/>
                  </a:lnTo>
                  <a:lnTo>
                    <a:pt x="161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9" name="Google Shape;2919;p99"/>
            <p:cNvSpPr/>
            <p:nvPr/>
          </p:nvSpPr>
          <p:spPr>
            <a:xfrm rot="818166">
              <a:off x="7777649" y="3529351"/>
              <a:ext cx="707197" cy="9992"/>
            </a:xfrm>
            <a:custGeom>
              <a:avLst/>
              <a:gdLst/>
              <a:ahLst/>
              <a:cxnLst/>
              <a:rect l="l" t="t" r="r" b="b"/>
              <a:pathLst>
                <a:path w="16066" h="227" extrusionOk="0">
                  <a:moveTo>
                    <a:pt x="25" y="1"/>
                  </a:moveTo>
                  <a:lnTo>
                    <a:pt x="0" y="226"/>
                  </a:lnTo>
                  <a:lnTo>
                    <a:pt x="16065" y="226"/>
                  </a:lnTo>
                  <a:lnTo>
                    <a:pt x="160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0" name="Google Shape;2920;p99"/>
            <p:cNvSpPr/>
            <p:nvPr/>
          </p:nvSpPr>
          <p:spPr>
            <a:xfrm rot="818166">
              <a:off x="7868647" y="3846619"/>
              <a:ext cx="369621" cy="16595"/>
            </a:xfrm>
            <a:custGeom>
              <a:avLst/>
              <a:gdLst/>
              <a:ahLst/>
              <a:cxnLst/>
              <a:rect l="l" t="t" r="r" b="b"/>
              <a:pathLst>
                <a:path w="8397" h="377" extrusionOk="0">
                  <a:moveTo>
                    <a:pt x="176" y="0"/>
                  </a:moveTo>
                  <a:cubicBezTo>
                    <a:pt x="76" y="0"/>
                    <a:pt x="1" y="75"/>
                    <a:pt x="1" y="176"/>
                  </a:cubicBezTo>
                  <a:cubicBezTo>
                    <a:pt x="1" y="301"/>
                    <a:pt x="76" y="376"/>
                    <a:pt x="176" y="376"/>
                  </a:cubicBezTo>
                  <a:lnTo>
                    <a:pt x="8196" y="376"/>
                  </a:lnTo>
                  <a:cubicBezTo>
                    <a:pt x="8297" y="376"/>
                    <a:pt x="8397" y="301"/>
                    <a:pt x="8397" y="176"/>
                  </a:cubicBezTo>
                  <a:cubicBezTo>
                    <a:pt x="8397" y="75"/>
                    <a:pt x="8297" y="0"/>
                    <a:pt x="819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1" name="Google Shape;2921;p99"/>
            <p:cNvSpPr/>
            <p:nvPr/>
          </p:nvSpPr>
          <p:spPr>
            <a:xfrm rot="818166">
              <a:off x="7852784" y="3912027"/>
              <a:ext cx="369621" cy="16551"/>
            </a:xfrm>
            <a:custGeom>
              <a:avLst/>
              <a:gdLst/>
              <a:ahLst/>
              <a:cxnLst/>
              <a:rect l="l" t="t" r="r" b="b"/>
              <a:pathLst>
                <a:path w="8397" h="376" extrusionOk="0">
                  <a:moveTo>
                    <a:pt x="176" y="0"/>
                  </a:moveTo>
                  <a:cubicBezTo>
                    <a:pt x="76" y="0"/>
                    <a:pt x="1" y="75"/>
                    <a:pt x="1" y="175"/>
                  </a:cubicBezTo>
                  <a:cubicBezTo>
                    <a:pt x="1" y="301"/>
                    <a:pt x="76" y="376"/>
                    <a:pt x="176" y="376"/>
                  </a:cubicBezTo>
                  <a:lnTo>
                    <a:pt x="8196" y="376"/>
                  </a:lnTo>
                  <a:cubicBezTo>
                    <a:pt x="8297" y="376"/>
                    <a:pt x="8397" y="301"/>
                    <a:pt x="8397" y="175"/>
                  </a:cubicBezTo>
                  <a:cubicBezTo>
                    <a:pt x="8397" y="75"/>
                    <a:pt x="8297" y="0"/>
                    <a:pt x="819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2" name="Google Shape;2922;p99"/>
            <p:cNvSpPr/>
            <p:nvPr/>
          </p:nvSpPr>
          <p:spPr>
            <a:xfrm rot="818166">
              <a:off x="7836922" y="3977390"/>
              <a:ext cx="369621" cy="16595"/>
            </a:xfrm>
            <a:custGeom>
              <a:avLst/>
              <a:gdLst/>
              <a:ahLst/>
              <a:cxnLst/>
              <a:rect l="l" t="t" r="r" b="b"/>
              <a:pathLst>
                <a:path w="8397" h="377" extrusionOk="0">
                  <a:moveTo>
                    <a:pt x="176" y="1"/>
                  </a:moveTo>
                  <a:cubicBezTo>
                    <a:pt x="76" y="1"/>
                    <a:pt x="1" y="76"/>
                    <a:pt x="1" y="176"/>
                  </a:cubicBezTo>
                  <a:cubicBezTo>
                    <a:pt x="1" y="277"/>
                    <a:pt x="76" y="377"/>
                    <a:pt x="176" y="377"/>
                  </a:cubicBezTo>
                  <a:lnTo>
                    <a:pt x="8196" y="377"/>
                  </a:lnTo>
                  <a:cubicBezTo>
                    <a:pt x="8297" y="377"/>
                    <a:pt x="8397" y="277"/>
                    <a:pt x="8397" y="176"/>
                  </a:cubicBezTo>
                  <a:cubicBezTo>
                    <a:pt x="8397" y="76"/>
                    <a:pt x="8297" y="1"/>
                    <a:pt x="81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23" name="Google Shape;2923;p99"/>
          <p:cNvGrpSpPr/>
          <p:nvPr/>
        </p:nvGrpSpPr>
        <p:grpSpPr>
          <a:xfrm rot="2014304" flipH="1">
            <a:off x="7621326" y="3760757"/>
            <a:ext cx="694423" cy="367539"/>
            <a:chOff x="6679875" y="343900"/>
            <a:chExt cx="738750" cy="391000"/>
          </a:xfrm>
        </p:grpSpPr>
        <p:sp>
          <p:nvSpPr>
            <p:cNvPr id="2924" name="Google Shape;2924;p99"/>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5" name="Google Shape;2925;p9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6" name="Google Shape;2926;p99"/>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7" name="Google Shape;2927;p99"/>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8" name="Google Shape;2928;p99"/>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9" name="Google Shape;2929;p99"/>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0" name="Google Shape;2930;p99"/>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1" name="Google Shape;2931;p99"/>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2" name="Google Shape;2932;p99"/>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3" name="Google Shape;2933;p9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34" name="Google Shape;2934;p99"/>
          <p:cNvGrpSpPr/>
          <p:nvPr/>
        </p:nvGrpSpPr>
        <p:grpSpPr>
          <a:xfrm rot="-2135237" flipH="1">
            <a:off x="4224812" y="1335551"/>
            <a:ext cx="694392" cy="367523"/>
            <a:chOff x="6679875" y="343900"/>
            <a:chExt cx="738750" cy="391000"/>
          </a:xfrm>
        </p:grpSpPr>
        <p:sp>
          <p:nvSpPr>
            <p:cNvPr id="2935" name="Google Shape;2935;p99"/>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6" name="Google Shape;2936;p9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7" name="Google Shape;2937;p99"/>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8" name="Google Shape;2938;p99"/>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9" name="Google Shape;2939;p99"/>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0" name="Google Shape;2940;p99"/>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1" name="Google Shape;2941;p99"/>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2" name="Google Shape;2942;p99"/>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3" name="Google Shape;2943;p99"/>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4" name="Google Shape;2944;p99"/>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45" name="Google Shape;2945;p99"/>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6" name="Google Shape;2946;p99">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7" name="Google Shape;2947;p99">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8" name="Google Shape;2948;p99">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52"/>
        <p:cNvGrpSpPr/>
        <p:nvPr/>
      </p:nvGrpSpPr>
      <p:grpSpPr>
        <a:xfrm>
          <a:off x="0" y="0"/>
          <a:ext cx="0" cy="0"/>
          <a:chOff x="0" y="0"/>
          <a:chExt cx="0" cy="0"/>
        </a:xfrm>
      </p:grpSpPr>
      <p:sp>
        <p:nvSpPr>
          <p:cNvPr id="2953" name="Google Shape;2953;p100"/>
          <p:cNvSpPr txBox="1">
            <a:spLocks noGrp="1"/>
          </p:cNvSpPr>
          <p:nvPr>
            <p:ph type="title"/>
          </p:nvPr>
        </p:nvSpPr>
        <p:spPr>
          <a:xfrm>
            <a:off x="720000" y="48285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id" sz="2800"/>
              <a:t>Peran </a:t>
            </a:r>
            <a:r>
              <a:rPr lang="id" sz="2800">
                <a:solidFill>
                  <a:schemeClr val="dk2"/>
                </a:solidFill>
              </a:rPr>
              <a:t>Masyarakat</a:t>
            </a:r>
            <a:endParaRPr sz="2300">
              <a:solidFill>
                <a:schemeClr val="dk2"/>
              </a:solidFill>
            </a:endParaRPr>
          </a:p>
        </p:txBody>
      </p:sp>
      <p:sp>
        <p:nvSpPr>
          <p:cNvPr id="2954" name="Google Shape;2954;p100"/>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5" name="Google Shape;2955;p100">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6" name="Google Shape;2956;p100">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7" name="Google Shape;2957;p100">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8" name="Google Shape;2958;p100"/>
          <p:cNvSpPr txBox="1"/>
          <p:nvPr/>
        </p:nvSpPr>
        <p:spPr>
          <a:xfrm flipH="1">
            <a:off x="999200" y="1191175"/>
            <a:ext cx="7003800" cy="34125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id" sz="1700">
                <a:solidFill>
                  <a:schemeClr val="dk1"/>
                </a:solidFill>
                <a:latin typeface="Catamaran"/>
                <a:ea typeface="Catamaran"/>
                <a:cs typeface="Catamaran"/>
                <a:sym typeface="Catamaran"/>
              </a:rPr>
              <a:t>Dalam Pasal 2 PP Nomor 43 Tahun 2018, peran serta masyarakat ini diwujudkan dalam bentuk hak untuk: </a:t>
            </a:r>
            <a:endParaRPr sz="1700">
              <a:solidFill>
                <a:schemeClr val="dk1"/>
              </a:solidFill>
              <a:latin typeface="Catamaran"/>
              <a:ea typeface="Catamaran"/>
              <a:cs typeface="Catamaran"/>
              <a:sym typeface="Catamaran"/>
            </a:endParaRPr>
          </a:p>
          <a:p>
            <a:pPr marL="457200" marR="0" lvl="0" indent="-336550" algn="just" rtl="0">
              <a:lnSpc>
                <a:spcPct val="100000"/>
              </a:lnSpc>
              <a:spcBef>
                <a:spcPts val="0"/>
              </a:spcBef>
              <a:spcAft>
                <a:spcPts val="0"/>
              </a:spcAft>
              <a:buClr>
                <a:schemeClr val="dk1"/>
              </a:buClr>
              <a:buSzPts val="1700"/>
              <a:buFont typeface="Catamaran"/>
              <a:buChar char="●"/>
            </a:pPr>
            <a:r>
              <a:rPr lang="id" sz="1700">
                <a:solidFill>
                  <a:schemeClr val="dk1"/>
                </a:solidFill>
                <a:latin typeface="Catamaran"/>
                <a:ea typeface="Catamaran"/>
                <a:cs typeface="Catamaran"/>
                <a:sym typeface="Catamaran"/>
              </a:rPr>
              <a:t>Mencari, memperoleh dan memberikan informasi atas dugaan terjadinya korupsi </a:t>
            </a:r>
            <a:endParaRPr sz="1700">
              <a:solidFill>
                <a:schemeClr val="dk1"/>
              </a:solidFill>
              <a:latin typeface="Catamaran"/>
              <a:ea typeface="Catamaran"/>
              <a:cs typeface="Catamaran"/>
              <a:sym typeface="Catamaran"/>
            </a:endParaRPr>
          </a:p>
          <a:p>
            <a:pPr marL="457200" marR="0" lvl="0" indent="-336550" algn="just" rtl="0">
              <a:lnSpc>
                <a:spcPct val="100000"/>
              </a:lnSpc>
              <a:spcBef>
                <a:spcPts val="0"/>
              </a:spcBef>
              <a:spcAft>
                <a:spcPts val="0"/>
              </a:spcAft>
              <a:buClr>
                <a:schemeClr val="dk1"/>
              </a:buClr>
              <a:buSzPts val="1700"/>
              <a:buFont typeface="Catamaran"/>
              <a:buChar char="●"/>
            </a:pPr>
            <a:r>
              <a:rPr lang="id" sz="1700">
                <a:solidFill>
                  <a:schemeClr val="dk1"/>
                </a:solidFill>
                <a:latin typeface="Catamaran"/>
                <a:ea typeface="Catamaran"/>
                <a:cs typeface="Catamaran"/>
                <a:sym typeface="Catamaran"/>
              </a:rPr>
              <a:t>Mendapatkan pelayanan dalam mencari dan memberikan informasi terkait dugaan terjadinya korupsi kepada penegak hukum yang menangani perkara tindak pidana korupsi </a:t>
            </a:r>
            <a:endParaRPr sz="1700">
              <a:solidFill>
                <a:schemeClr val="dk1"/>
              </a:solidFill>
              <a:latin typeface="Catamaran"/>
              <a:ea typeface="Catamaran"/>
              <a:cs typeface="Catamaran"/>
              <a:sym typeface="Catamaran"/>
            </a:endParaRPr>
          </a:p>
          <a:p>
            <a:pPr marL="457200" marR="0" lvl="0" indent="-336550" algn="just" rtl="0">
              <a:lnSpc>
                <a:spcPct val="100000"/>
              </a:lnSpc>
              <a:spcBef>
                <a:spcPts val="0"/>
              </a:spcBef>
              <a:spcAft>
                <a:spcPts val="0"/>
              </a:spcAft>
              <a:buClr>
                <a:schemeClr val="dk1"/>
              </a:buClr>
              <a:buSzPts val="1700"/>
              <a:buFont typeface="Catamaran"/>
              <a:buChar char="●"/>
            </a:pPr>
            <a:r>
              <a:rPr lang="id" sz="1700">
                <a:solidFill>
                  <a:schemeClr val="dk1"/>
                </a:solidFill>
                <a:latin typeface="Catamaran"/>
                <a:ea typeface="Catamaran"/>
                <a:cs typeface="Catamaran"/>
                <a:sym typeface="Catamaran"/>
              </a:rPr>
              <a:t>Menyampaikan saran dan pendapat secara bertanggung jawab kepada penegak hukum yang menangani perkara korupsi </a:t>
            </a:r>
            <a:endParaRPr sz="1700">
              <a:solidFill>
                <a:schemeClr val="dk1"/>
              </a:solidFill>
              <a:latin typeface="Catamaran"/>
              <a:ea typeface="Catamaran"/>
              <a:cs typeface="Catamaran"/>
              <a:sym typeface="Catamaran"/>
            </a:endParaRPr>
          </a:p>
          <a:p>
            <a:pPr marL="457200" marR="0" lvl="0" indent="-336550" algn="just" rtl="0">
              <a:lnSpc>
                <a:spcPct val="100000"/>
              </a:lnSpc>
              <a:spcBef>
                <a:spcPts val="0"/>
              </a:spcBef>
              <a:spcAft>
                <a:spcPts val="0"/>
              </a:spcAft>
              <a:buClr>
                <a:schemeClr val="dk1"/>
              </a:buClr>
              <a:buSzPts val="1700"/>
              <a:buFont typeface="Catamaran"/>
              <a:buChar char="●"/>
            </a:pPr>
            <a:r>
              <a:rPr lang="id" sz="1700">
                <a:solidFill>
                  <a:schemeClr val="dk1"/>
                </a:solidFill>
                <a:latin typeface="Catamaran"/>
                <a:ea typeface="Catamaran"/>
                <a:cs typeface="Catamaran"/>
                <a:sym typeface="Catamaran"/>
              </a:rPr>
              <a:t>Memperoleh jawaban atas pertanyaan tentang laporan yang diberikan kepada penegak hukum Memperoleh perlindungan hukum</a:t>
            </a:r>
            <a:endParaRPr sz="1700">
              <a:solidFill>
                <a:schemeClr val="dk1"/>
              </a:solidFill>
              <a:latin typeface="Catamaran"/>
              <a:ea typeface="Catamaran"/>
              <a:cs typeface="Catamaran"/>
              <a:sym typeface="Catamaran"/>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sp>
        <p:nvSpPr>
          <p:cNvPr id="2020" name="Google Shape;2020;p74"/>
          <p:cNvSpPr/>
          <p:nvPr/>
        </p:nvSpPr>
        <p:spPr>
          <a:xfrm>
            <a:off x="2172150" y="1158100"/>
            <a:ext cx="1107600" cy="1107600"/>
          </a:xfrm>
          <a:prstGeom prst="ellipse">
            <a:avLst/>
          </a:prstGeom>
          <a:solidFill>
            <a:schemeClr val="lt2"/>
          </a:solidFill>
          <a:ln w="38100" cap="flat" cmpd="sng">
            <a:solidFill>
              <a:schemeClr val="accent2"/>
            </a:solidFill>
            <a:prstDash val="solid"/>
            <a:round/>
            <a:headEnd type="none" w="sm" len="sm"/>
            <a:tailEnd type="none" w="sm" len="sm"/>
          </a:ln>
          <a:effectLst>
            <a:outerShdw dist="28575" dir="2220000" algn="bl" rotWithShape="0">
              <a:schemeClr val="dk1">
                <a:alpha val="20784"/>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74"/>
          <p:cNvSpPr txBox="1">
            <a:spLocks noGrp="1"/>
          </p:cNvSpPr>
          <p:nvPr>
            <p:ph type="title"/>
          </p:nvPr>
        </p:nvSpPr>
        <p:spPr>
          <a:xfrm>
            <a:off x="694250" y="2667625"/>
            <a:ext cx="40119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id"/>
              <a:t>APA  ITU</a:t>
            </a:r>
            <a:endParaRPr/>
          </a:p>
        </p:txBody>
      </p:sp>
      <p:sp>
        <p:nvSpPr>
          <p:cNvPr id="2022" name="Google Shape;2022;p74"/>
          <p:cNvSpPr txBox="1">
            <a:spLocks noGrp="1"/>
          </p:cNvSpPr>
          <p:nvPr>
            <p:ph type="title" idx="2"/>
          </p:nvPr>
        </p:nvSpPr>
        <p:spPr>
          <a:xfrm>
            <a:off x="2283900" y="1353950"/>
            <a:ext cx="8841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id">
                <a:solidFill>
                  <a:schemeClr val="lt1"/>
                </a:solidFill>
              </a:rPr>
              <a:t>01</a:t>
            </a:r>
            <a:endParaRPr>
              <a:solidFill>
                <a:schemeClr val="lt1"/>
              </a:solidFill>
            </a:endParaRPr>
          </a:p>
        </p:txBody>
      </p:sp>
      <p:grpSp>
        <p:nvGrpSpPr>
          <p:cNvPr id="2023" name="Google Shape;2023;p74"/>
          <p:cNvGrpSpPr/>
          <p:nvPr/>
        </p:nvGrpSpPr>
        <p:grpSpPr>
          <a:xfrm>
            <a:off x="5844788" y="1053451"/>
            <a:ext cx="1746747" cy="3550650"/>
            <a:chOff x="5955900" y="777676"/>
            <a:chExt cx="1746747" cy="3550650"/>
          </a:xfrm>
        </p:grpSpPr>
        <p:sp>
          <p:nvSpPr>
            <p:cNvPr id="2024" name="Google Shape;2024;p74"/>
            <p:cNvSpPr/>
            <p:nvPr/>
          </p:nvSpPr>
          <p:spPr>
            <a:xfrm>
              <a:off x="5955900" y="777676"/>
              <a:ext cx="1746747" cy="3550650"/>
            </a:xfrm>
            <a:custGeom>
              <a:avLst/>
              <a:gdLst/>
              <a:ahLst/>
              <a:cxnLst/>
              <a:rect l="l" t="t" r="r" b="b"/>
              <a:pathLst>
                <a:path w="22157" h="45039" extrusionOk="0">
                  <a:moveTo>
                    <a:pt x="11028" y="1"/>
                  </a:moveTo>
                  <a:cubicBezTo>
                    <a:pt x="8773" y="1"/>
                    <a:pt x="7269" y="552"/>
                    <a:pt x="6542" y="1630"/>
                  </a:cubicBezTo>
                  <a:cubicBezTo>
                    <a:pt x="6066" y="2332"/>
                    <a:pt x="6041" y="3159"/>
                    <a:pt x="6141" y="3710"/>
                  </a:cubicBezTo>
                  <a:lnTo>
                    <a:pt x="6041" y="3861"/>
                  </a:lnTo>
                  <a:cubicBezTo>
                    <a:pt x="5389" y="4262"/>
                    <a:pt x="4963" y="4988"/>
                    <a:pt x="4963" y="5790"/>
                  </a:cubicBezTo>
                  <a:cubicBezTo>
                    <a:pt x="4963" y="6191"/>
                    <a:pt x="5063" y="6592"/>
                    <a:pt x="5264" y="6918"/>
                  </a:cubicBezTo>
                  <a:cubicBezTo>
                    <a:pt x="5063" y="7269"/>
                    <a:pt x="4963" y="7645"/>
                    <a:pt x="4963" y="8046"/>
                  </a:cubicBezTo>
                  <a:cubicBezTo>
                    <a:pt x="4963" y="9299"/>
                    <a:pt x="5991" y="10327"/>
                    <a:pt x="7269" y="10327"/>
                  </a:cubicBezTo>
                  <a:cubicBezTo>
                    <a:pt x="7695" y="10327"/>
                    <a:pt x="8121" y="10201"/>
                    <a:pt x="8472" y="9976"/>
                  </a:cubicBezTo>
                  <a:cubicBezTo>
                    <a:pt x="8522" y="10026"/>
                    <a:pt x="8572" y="10076"/>
                    <a:pt x="8597" y="10101"/>
                  </a:cubicBezTo>
                  <a:cubicBezTo>
                    <a:pt x="8597" y="10252"/>
                    <a:pt x="8572" y="10377"/>
                    <a:pt x="8547" y="10477"/>
                  </a:cubicBezTo>
                  <a:cubicBezTo>
                    <a:pt x="8322" y="10577"/>
                    <a:pt x="8146" y="10653"/>
                    <a:pt x="8021" y="10703"/>
                  </a:cubicBezTo>
                  <a:cubicBezTo>
                    <a:pt x="6918" y="10978"/>
                    <a:pt x="5665" y="11354"/>
                    <a:pt x="4738" y="12181"/>
                  </a:cubicBezTo>
                  <a:cubicBezTo>
                    <a:pt x="4261" y="12607"/>
                    <a:pt x="4061" y="13109"/>
                    <a:pt x="3910" y="13510"/>
                  </a:cubicBezTo>
                  <a:cubicBezTo>
                    <a:pt x="3860" y="13685"/>
                    <a:pt x="3810" y="13836"/>
                    <a:pt x="3735" y="13986"/>
                  </a:cubicBezTo>
                  <a:cubicBezTo>
                    <a:pt x="3535" y="14362"/>
                    <a:pt x="3159" y="15214"/>
                    <a:pt x="2707" y="16166"/>
                  </a:cubicBezTo>
                  <a:cubicBezTo>
                    <a:pt x="2382" y="16868"/>
                    <a:pt x="2006" y="17670"/>
                    <a:pt x="1680" y="18347"/>
                  </a:cubicBezTo>
                  <a:lnTo>
                    <a:pt x="778" y="18347"/>
                  </a:lnTo>
                  <a:cubicBezTo>
                    <a:pt x="352" y="18347"/>
                    <a:pt x="1" y="18698"/>
                    <a:pt x="1" y="19124"/>
                  </a:cubicBezTo>
                  <a:lnTo>
                    <a:pt x="1" y="21705"/>
                  </a:lnTo>
                  <a:cubicBezTo>
                    <a:pt x="1" y="22131"/>
                    <a:pt x="352" y="22482"/>
                    <a:pt x="778" y="22482"/>
                  </a:cubicBezTo>
                  <a:lnTo>
                    <a:pt x="1479" y="22482"/>
                  </a:lnTo>
                  <a:lnTo>
                    <a:pt x="1479" y="40878"/>
                  </a:lnTo>
                  <a:lnTo>
                    <a:pt x="778" y="40878"/>
                  </a:lnTo>
                  <a:cubicBezTo>
                    <a:pt x="352" y="40878"/>
                    <a:pt x="1" y="41229"/>
                    <a:pt x="1" y="41680"/>
                  </a:cubicBezTo>
                  <a:lnTo>
                    <a:pt x="1" y="44237"/>
                  </a:lnTo>
                  <a:cubicBezTo>
                    <a:pt x="1" y="44688"/>
                    <a:pt x="352" y="45039"/>
                    <a:pt x="778" y="45039"/>
                  </a:cubicBezTo>
                  <a:lnTo>
                    <a:pt x="21379" y="45039"/>
                  </a:lnTo>
                  <a:cubicBezTo>
                    <a:pt x="21805" y="45039"/>
                    <a:pt x="22156" y="44688"/>
                    <a:pt x="22156" y="44237"/>
                  </a:cubicBezTo>
                  <a:lnTo>
                    <a:pt x="22156" y="41680"/>
                  </a:lnTo>
                  <a:cubicBezTo>
                    <a:pt x="22156" y="41229"/>
                    <a:pt x="21805" y="40878"/>
                    <a:pt x="21379" y="40878"/>
                  </a:cubicBezTo>
                  <a:lnTo>
                    <a:pt x="20677" y="40878"/>
                  </a:lnTo>
                  <a:lnTo>
                    <a:pt x="20677" y="22482"/>
                  </a:lnTo>
                  <a:lnTo>
                    <a:pt x="21379" y="22482"/>
                  </a:lnTo>
                  <a:cubicBezTo>
                    <a:pt x="21805" y="22482"/>
                    <a:pt x="22156" y="22131"/>
                    <a:pt x="22156" y="21705"/>
                  </a:cubicBezTo>
                  <a:lnTo>
                    <a:pt x="22156" y="19124"/>
                  </a:lnTo>
                  <a:cubicBezTo>
                    <a:pt x="22156" y="18698"/>
                    <a:pt x="21805" y="18347"/>
                    <a:pt x="21379" y="18347"/>
                  </a:cubicBezTo>
                  <a:lnTo>
                    <a:pt x="20352" y="18347"/>
                  </a:lnTo>
                  <a:cubicBezTo>
                    <a:pt x="20026" y="17670"/>
                    <a:pt x="19675" y="16868"/>
                    <a:pt x="19349" y="16166"/>
                  </a:cubicBezTo>
                  <a:cubicBezTo>
                    <a:pt x="18898" y="15214"/>
                    <a:pt x="18497" y="14362"/>
                    <a:pt x="18296" y="13986"/>
                  </a:cubicBezTo>
                  <a:cubicBezTo>
                    <a:pt x="18246" y="13836"/>
                    <a:pt x="18171" y="13685"/>
                    <a:pt x="18121" y="13510"/>
                  </a:cubicBezTo>
                  <a:cubicBezTo>
                    <a:pt x="17971" y="13109"/>
                    <a:pt x="17795" y="12607"/>
                    <a:pt x="17319" y="12181"/>
                  </a:cubicBezTo>
                  <a:cubicBezTo>
                    <a:pt x="16392" y="11329"/>
                    <a:pt x="15114" y="10953"/>
                    <a:pt x="14011" y="10703"/>
                  </a:cubicBezTo>
                  <a:cubicBezTo>
                    <a:pt x="13911" y="10653"/>
                    <a:pt x="13735" y="10577"/>
                    <a:pt x="13535" y="10502"/>
                  </a:cubicBezTo>
                  <a:cubicBezTo>
                    <a:pt x="13535" y="10477"/>
                    <a:pt x="13535" y="10477"/>
                    <a:pt x="13535" y="10452"/>
                  </a:cubicBezTo>
                  <a:cubicBezTo>
                    <a:pt x="13510" y="10377"/>
                    <a:pt x="13510" y="10302"/>
                    <a:pt x="13484" y="10226"/>
                  </a:cubicBezTo>
                  <a:cubicBezTo>
                    <a:pt x="13484" y="10201"/>
                    <a:pt x="13484" y="10151"/>
                    <a:pt x="13484" y="10126"/>
                  </a:cubicBezTo>
                  <a:cubicBezTo>
                    <a:pt x="13484" y="10126"/>
                    <a:pt x="13510" y="10101"/>
                    <a:pt x="13535" y="10076"/>
                  </a:cubicBezTo>
                  <a:cubicBezTo>
                    <a:pt x="13535" y="10076"/>
                    <a:pt x="13585" y="10026"/>
                    <a:pt x="13610" y="10001"/>
                  </a:cubicBezTo>
                  <a:cubicBezTo>
                    <a:pt x="13961" y="10226"/>
                    <a:pt x="14362" y="10327"/>
                    <a:pt x="14788" y="10327"/>
                  </a:cubicBezTo>
                  <a:cubicBezTo>
                    <a:pt x="16041" y="10327"/>
                    <a:pt x="17068" y="9299"/>
                    <a:pt x="17068" y="8046"/>
                  </a:cubicBezTo>
                  <a:cubicBezTo>
                    <a:pt x="17068" y="7645"/>
                    <a:pt x="16968" y="7269"/>
                    <a:pt x="16768" y="6918"/>
                  </a:cubicBezTo>
                  <a:cubicBezTo>
                    <a:pt x="16968" y="6592"/>
                    <a:pt x="17068" y="6191"/>
                    <a:pt x="17068" y="5790"/>
                  </a:cubicBezTo>
                  <a:cubicBezTo>
                    <a:pt x="17068" y="4988"/>
                    <a:pt x="16667" y="4262"/>
                    <a:pt x="15991" y="3861"/>
                  </a:cubicBezTo>
                  <a:lnTo>
                    <a:pt x="15890" y="3710"/>
                  </a:lnTo>
                  <a:cubicBezTo>
                    <a:pt x="15991" y="3159"/>
                    <a:pt x="15991" y="2332"/>
                    <a:pt x="15489" y="1630"/>
                  </a:cubicBezTo>
                  <a:cubicBezTo>
                    <a:pt x="14763" y="552"/>
                    <a:pt x="13259" y="1"/>
                    <a:pt x="11028" y="1"/>
                  </a:cubicBezTo>
                  <a:close/>
                </a:path>
              </a:pathLst>
            </a:custGeom>
            <a:solidFill>
              <a:schemeClr val="dk1"/>
            </a:solidFill>
            <a:ln>
              <a:noFill/>
            </a:ln>
            <a:effectLst>
              <a:outerShdw dist="47625" dir="3300000" algn="bl" rotWithShape="0">
                <a:schemeClr val="dk1">
                  <a:alpha val="1882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74"/>
            <p:cNvSpPr/>
            <p:nvPr/>
          </p:nvSpPr>
          <p:spPr>
            <a:xfrm>
              <a:off x="6076438" y="1671976"/>
              <a:ext cx="1495815" cy="743729"/>
            </a:xfrm>
            <a:custGeom>
              <a:avLst/>
              <a:gdLst/>
              <a:ahLst/>
              <a:cxnLst/>
              <a:rect l="l" t="t" r="r" b="b"/>
              <a:pathLst>
                <a:path w="18974" h="9434" extrusionOk="0">
                  <a:moveTo>
                    <a:pt x="7312" y="0"/>
                  </a:moveTo>
                  <a:cubicBezTo>
                    <a:pt x="7190" y="0"/>
                    <a:pt x="6764" y="111"/>
                    <a:pt x="6742" y="111"/>
                  </a:cubicBezTo>
                  <a:cubicBezTo>
                    <a:pt x="5690" y="361"/>
                    <a:pt x="4537" y="687"/>
                    <a:pt x="3735" y="1414"/>
                  </a:cubicBezTo>
                  <a:cubicBezTo>
                    <a:pt x="3234" y="1865"/>
                    <a:pt x="3183" y="2416"/>
                    <a:pt x="2908" y="2993"/>
                  </a:cubicBezTo>
                  <a:cubicBezTo>
                    <a:pt x="2407" y="3970"/>
                    <a:pt x="552" y="8131"/>
                    <a:pt x="0" y="9058"/>
                  </a:cubicBezTo>
                  <a:lnTo>
                    <a:pt x="9499" y="9434"/>
                  </a:lnTo>
                  <a:lnTo>
                    <a:pt x="18973" y="9058"/>
                  </a:lnTo>
                  <a:cubicBezTo>
                    <a:pt x="18447" y="8131"/>
                    <a:pt x="16567" y="3970"/>
                    <a:pt x="16091" y="2993"/>
                  </a:cubicBezTo>
                  <a:cubicBezTo>
                    <a:pt x="15790" y="2416"/>
                    <a:pt x="15740" y="1865"/>
                    <a:pt x="15264" y="1414"/>
                  </a:cubicBezTo>
                  <a:cubicBezTo>
                    <a:pt x="14437" y="687"/>
                    <a:pt x="13284" y="361"/>
                    <a:pt x="12256" y="111"/>
                  </a:cubicBezTo>
                  <a:cubicBezTo>
                    <a:pt x="12213" y="111"/>
                    <a:pt x="11802" y="0"/>
                    <a:pt x="11670" y="0"/>
                  </a:cubicBezTo>
                  <a:cubicBezTo>
                    <a:pt x="11648" y="0"/>
                    <a:pt x="11633" y="3"/>
                    <a:pt x="11630" y="10"/>
                  </a:cubicBezTo>
                  <a:cubicBezTo>
                    <a:pt x="11103" y="1063"/>
                    <a:pt x="9700" y="1213"/>
                    <a:pt x="9499" y="1263"/>
                  </a:cubicBezTo>
                  <a:cubicBezTo>
                    <a:pt x="9274" y="1213"/>
                    <a:pt x="7870" y="1063"/>
                    <a:pt x="7344" y="10"/>
                  </a:cubicBezTo>
                  <a:cubicBezTo>
                    <a:pt x="7344" y="3"/>
                    <a:pt x="7332" y="0"/>
                    <a:pt x="731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74"/>
            <p:cNvSpPr/>
            <p:nvPr/>
          </p:nvSpPr>
          <p:spPr>
            <a:xfrm>
              <a:off x="6659338" y="1540401"/>
              <a:ext cx="333945" cy="231223"/>
            </a:xfrm>
            <a:custGeom>
              <a:avLst/>
              <a:gdLst/>
              <a:ahLst/>
              <a:cxnLst/>
              <a:rect l="l" t="t" r="r" b="b"/>
              <a:pathLst>
                <a:path w="4236" h="2933" extrusionOk="0">
                  <a:moveTo>
                    <a:pt x="526" y="0"/>
                  </a:moveTo>
                  <a:cubicBezTo>
                    <a:pt x="501" y="376"/>
                    <a:pt x="376" y="1629"/>
                    <a:pt x="0" y="1679"/>
                  </a:cubicBezTo>
                  <a:cubicBezTo>
                    <a:pt x="351" y="2381"/>
                    <a:pt x="1053" y="2732"/>
                    <a:pt x="1579" y="2907"/>
                  </a:cubicBezTo>
                  <a:lnTo>
                    <a:pt x="1654" y="2907"/>
                  </a:lnTo>
                  <a:cubicBezTo>
                    <a:pt x="1683" y="2893"/>
                    <a:pt x="1712" y="2878"/>
                    <a:pt x="1746" y="2878"/>
                  </a:cubicBezTo>
                  <a:cubicBezTo>
                    <a:pt x="1771" y="2878"/>
                    <a:pt x="1798" y="2886"/>
                    <a:pt x="1830" y="2907"/>
                  </a:cubicBezTo>
                  <a:cubicBezTo>
                    <a:pt x="1846" y="2916"/>
                    <a:pt x="1866" y="2919"/>
                    <a:pt x="1886" y="2919"/>
                  </a:cubicBezTo>
                  <a:cubicBezTo>
                    <a:pt x="1927" y="2919"/>
                    <a:pt x="1972" y="2907"/>
                    <a:pt x="2005" y="2907"/>
                  </a:cubicBezTo>
                  <a:cubicBezTo>
                    <a:pt x="2030" y="2907"/>
                    <a:pt x="2055" y="2907"/>
                    <a:pt x="2080" y="2932"/>
                  </a:cubicBezTo>
                  <a:cubicBezTo>
                    <a:pt x="2105" y="2907"/>
                    <a:pt x="2130" y="2907"/>
                    <a:pt x="2130" y="2907"/>
                  </a:cubicBezTo>
                  <a:lnTo>
                    <a:pt x="2206" y="2907"/>
                  </a:lnTo>
                  <a:cubicBezTo>
                    <a:pt x="2356" y="2857"/>
                    <a:pt x="2506" y="2807"/>
                    <a:pt x="2657" y="2807"/>
                  </a:cubicBezTo>
                  <a:cubicBezTo>
                    <a:pt x="2707" y="2807"/>
                    <a:pt x="2757" y="2832"/>
                    <a:pt x="2782" y="2882"/>
                  </a:cubicBezTo>
                  <a:cubicBezTo>
                    <a:pt x="3283" y="2682"/>
                    <a:pt x="3910" y="2331"/>
                    <a:pt x="4236" y="1679"/>
                  </a:cubicBezTo>
                  <a:cubicBezTo>
                    <a:pt x="3860" y="1629"/>
                    <a:pt x="3734" y="326"/>
                    <a:pt x="3709" y="25"/>
                  </a:cubicBezTo>
                  <a:cubicBezTo>
                    <a:pt x="3283" y="326"/>
                    <a:pt x="2782" y="577"/>
                    <a:pt x="2155" y="677"/>
                  </a:cubicBezTo>
                  <a:lnTo>
                    <a:pt x="2155" y="702"/>
                  </a:lnTo>
                  <a:cubicBezTo>
                    <a:pt x="2155" y="677"/>
                    <a:pt x="2130" y="677"/>
                    <a:pt x="2130" y="677"/>
                  </a:cubicBezTo>
                  <a:cubicBezTo>
                    <a:pt x="2130" y="677"/>
                    <a:pt x="2105" y="677"/>
                    <a:pt x="2105" y="702"/>
                  </a:cubicBezTo>
                  <a:lnTo>
                    <a:pt x="2105" y="677"/>
                  </a:lnTo>
                  <a:cubicBezTo>
                    <a:pt x="1479" y="577"/>
                    <a:pt x="952" y="326"/>
                    <a:pt x="526" y="0"/>
                  </a:cubicBezTo>
                  <a:close/>
                </a:path>
              </a:pathLst>
            </a:custGeom>
            <a:solidFill>
              <a:srgbClr val="FFCB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74"/>
            <p:cNvSpPr/>
            <p:nvPr/>
          </p:nvSpPr>
          <p:spPr>
            <a:xfrm>
              <a:off x="6738330" y="1542372"/>
              <a:ext cx="254952" cy="217427"/>
            </a:xfrm>
            <a:custGeom>
              <a:avLst/>
              <a:gdLst/>
              <a:ahLst/>
              <a:cxnLst/>
              <a:rect l="l" t="t" r="r" b="b"/>
              <a:pathLst>
                <a:path w="3234" h="2758" extrusionOk="0">
                  <a:moveTo>
                    <a:pt x="2707" y="0"/>
                  </a:moveTo>
                  <a:cubicBezTo>
                    <a:pt x="2281" y="301"/>
                    <a:pt x="1780" y="552"/>
                    <a:pt x="1153" y="652"/>
                  </a:cubicBezTo>
                  <a:lnTo>
                    <a:pt x="1153" y="677"/>
                  </a:lnTo>
                  <a:cubicBezTo>
                    <a:pt x="1153" y="652"/>
                    <a:pt x="1128" y="652"/>
                    <a:pt x="1128" y="652"/>
                  </a:cubicBezTo>
                  <a:cubicBezTo>
                    <a:pt x="1128" y="652"/>
                    <a:pt x="1103" y="652"/>
                    <a:pt x="1103" y="677"/>
                  </a:cubicBezTo>
                  <a:lnTo>
                    <a:pt x="1103" y="652"/>
                  </a:lnTo>
                  <a:cubicBezTo>
                    <a:pt x="702" y="577"/>
                    <a:pt x="326" y="451"/>
                    <a:pt x="1" y="276"/>
                  </a:cubicBezTo>
                  <a:lnTo>
                    <a:pt x="1" y="276"/>
                  </a:lnTo>
                  <a:lnTo>
                    <a:pt x="1980" y="2757"/>
                  </a:lnTo>
                  <a:cubicBezTo>
                    <a:pt x="2432" y="2557"/>
                    <a:pt x="2958" y="2206"/>
                    <a:pt x="3234" y="1654"/>
                  </a:cubicBezTo>
                  <a:cubicBezTo>
                    <a:pt x="2858" y="1604"/>
                    <a:pt x="2732" y="301"/>
                    <a:pt x="2707" y="0"/>
                  </a:cubicBezTo>
                  <a:close/>
                </a:path>
              </a:pathLst>
            </a:custGeom>
            <a:solidFill>
              <a:srgbClr val="000000">
                <a:alpha val="1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74"/>
            <p:cNvSpPr/>
            <p:nvPr/>
          </p:nvSpPr>
          <p:spPr>
            <a:xfrm>
              <a:off x="6568442" y="979256"/>
              <a:ext cx="551293" cy="628394"/>
            </a:xfrm>
            <a:custGeom>
              <a:avLst/>
              <a:gdLst/>
              <a:ahLst/>
              <a:cxnLst/>
              <a:rect l="l" t="t" r="r" b="b"/>
              <a:pathLst>
                <a:path w="6993" h="7971" extrusionOk="0">
                  <a:moveTo>
                    <a:pt x="5965" y="0"/>
                  </a:moveTo>
                  <a:lnTo>
                    <a:pt x="0" y="151"/>
                  </a:lnTo>
                  <a:lnTo>
                    <a:pt x="0" y="2306"/>
                  </a:lnTo>
                  <a:cubicBezTo>
                    <a:pt x="0" y="2306"/>
                    <a:pt x="25" y="2983"/>
                    <a:pt x="50" y="3810"/>
                  </a:cubicBezTo>
                  <a:cubicBezTo>
                    <a:pt x="75" y="4837"/>
                    <a:pt x="401" y="5840"/>
                    <a:pt x="1053" y="6617"/>
                  </a:cubicBezTo>
                  <a:cubicBezTo>
                    <a:pt x="1529" y="7218"/>
                    <a:pt x="2256" y="7795"/>
                    <a:pt x="3258" y="7945"/>
                  </a:cubicBezTo>
                  <a:lnTo>
                    <a:pt x="3258" y="7970"/>
                  </a:lnTo>
                  <a:lnTo>
                    <a:pt x="3308" y="7970"/>
                  </a:lnTo>
                  <a:lnTo>
                    <a:pt x="3308" y="7945"/>
                  </a:lnTo>
                  <a:cubicBezTo>
                    <a:pt x="5489" y="7594"/>
                    <a:pt x="6291" y="5389"/>
                    <a:pt x="6466" y="4812"/>
                  </a:cubicBezTo>
                  <a:cubicBezTo>
                    <a:pt x="6491" y="4787"/>
                    <a:pt x="6491" y="4737"/>
                    <a:pt x="6516" y="4687"/>
                  </a:cubicBezTo>
                  <a:cubicBezTo>
                    <a:pt x="6617" y="4436"/>
                    <a:pt x="6692" y="4161"/>
                    <a:pt x="6742" y="3910"/>
                  </a:cubicBezTo>
                  <a:cubicBezTo>
                    <a:pt x="6917" y="3158"/>
                    <a:pt x="6993" y="2381"/>
                    <a:pt x="6968" y="1629"/>
                  </a:cubicBezTo>
                  <a:lnTo>
                    <a:pt x="6867" y="0"/>
                  </a:lnTo>
                  <a:close/>
                </a:path>
              </a:pathLst>
            </a:custGeom>
            <a:solidFill>
              <a:srgbClr val="FFCB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74"/>
            <p:cNvSpPr/>
            <p:nvPr/>
          </p:nvSpPr>
          <p:spPr>
            <a:xfrm>
              <a:off x="6825284" y="979256"/>
              <a:ext cx="294449" cy="628394"/>
            </a:xfrm>
            <a:custGeom>
              <a:avLst/>
              <a:gdLst/>
              <a:ahLst/>
              <a:cxnLst/>
              <a:rect l="l" t="t" r="r" b="b"/>
              <a:pathLst>
                <a:path w="3735" h="7971" extrusionOk="0">
                  <a:moveTo>
                    <a:pt x="2707" y="0"/>
                  </a:moveTo>
                  <a:lnTo>
                    <a:pt x="928" y="50"/>
                  </a:lnTo>
                  <a:lnTo>
                    <a:pt x="0" y="50"/>
                  </a:lnTo>
                  <a:lnTo>
                    <a:pt x="0" y="1078"/>
                  </a:lnTo>
                  <a:lnTo>
                    <a:pt x="0" y="1178"/>
                  </a:lnTo>
                  <a:lnTo>
                    <a:pt x="0" y="7945"/>
                  </a:lnTo>
                  <a:lnTo>
                    <a:pt x="0" y="7970"/>
                  </a:lnTo>
                  <a:lnTo>
                    <a:pt x="50" y="7970"/>
                  </a:lnTo>
                  <a:lnTo>
                    <a:pt x="50" y="7945"/>
                  </a:lnTo>
                  <a:cubicBezTo>
                    <a:pt x="2557" y="7544"/>
                    <a:pt x="3258" y="4687"/>
                    <a:pt x="3258" y="4687"/>
                  </a:cubicBezTo>
                  <a:cubicBezTo>
                    <a:pt x="3609" y="3760"/>
                    <a:pt x="3735" y="2331"/>
                    <a:pt x="3735" y="2331"/>
                  </a:cubicBezTo>
                  <a:lnTo>
                    <a:pt x="3609" y="0"/>
                  </a:lnTo>
                  <a:close/>
                </a:path>
              </a:pathLst>
            </a:custGeom>
            <a:solidFill>
              <a:srgbClr val="000000">
                <a:alpha val="1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74"/>
            <p:cNvSpPr/>
            <p:nvPr/>
          </p:nvSpPr>
          <p:spPr>
            <a:xfrm>
              <a:off x="6673134" y="1759719"/>
              <a:ext cx="302411" cy="407025"/>
            </a:xfrm>
            <a:custGeom>
              <a:avLst/>
              <a:gdLst/>
              <a:ahLst/>
              <a:cxnLst/>
              <a:rect l="l" t="t" r="r" b="b"/>
              <a:pathLst>
                <a:path w="3836" h="5163" extrusionOk="0">
                  <a:moveTo>
                    <a:pt x="1078" y="0"/>
                  </a:moveTo>
                  <a:lnTo>
                    <a:pt x="0" y="4687"/>
                  </a:lnTo>
                  <a:cubicBezTo>
                    <a:pt x="0" y="4687"/>
                    <a:pt x="251" y="5163"/>
                    <a:pt x="1930" y="5163"/>
                  </a:cubicBezTo>
                  <a:cubicBezTo>
                    <a:pt x="3584" y="5163"/>
                    <a:pt x="3835" y="4687"/>
                    <a:pt x="3835" y="4687"/>
                  </a:cubicBezTo>
                  <a:lnTo>
                    <a:pt x="2782" y="0"/>
                  </a:lnTo>
                  <a:lnTo>
                    <a:pt x="1930" y="150"/>
                  </a:lnTo>
                  <a:lnTo>
                    <a:pt x="10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74"/>
            <p:cNvSpPr/>
            <p:nvPr/>
          </p:nvSpPr>
          <p:spPr>
            <a:xfrm>
              <a:off x="6607938" y="1651006"/>
              <a:ext cx="217427" cy="121248"/>
            </a:xfrm>
            <a:custGeom>
              <a:avLst/>
              <a:gdLst/>
              <a:ahLst/>
              <a:cxnLst/>
              <a:rect l="l" t="t" r="r" b="b"/>
              <a:pathLst>
                <a:path w="2758" h="1538" extrusionOk="0">
                  <a:moveTo>
                    <a:pt x="903" y="1"/>
                  </a:moveTo>
                  <a:cubicBezTo>
                    <a:pt x="401" y="176"/>
                    <a:pt x="0" y="402"/>
                    <a:pt x="0" y="402"/>
                  </a:cubicBezTo>
                  <a:cubicBezTo>
                    <a:pt x="928" y="1428"/>
                    <a:pt x="2105" y="1537"/>
                    <a:pt x="2563" y="1537"/>
                  </a:cubicBezTo>
                  <a:cubicBezTo>
                    <a:pt x="2686" y="1537"/>
                    <a:pt x="2757" y="1529"/>
                    <a:pt x="2757" y="1529"/>
                  </a:cubicBezTo>
                  <a:cubicBezTo>
                    <a:pt x="1830" y="1154"/>
                    <a:pt x="903" y="1"/>
                    <a:pt x="90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74"/>
            <p:cNvSpPr/>
            <p:nvPr/>
          </p:nvSpPr>
          <p:spPr>
            <a:xfrm>
              <a:off x="6825284" y="1651006"/>
              <a:ext cx="215456" cy="121248"/>
            </a:xfrm>
            <a:custGeom>
              <a:avLst/>
              <a:gdLst/>
              <a:ahLst/>
              <a:cxnLst/>
              <a:rect l="l" t="t" r="r" b="b"/>
              <a:pathLst>
                <a:path w="2733" h="1538" extrusionOk="0">
                  <a:moveTo>
                    <a:pt x="1830" y="1"/>
                  </a:moveTo>
                  <a:cubicBezTo>
                    <a:pt x="1830" y="1"/>
                    <a:pt x="903" y="1154"/>
                    <a:pt x="0" y="1529"/>
                  </a:cubicBezTo>
                  <a:cubicBezTo>
                    <a:pt x="0" y="1529"/>
                    <a:pt x="71" y="1537"/>
                    <a:pt x="194" y="1537"/>
                  </a:cubicBezTo>
                  <a:cubicBezTo>
                    <a:pt x="651" y="1537"/>
                    <a:pt x="1824" y="1428"/>
                    <a:pt x="2732" y="402"/>
                  </a:cubicBezTo>
                  <a:cubicBezTo>
                    <a:pt x="2732" y="402"/>
                    <a:pt x="2331" y="176"/>
                    <a:pt x="183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74"/>
            <p:cNvSpPr/>
            <p:nvPr/>
          </p:nvSpPr>
          <p:spPr>
            <a:xfrm>
              <a:off x="6410380" y="838930"/>
              <a:ext cx="414987" cy="691619"/>
            </a:xfrm>
            <a:custGeom>
              <a:avLst/>
              <a:gdLst/>
              <a:ahLst/>
              <a:cxnLst/>
              <a:rect l="l" t="t" r="r" b="b"/>
              <a:pathLst>
                <a:path w="5264" h="8773" extrusionOk="0">
                  <a:moveTo>
                    <a:pt x="5263" y="1"/>
                  </a:moveTo>
                  <a:cubicBezTo>
                    <a:pt x="0" y="1"/>
                    <a:pt x="1253" y="3109"/>
                    <a:pt x="1253" y="3109"/>
                  </a:cubicBezTo>
                  <a:lnTo>
                    <a:pt x="802" y="3685"/>
                  </a:lnTo>
                  <a:cubicBezTo>
                    <a:pt x="326" y="3936"/>
                    <a:pt x="0" y="4437"/>
                    <a:pt x="0" y="5013"/>
                  </a:cubicBezTo>
                  <a:cubicBezTo>
                    <a:pt x="0" y="5464"/>
                    <a:pt x="176" y="5865"/>
                    <a:pt x="501" y="6141"/>
                  </a:cubicBezTo>
                  <a:cubicBezTo>
                    <a:pt x="176" y="6417"/>
                    <a:pt x="0" y="6818"/>
                    <a:pt x="0" y="7269"/>
                  </a:cubicBezTo>
                  <a:cubicBezTo>
                    <a:pt x="0" y="8096"/>
                    <a:pt x="652" y="8773"/>
                    <a:pt x="1504" y="8773"/>
                  </a:cubicBezTo>
                  <a:cubicBezTo>
                    <a:pt x="2331" y="8773"/>
                    <a:pt x="3008" y="8096"/>
                    <a:pt x="3008" y="7269"/>
                  </a:cubicBezTo>
                  <a:cubicBezTo>
                    <a:pt x="3008" y="6818"/>
                    <a:pt x="2807" y="6417"/>
                    <a:pt x="2481" y="6141"/>
                  </a:cubicBezTo>
                  <a:cubicBezTo>
                    <a:pt x="2807" y="5865"/>
                    <a:pt x="3008" y="5464"/>
                    <a:pt x="3008" y="5013"/>
                  </a:cubicBezTo>
                  <a:cubicBezTo>
                    <a:pt x="3008" y="4587"/>
                    <a:pt x="2807" y="4186"/>
                    <a:pt x="2506" y="3911"/>
                  </a:cubicBezTo>
                  <a:cubicBezTo>
                    <a:pt x="2707" y="3685"/>
                    <a:pt x="2932" y="3660"/>
                    <a:pt x="2932" y="3660"/>
                  </a:cubicBezTo>
                  <a:lnTo>
                    <a:pt x="5263" y="3660"/>
                  </a:lnTo>
                  <a:lnTo>
                    <a:pt x="526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74"/>
            <p:cNvSpPr/>
            <p:nvPr/>
          </p:nvSpPr>
          <p:spPr>
            <a:xfrm>
              <a:off x="6825284" y="838930"/>
              <a:ext cx="414987" cy="691619"/>
            </a:xfrm>
            <a:custGeom>
              <a:avLst/>
              <a:gdLst/>
              <a:ahLst/>
              <a:cxnLst/>
              <a:rect l="l" t="t" r="r" b="b"/>
              <a:pathLst>
                <a:path w="5264" h="8773" extrusionOk="0">
                  <a:moveTo>
                    <a:pt x="0" y="1"/>
                  </a:moveTo>
                  <a:lnTo>
                    <a:pt x="0" y="3660"/>
                  </a:lnTo>
                  <a:lnTo>
                    <a:pt x="2306" y="3660"/>
                  </a:lnTo>
                  <a:cubicBezTo>
                    <a:pt x="2306" y="3660"/>
                    <a:pt x="2532" y="3685"/>
                    <a:pt x="2732" y="3911"/>
                  </a:cubicBezTo>
                  <a:cubicBezTo>
                    <a:pt x="2431" y="4186"/>
                    <a:pt x="2256" y="4587"/>
                    <a:pt x="2256" y="5013"/>
                  </a:cubicBezTo>
                  <a:cubicBezTo>
                    <a:pt x="2256" y="5464"/>
                    <a:pt x="2456" y="5865"/>
                    <a:pt x="2757" y="6141"/>
                  </a:cubicBezTo>
                  <a:cubicBezTo>
                    <a:pt x="2456" y="6417"/>
                    <a:pt x="2256" y="6818"/>
                    <a:pt x="2256" y="7269"/>
                  </a:cubicBezTo>
                  <a:cubicBezTo>
                    <a:pt x="2256" y="8096"/>
                    <a:pt x="2933" y="8773"/>
                    <a:pt x="3760" y="8773"/>
                  </a:cubicBezTo>
                  <a:cubicBezTo>
                    <a:pt x="4587" y="8773"/>
                    <a:pt x="5263" y="8096"/>
                    <a:pt x="5263" y="7269"/>
                  </a:cubicBezTo>
                  <a:cubicBezTo>
                    <a:pt x="5263" y="6818"/>
                    <a:pt x="5063" y="6417"/>
                    <a:pt x="4762" y="6141"/>
                  </a:cubicBezTo>
                  <a:cubicBezTo>
                    <a:pt x="5063" y="5865"/>
                    <a:pt x="5263" y="5464"/>
                    <a:pt x="5263" y="5013"/>
                  </a:cubicBezTo>
                  <a:cubicBezTo>
                    <a:pt x="5263" y="4437"/>
                    <a:pt x="4913" y="3936"/>
                    <a:pt x="4436" y="3685"/>
                  </a:cubicBezTo>
                  <a:lnTo>
                    <a:pt x="4010" y="3109"/>
                  </a:lnTo>
                  <a:cubicBezTo>
                    <a:pt x="4010" y="3109"/>
                    <a:pt x="5238" y="1"/>
                    <a:pt x="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74"/>
            <p:cNvSpPr/>
            <p:nvPr/>
          </p:nvSpPr>
          <p:spPr>
            <a:xfrm>
              <a:off x="6017154" y="4063504"/>
              <a:ext cx="1624238" cy="201581"/>
            </a:xfrm>
            <a:custGeom>
              <a:avLst/>
              <a:gdLst/>
              <a:ahLst/>
              <a:cxnLst/>
              <a:rect l="l" t="t" r="r" b="b"/>
              <a:pathLst>
                <a:path w="20603" h="2557" extrusionOk="0">
                  <a:moveTo>
                    <a:pt x="1" y="0"/>
                  </a:moveTo>
                  <a:lnTo>
                    <a:pt x="1" y="2557"/>
                  </a:lnTo>
                  <a:lnTo>
                    <a:pt x="20602" y="2557"/>
                  </a:lnTo>
                  <a:lnTo>
                    <a:pt x="2060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74"/>
            <p:cNvSpPr/>
            <p:nvPr/>
          </p:nvSpPr>
          <p:spPr>
            <a:xfrm>
              <a:off x="6135721" y="2467024"/>
              <a:ext cx="1387102" cy="1596566"/>
            </a:xfrm>
            <a:custGeom>
              <a:avLst/>
              <a:gdLst/>
              <a:ahLst/>
              <a:cxnLst/>
              <a:rect l="l" t="t" r="r" b="b"/>
              <a:pathLst>
                <a:path w="17595" h="20252" extrusionOk="0">
                  <a:moveTo>
                    <a:pt x="0" y="1"/>
                  </a:moveTo>
                  <a:lnTo>
                    <a:pt x="0" y="20251"/>
                  </a:lnTo>
                  <a:lnTo>
                    <a:pt x="17594" y="20251"/>
                  </a:lnTo>
                  <a:lnTo>
                    <a:pt x="1759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74"/>
            <p:cNvSpPr/>
            <p:nvPr/>
          </p:nvSpPr>
          <p:spPr>
            <a:xfrm>
              <a:off x="6327367" y="2704158"/>
              <a:ext cx="1003806" cy="1142083"/>
            </a:xfrm>
            <a:custGeom>
              <a:avLst/>
              <a:gdLst/>
              <a:ahLst/>
              <a:cxnLst/>
              <a:rect l="l" t="t" r="r" b="b"/>
              <a:pathLst>
                <a:path w="12733" h="14487" extrusionOk="0">
                  <a:moveTo>
                    <a:pt x="12206" y="652"/>
                  </a:moveTo>
                  <a:lnTo>
                    <a:pt x="12206" y="13860"/>
                  </a:lnTo>
                  <a:lnTo>
                    <a:pt x="527" y="13860"/>
                  </a:lnTo>
                  <a:lnTo>
                    <a:pt x="527" y="652"/>
                  </a:lnTo>
                  <a:close/>
                  <a:moveTo>
                    <a:pt x="0" y="0"/>
                  </a:moveTo>
                  <a:lnTo>
                    <a:pt x="0" y="14486"/>
                  </a:lnTo>
                  <a:lnTo>
                    <a:pt x="12732" y="14486"/>
                  </a:lnTo>
                  <a:lnTo>
                    <a:pt x="12732" y="0"/>
                  </a:lnTo>
                  <a:close/>
                </a:path>
              </a:pathLst>
            </a:custGeom>
            <a:solidFill>
              <a:srgbClr val="000000">
                <a:alpha val="1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74"/>
            <p:cNvSpPr/>
            <p:nvPr/>
          </p:nvSpPr>
          <p:spPr>
            <a:xfrm>
              <a:off x="6017154" y="2285231"/>
              <a:ext cx="1624238" cy="203631"/>
            </a:xfrm>
            <a:custGeom>
              <a:avLst/>
              <a:gdLst/>
              <a:ahLst/>
              <a:cxnLst/>
              <a:rect l="l" t="t" r="r" b="b"/>
              <a:pathLst>
                <a:path w="20603" h="2583" extrusionOk="0">
                  <a:moveTo>
                    <a:pt x="1" y="1"/>
                  </a:moveTo>
                  <a:lnTo>
                    <a:pt x="1" y="2582"/>
                  </a:lnTo>
                  <a:lnTo>
                    <a:pt x="20602" y="2582"/>
                  </a:lnTo>
                  <a:lnTo>
                    <a:pt x="2060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39" name="Google Shape;2039;p74"/>
          <p:cNvGrpSpPr/>
          <p:nvPr/>
        </p:nvGrpSpPr>
        <p:grpSpPr>
          <a:xfrm rot="2700000">
            <a:off x="4666517" y="1223204"/>
            <a:ext cx="614940" cy="325471"/>
            <a:chOff x="6679875" y="343900"/>
            <a:chExt cx="738750" cy="391000"/>
          </a:xfrm>
        </p:grpSpPr>
        <p:sp>
          <p:nvSpPr>
            <p:cNvPr id="2040" name="Google Shape;2040;p74"/>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74"/>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74"/>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74"/>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74"/>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74"/>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74"/>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74"/>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74"/>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74"/>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50" name="Google Shape;2050;p74"/>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66"/>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74">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74">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74">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74"/>
          <p:cNvSpPr txBox="1">
            <a:spLocks noGrp="1"/>
          </p:cNvSpPr>
          <p:nvPr>
            <p:ph type="title"/>
          </p:nvPr>
        </p:nvSpPr>
        <p:spPr>
          <a:xfrm>
            <a:off x="720000" y="3413400"/>
            <a:ext cx="40119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id">
                <a:solidFill>
                  <a:schemeClr val="dk1"/>
                </a:solidFill>
              </a:rPr>
              <a:t>KORUPSI</a:t>
            </a:r>
            <a:endParaRPr>
              <a:solidFill>
                <a:schemeClr val="dk1"/>
              </a:solidFill>
            </a:endParaRPr>
          </a:p>
        </p:txBody>
      </p:sp>
      <p:sp>
        <p:nvSpPr>
          <p:cNvPr id="2055" name="Google Shape;2055;p74"/>
          <p:cNvSpPr txBox="1">
            <a:spLocks noGrp="1"/>
          </p:cNvSpPr>
          <p:nvPr>
            <p:ph type="title"/>
          </p:nvPr>
        </p:nvSpPr>
        <p:spPr>
          <a:xfrm>
            <a:off x="3669150" y="2667625"/>
            <a:ext cx="1251600" cy="1615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id" sz="12700"/>
              <a:t>?</a:t>
            </a:r>
            <a:endParaRPr sz="1270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62"/>
        <p:cNvGrpSpPr/>
        <p:nvPr/>
      </p:nvGrpSpPr>
      <p:grpSpPr>
        <a:xfrm>
          <a:off x="0" y="0"/>
          <a:ext cx="0" cy="0"/>
          <a:chOff x="0" y="0"/>
          <a:chExt cx="0" cy="0"/>
        </a:xfrm>
      </p:grpSpPr>
      <p:sp>
        <p:nvSpPr>
          <p:cNvPr id="2963" name="Google Shape;2963;p101"/>
          <p:cNvSpPr/>
          <p:nvPr/>
        </p:nvSpPr>
        <p:spPr>
          <a:xfrm>
            <a:off x="713100" y="2017950"/>
            <a:ext cx="1107600" cy="1107600"/>
          </a:xfrm>
          <a:prstGeom prst="ellipse">
            <a:avLst/>
          </a:prstGeom>
          <a:solidFill>
            <a:schemeClr val="lt2"/>
          </a:solidFill>
          <a:ln w="38100" cap="flat" cmpd="sng">
            <a:solidFill>
              <a:schemeClr val="accent2"/>
            </a:solidFill>
            <a:prstDash val="solid"/>
            <a:round/>
            <a:headEnd type="none" w="sm" len="sm"/>
            <a:tailEnd type="none" w="sm" len="sm"/>
          </a:ln>
          <a:effectLst>
            <a:outerShdw dist="28575" dir="2220000" algn="bl" rotWithShape="0">
              <a:schemeClr val="dk1">
                <a:alpha val="2078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4" name="Google Shape;2964;p101"/>
          <p:cNvSpPr txBox="1">
            <a:spLocks noGrp="1"/>
          </p:cNvSpPr>
          <p:nvPr>
            <p:ph type="title"/>
          </p:nvPr>
        </p:nvSpPr>
        <p:spPr>
          <a:xfrm flipH="1">
            <a:off x="2047275" y="1156625"/>
            <a:ext cx="4921800" cy="352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id"/>
              <a:t>KASUS KORUPSI </a:t>
            </a:r>
            <a:r>
              <a:rPr lang="id">
                <a:solidFill>
                  <a:srgbClr val="FFFFFF"/>
                </a:solidFill>
              </a:rPr>
              <a:t>TERBESAR DI INDONESIA</a:t>
            </a:r>
            <a:endParaRPr>
              <a:solidFill>
                <a:srgbClr val="FFFFFF"/>
              </a:solidFill>
            </a:endParaRPr>
          </a:p>
        </p:txBody>
      </p:sp>
      <p:sp>
        <p:nvSpPr>
          <p:cNvPr id="2965" name="Google Shape;2965;p101"/>
          <p:cNvSpPr txBox="1">
            <a:spLocks noGrp="1"/>
          </p:cNvSpPr>
          <p:nvPr>
            <p:ph type="title" idx="2"/>
          </p:nvPr>
        </p:nvSpPr>
        <p:spPr>
          <a:xfrm flipH="1">
            <a:off x="778200" y="2213800"/>
            <a:ext cx="9774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id">
                <a:solidFill>
                  <a:schemeClr val="lt1"/>
                </a:solidFill>
              </a:rPr>
              <a:t>06</a:t>
            </a:r>
            <a:endParaRPr>
              <a:solidFill>
                <a:schemeClr val="lt1"/>
              </a:solidFill>
            </a:endParaRPr>
          </a:p>
        </p:txBody>
      </p:sp>
      <p:grpSp>
        <p:nvGrpSpPr>
          <p:cNvPr id="2966" name="Google Shape;2966;p101"/>
          <p:cNvGrpSpPr/>
          <p:nvPr/>
        </p:nvGrpSpPr>
        <p:grpSpPr>
          <a:xfrm>
            <a:off x="6276525" y="1722074"/>
            <a:ext cx="2154380" cy="1699364"/>
            <a:chOff x="6276525" y="1722074"/>
            <a:chExt cx="2154380" cy="1699364"/>
          </a:xfrm>
        </p:grpSpPr>
        <p:sp>
          <p:nvSpPr>
            <p:cNvPr id="2967" name="Google Shape;2967;p101"/>
            <p:cNvSpPr/>
            <p:nvPr/>
          </p:nvSpPr>
          <p:spPr>
            <a:xfrm>
              <a:off x="6276525" y="1722074"/>
              <a:ext cx="2154380" cy="1699364"/>
            </a:xfrm>
            <a:custGeom>
              <a:avLst/>
              <a:gdLst/>
              <a:ahLst/>
              <a:cxnLst/>
              <a:rect l="l" t="t" r="r" b="b"/>
              <a:pathLst>
                <a:path w="24668" h="19458" extrusionOk="0">
                  <a:moveTo>
                    <a:pt x="16754" y="2026"/>
                  </a:moveTo>
                  <a:cubicBezTo>
                    <a:pt x="16683" y="2133"/>
                    <a:pt x="16638" y="2276"/>
                    <a:pt x="16638" y="2418"/>
                  </a:cubicBezTo>
                  <a:lnTo>
                    <a:pt x="13543" y="2418"/>
                  </a:lnTo>
                  <a:cubicBezTo>
                    <a:pt x="13543" y="2276"/>
                    <a:pt x="13498" y="2133"/>
                    <a:pt x="13427" y="2026"/>
                  </a:cubicBezTo>
                  <a:close/>
                  <a:moveTo>
                    <a:pt x="12615" y="1"/>
                  </a:moveTo>
                  <a:cubicBezTo>
                    <a:pt x="11865" y="1"/>
                    <a:pt x="11259" y="607"/>
                    <a:pt x="11259" y="1357"/>
                  </a:cubicBezTo>
                  <a:lnTo>
                    <a:pt x="11259" y="1856"/>
                  </a:lnTo>
                  <a:cubicBezTo>
                    <a:pt x="11098" y="1990"/>
                    <a:pt x="10991" y="2186"/>
                    <a:pt x="10991" y="2418"/>
                  </a:cubicBezTo>
                  <a:lnTo>
                    <a:pt x="6254" y="2418"/>
                  </a:lnTo>
                  <a:cubicBezTo>
                    <a:pt x="5844" y="2418"/>
                    <a:pt x="5514" y="2748"/>
                    <a:pt x="5514" y="3159"/>
                  </a:cubicBezTo>
                  <a:lnTo>
                    <a:pt x="5514" y="10697"/>
                  </a:lnTo>
                  <a:cubicBezTo>
                    <a:pt x="5326" y="10742"/>
                    <a:pt x="5175" y="10831"/>
                    <a:pt x="5077" y="10991"/>
                  </a:cubicBezTo>
                  <a:cubicBezTo>
                    <a:pt x="4969" y="11098"/>
                    <a:pt x="4051" y="12017"/>
                    <a:pt x="455" y="13712"/>
                  </a:cubicBezTo>
                  <a:cubicBezTo>
                    <a:pt x="223" y="13819"/>
                    <a:pt x="63" y="14042"/>
                    <a:pt x="36" y="14292"/>
                  </a:cubicBezTo>
                  <a:cubicBezTo>
                    <a:pt x="0" y="14542"/>
                    <a:pt x="99" y="14792"/>
                    <a:pt x="295" y="14961"/>
                  </a:cubicBezTo>
                  <a:cubicBezTo>
                    <a:pt x="313" y="14970"/>
                    <a:pt x="589" y="15193"/>
                    <a:pt x="1098" y="15541"/>
                  </a:cubicBezTo>
                  <a:cubicBezTo>
                    <a:pt x="946" y="15693"/>
                    <a:pt x="857" y="15907"/>
                    <a:pt x="875" y="16130"/>
                  </a:cubicBezTo>
                  <a:cubicBezTo>
                    <a:pt x="893" y="16380"/>
                    <a:pt x="1044" y="16612"/>
                    <a:pt x="1267" y="16728"/>
                  </a:cubicBezTo>
                  <a:cubicBezTo>
                    <a:pt x="1330" y="16763"/>
                    <a:pt x="2766" y="17530"/>
                    <a:pt x="5139" y="18191"/>
                  </a:cubicBezTo>
                  <a:lnTo>
                    <a:pt x="5192" y="18208"/>
                  </a:lnTo>
                  <a:cubicBezTo>
                    <a:pt x="5300" y="18235"/>
                    <a:pt x="5398" y="18262"/>
                    <a:pt x="5505" y="18289"/>
                  </a:cubicBezTo>
                  <a:lnTo>
                    <a:pt x="5594" y="18315"/>
                  </a:lnTo>
                  <a:cubicBezTo>
                    <a:pt x="5701" y="18342"/>
                    <a:pt x="5808" y="18369"/>
                    <a:pt x="5924" y="18396"/>
                  </a:cubicBezTo>
                  <a:lnTo>
                    <a:pt x="6004" y="18414"/>
                  </a:lnTo>
                  <a:cubicBezTo>
                    <a:pt x="6111" y="18440"/>
                    <a:pt x="6227" y="18467"/>
                    <a:pt x="6334" y="18494"/>
                  </a:cubicBezTo>
                  <a:lnTo>
                    <a:pt x="6432" y="18512"/>
                  </a:lnTo>
                  <a:cubicBezTo>
                    <a:pt x="6548" y="18539"/>
                    <a:pt x="6664" y="18565"/>
                    <a:pt x="6780" y="18583"/>
                  </a:cubicBezTo>
                  <a:lnTo>
                    <a:pt x="6870" y="18610"/>
                  </a:lnTo>
                  <a:cubicBezTo>
                    <a:pt x="6995" y="18628"/>
                    <a:pt x="7110" y="18654"/>
                    <a:pt x="7235" y="18681"/>
                  </a:cubicBezTo>
                  <a:lnTo>
                    <a:pt x="7316" y="18690"/>
                  </a:lnTo>
                  <a:cubicBezTo>
                    <a:pt x="7449" y="18717"/>
                    <a:pt x="7574" y="18744"/>
                    <a:pt x="7717" y="18762"/>
                  </a:cubicBezTo>
                  <a:lnTo>
                    <a:pt x="7762" y="18770"/>
                  </a:lnTo>
                  <a:cubicBezTo>
                    <a:pt x="7904" y="18797"/>
                    <a:pt x="8056" y="18815"/>
                    <a:pt x="8199" y="18842"/>
                  </a:cubicBezTo>
                  <a:lnTo>
                    <a:pt x="8235" y="18842"/>
                  </a:lnTo>
                  <a:cubicBezTo>
                    <a:pt x="9136" y="19101"/>
                    <a:pt x="10054" y="19306"/>
                    <a:pt x="10964" y="19448"/>
                  </a:cubicBezTo>
                  <a:cubicBezTo>
                    <a:pt x="11000" y="19457"/>
                    <a:pt x="11036" y="19457"/>
                    <a:pt x="11080" y="19457"/>
                  </a:cubicBezTo>
                  <a:cubicBezTo>
                    <a:pt x="11178" y="19457"/>
                    <a:pt x="11286" y="19440"/>
                    <a:pt x="11384" y="19395"/>
                  </a:cubicBezTo>
                  <a:cubicBezTo>
                    <a:pt x="11410" y="19386"/>
                    <a:pt x="11607" y="19288"/>
                    <a:pt x="11919" y="19109"/>
                  </a:cubicBezTo>
                  <a:cubicBezTo>
                    <a:pt x="12080" y="19109"/>
                    <a:pt x="12249" y="19101"/>
                    <a:pt x="12427" y="19101"/>
                  </a:cubicBezTo>
                  <a:lnTo>
                    <a:pt x="12588" y="19101"/>
                  </a:lnTo>
                  <a:cubicBezTo>
                    <a:pt x="12731" y="19092"/>
                    <a:pt x="12873" y="19047"/>
                    <a:pt x="12989" y="18967"/>
                  </a:cubicBezTo>
                  <a:cubicBezTo>
                    <a:pt x="13070" y="18904"/>
                    <a:pt x="14792" y="17682"/>
                    <a:pt x="15666" y="15354"/>
                  </a:cubicBezTo>
                  <a:lnTo>
                    <a:pt x="23472" y="15354"/>
                  </a:lnTo>
                  <a:cubicBezTo>
                    <a:pt x="23882" y="15354"/>
                    <a:pt x="24221" y="15024"/>
                    <a:pt x="24221" y="14613"/>
                  </a:cubicBezTo>
                  <a:lnTo>
                    <a:pt x="24221" y="11866"/>
                  </a:lnTo>
                  <a:cubicBezTo>
                    <a:pt x="24489" y="11750"/>
                    <a:pt x="24667" y="11482"/>
                    <a:pt x="24667" y="11179"/>
                  </a:cubicBezTo>
                  <a:lnTo>
                    <a:pt x="24667" y="3159"/>
                  </a:lnTo>
                  <a:cubicBezTo>
                    <a:pt x="24667" y="2748"/>
                    <a:pt x="24337" y="2418"/>
                    <a:pt x="23927" y="2418"/>
                  </a:cubicBezTo>
                  <a:lnTo>
                    <a:pt x="19190" y="2418"/>
                  </a:lnTo>
                  <a:cubicBezTo>
                    <a:pt x="19190" y="2186"/>
                    <a:pt x="19083" y="1990"/>
                    <a:pt x="18922" y="1856"/>
                  </a:cubicBezTo>
                  <a:lnTo>
                    <a:pt x="18922" y="1357"/>
                  </a:lnTo>
                  <a:cubicBezTo>
                    <a:pt x="18922" y="607"/>
                    <a:pt x="18315" y="1"/>
                    <a:pt x="1756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8" name="Google Shape;2968;p101"/>
            <p:cNvSpPr/>
            <p:nvPr/>
          </p:nvSpPr>
          <p:spPr>
            <a:xfrm>
              <a:off x="6862453" y="1997879"/>
              <a:ext cx="1463997" cy="1000510"/>
            </a:xfrm>
            <a:custGeom>
              <a:avLst/>
              <a:gdLst/>
              <a:ahLst/>
              <a:cxnLst/>
              <a:rect l="l" t="t" r="r" b="b"/>
              <a:pathLst>
                <a:path w="16763" h="11456" extrusionOk="0">
                  <a:moveTo>
                    <a:pt x="0" y="1"/>
                  </a:moveTo>
                  <a:lnTo>
                    <a:pt x="0" y="11455"/>
                  </a:lnTo>
                  <a:lnTo>
                    <a:pt x="16763" y="11455"/>
                  </a:lnTo>
                  <a:lnTo>
                    <a:pt x="1676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9" name="Google Shape;2969;p101"/>
            <p:cNvSpPr/>
            <p:nvPr/>
          </p:nvSpPr>
          <p:spPr>
            <a:xfrm>
              <a:off x="7508293" y="2655512"/>
              <a:ext cx="171526" cy="236154"/>
            </a:xfrm>
            <a:custGeom>
              <a:avLst/>
              <a:gdLst/>
              <a:ahLst/>
              <a:cxnLst/>
              <a:rect l="l" t="t" r="r" b="b"/>
              <a:pathLst>
                <a:path w="1964" h="2704" extrusionOk="0">
                  <a:moveTo>
                    <a:pt x="1" y="0"/>
                  </a:moveTo>
                  <a:lnTo>
                    <a:pt x="1" y="2703"/>
                  </a:lnTo>
                  <a:lnTo>
                    <a:pt x="1963" y="2703"/>
                  </a:lnTo>
                  <a:lnTo>
                    <a:pt x="196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0" name="Google Shape;2970;p101"/>
            <p:cNvSpPr/>
            <p:nvPr/>
          </p:nvSpPr>
          <p:spPr>
            <a:xfrm>
              <a:off x="6862453" y="2547217"/>
              <a:ext cx="1463997" cy="305847"/>
            </a:xfrm>
            <a:custGeom>
              <a:avLst/>
              <a:gdLst/>
              <a:ahLst/>
              <a:cxnLst/>
              <a:rect l="l" t="t" r="r" b="b"/>
              <a:pathLst>
                <a:path w="16763" h="3502" extrusionOk="0">
                  <a:moveTo>
                    <a:pt x="0" y="0"/>
                  </a:moveTo>
                  <a:lnTo>
                    <a:pt x="0" y="2418"/>
                  </a:lnTo>
                  <a:cubicBezTo>
                    <a:pt x="2748" y="3140"/>
                    <a:pt x="5565" y="3502"/>
                    <a:pt x="8381" y="3502"/>
                  </a:cubicBezTo>
                  <a:cubicBezTo>
                    <a:pt x="11198" y="3502"/>
                    <a:pt x="14015" y="3140"/>
                    <a:pt x="16763" y="2418"/>
                  </a:cubicBezTo>
                  <a:lnTo>
                    <a:pt x="16763"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1" name="Google Shape;2971;p101"/>
            <p:cNvSpPr/>
            <p:nvPr/>
          </p:nvSpPr>
          <p:spPr>
            <a:xfrm>
              <a:off x="6822716" y="1997879"/>
              <a:ext cx="1543471" cy="805753"/>
            </a:xfrm>
            <a:custGeom>
              <a:avLst/>
              <a:gdLst/>
              <a:ahLst/>
              <a:cxnLst/>
              <a:rect l="l" t="t" r="r" b="b"/>
              <a:pathLst>
                <a:path w="17673" h="9226" extrusionOk="0">
                  <a:moveTo>
                    <a:pt x="0" y="1"/>
                  </a:moveTo>
                  <a:lnTo>
                    <a:pt x="0" y="8021"/>
                  </a:lnTo>
                  <a:cubicBezTo>
                    <a:pt x="2890" y="8824"/>
                    <a:pt x="5863" y="9225"/>
                    <a:pt x="8836" y="9225"/>
                  </a:cubicBezTo>
                  <a:cubicBezTo>
                    <a:pt x="11809" y="9225"/>
                    <a:pt x="14782" y="8824"/>
                    <a:pt x="17673" y="8021"/>
                  </a:cubicBezTo>
                  <a:lnTo>
                    <a:pt x="176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2" name="Google Shape;2972;p101"/>
            <p:cNvSpPr/>
            <p:nvPr/>
          </p:nvSpPr>
          <p:spPr>
            <a:xfrm>
              <a:off x="7508293" y="2655512"/>
              <a:ext cx="172312" cy="147683"/>
            </a:xfrm>
            <a:custGeom>
              <a:avLst/>
              <a:gdLst/>
              <a:ahLst/>
              <a:cxnLst/>
              <a:rect l="l" t="t" r="r" b="b"/>
              <a:pathLst>
                <a:path w="1973" h="1691" extrusionOk="0">
                  <a:moveTo>
                    <a:pt x="1" y="0"/>
                  </a:moveTo>
                  <a:lnTo>
                    <a:pt x="1" y="1677"/>
                  </a:lnTo>
                  <a:cubicBezTo>
                    <a:pt x="331" y="1686"/>
                    <a:pt x="659" y="1691"/>
                    <a:pt x="986" y="1691"/>
                  </a:cubicBezTo>
                  <a:cubicBezTo>
                    <a:pt x="1314" y="1691"/>
                    <a:pt x="1642" y="1686"/>
                    <a:pt x="1972" y="1677"/>
                  </a:cubicBezTo>
                  <a:lnTo>
                    <a:pt x="197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3" name="Google Shape;2973;p101"/>
            <p:cNvSpPr/>
            <p:nvPr/>
          </p:nvSpPr>
          <p:spPr>
            <a:xfrm>
              <a:off x="7301048" y="1934037"/>
              <a:ext cx="93623" cy="63929"/>
            </a:xfrm>
            <a:custGeom>
              <a:avLst/>
              <a:gdLst/>
              <a:ahLst/>
              <a:cxnLst/>
              <a:rect l="l" t="t" r="r" b="b"/>
              <a:pathLst>
                <a:path w="1072" h="732" extrusionOk="0">
                  <a:moveTo>
                    <a:pt x="1" y="0"/>
                  </a:moveTo>
                  <a:lnTo>
                    <a:pt x="1" y="732"/>
                  </a:lnTo>
                  <a:lnTo>
                    <a:pt x="1071" y="732"/>
                  </a:lnTo>
                  <a:lnTo>
                    <a:pt x="107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4" name="Google Shape;2974;p101"/>
            <p:cNvSpPr/>
            <p:nvPr/>
          </p:nvSpPr>
          <p:spPr>
            <a:xfrm>
              <a:off x="7794227" y="1934037"/>
              <a:ext cx="92837" cy="63929"/>
            </a:xfrm>
            <a:custGeom>
              <a:avLst/>
              <a:gdLst/>
              <a:ahLst/>
              <a:cxnLst/>
              <a:rect l="l" t="t" r="r" b="b"/>
              <a:pathLst>
                <a:path w="1063" h="732" extrusionOk="0">
                  <a:moveTo>
                    <a:pt x="1" y="0"/>
                  </a:moveTo>
                  <a:lnTo>
                    <a:pt x="1" y="732"/>
                  </a:lnTo>
                  <a:lnTo>
                    <a:pt x="1062" y="732"/>
                  </a:lnTo>
                  <a:lnTo>
                    <a:pt x="106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5" name="Google Shape;2975;p101"/>
            <p:cNvSpPr/>
            <p:nvPr/>
          </p:nvSpPr>
          <p:spPr>
            <a:xfrm>
              <a:off x="7324453" y="1787576"/>
              <a:ext cx="539992" cy="146548"/>
            </a:xfrm>
            <a:custGeom>
              <a:avLst/>
              <a:gdLst/>
              <a:ahLst/>
              <a:cxnLst/>
              <a:rect l="l" t="t" r="r" b="b"/>
              <a:pathLst>
                <a:path w="6183" h="1678" extrusionOk="0">
                  <a:moveTo>
                    <a:pt x="616" y="0"/>
                  </a:moveTo>
                  <a:cubicBezTo>
                    <a:pt x="277" y="0"/>
                    <a:pt x="0" y="268"/>
                    <a:pt x="0" y="607"/>
                  </a:cubicBezTo>
                  <a:lnTo>
                    <a:pt x="0" y="1677"/>
                  </a:lnTo>
                  <a:lnTo>
                    <a:pt x="535" y="1677"/>
                  </a:lnTo>
                  <a:lnTo>
                    <a:pt x="535" y="928"/>
                  </a:lnTo>
                  <a:cubicBezTo>
                    <a:pt x="535" y="705"/>
                    <a:pt x="714" y="526"/>
                    <a:pt x="937" y="526"/>
                  </a:cubicBezTo>
                  <a:lnTo>
                    <a:pt x="5246" y="526"/>
                  </a:lnTo>
                  <a:cubicBezTo>
                    <a:pt x="5469" y="526"/>
                    <a:pt x="5647" y="705"/>
                    <a:pt x="5647" y="928"/>
                  </a:cubicBezTo>
                  <a:lnTo>
                    <a:pt x="5647" y="1677"/>
                  </a:lnTo>
                  <a:lnTo>
                    <a:pt x="6183" y="1677"/>
                  </a:lnTo>
                  <a:lnTo>
                    <a:pt x="6183" y="607"/>
                  </a:lnTo>
                  <a:cubicBezTo>
                    <a:pt x="6183" y="268"/>
                    <a:pt x="5906" y="0"/>
                    <a:pt x="55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6" name="Google Shape;2976;p101"/>
            <p:cNvSpPr/>
            <p:nvPr/>
          </p:nvSpPr>
          <p:spPr>
            <a:xfrm>
              <a:off x="6822716" y="1997879"/>
              <a:ext cx="316415" cy="423924"/>
            </a:xfrm>
            <a:custGeom>
              <a:avLst/>
              <a:gdLst/>
              <a:ahLst/>
              <a:cxnLst/>
              <a:rect l="l" t="t" r="r" b="b"/>
              <a:pathLst>
                <a:path w="3623" h="4854" extrusionOk="0">
                  <a:moveTo>
                    <a:pt x="0" y="1"/>
                  </a:moveTo>
                  <a:lnTo>
                    <a:pt x="0" y="4854"/>
                  </a:lnTo>
                  <a:cubicBezTo>
                    <a:pt x="419" y="3123"/>
                    <a:pt x="1392" y="1009"/>
                    <a:pt x="3622"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7" name="Google Shape;2977;p101"/>
            <p:cNvSpPr/>
            <p:nvPr/>
          </p:nvSpPr>
          <p:spPr>
            <a:xfrm>
              <a:off x="7508293" y="2655512"/>
              <a:ext cx="172312" cy="146548"/>
            </a:xfrm>
            <a:custGeom>
              <a:avLst/>
              <a:gdLst/>
              <a:ahLst/>
              <a:cxnLst/>
              <a:rect l="l" t="t" r="r" b="b"/>
              <a:pathLst>
                <a:path w="1973" h="1678" extrusionOk="0">
                  <a:moveTo>
                    <a:pt x="1" y="0"/>
                  </a:moveTo>
                  <a:lnTo>
                    <a:pt x="1" y="1677"/>
                  </a:lnTo>
                  <a:cubicBezTo>
                    <a:pt x="1" y="1677"/>
                    <a:pt x="313" y="250"/>
                    <a:pt x="1972" y="0"/>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8" name="Google Shape;2978;p101"/>
            <p:cNvSpPr/>
            <p:nvPr/>
          </p:nvSpPr>
          <p:spPr>
            <a:xfrm>
              <a:off x="7301048" y="1934037"/>
              <a:ext cx="93623" cy="63929"/>
            </a:xfrm>
            <a:custGeom>
              <a:avLst/>
              <a:gdLst/>
              <a:ahLst/>
              <a:cxnLst/>
              <a:rect l="l" t="t" r="r" b="b"/>
              <a:pathLst>
                <a:path w="1072" h="732" extrusionOk="0">
                  <a:moveTo>
                    <a:pt x="1" y="0"/>
                  </a:moveTo>
                  <a:lnTo>
                    <a:pt x="1" y="732"/>
                  </a:lnTo>
                  <a:cubicBezTo>
                    <a:pt x="1" y="732"/>
                    <a:pt x="179" y="188"/>
                    <a:pt x="1071" y="0"/>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9" name="Google Shape;2979;p101"/>
            <p:cNvSpPr/>
            <p:nvPr/>
          </p:nvSpPr>
          <p:spPr>
            <a:xfrm>
              <a:off x="7794227" y="1934037"/>
              <a:ext cx="92837" cy="63929"/>
            </a:xfrm>
            <a:custGeom>
              <a:avLst/>
              <a:gdLst/>
              <a:ahLst/>
              <a:cxnLst/>
              <a:rect l="l" t="t" r="r" b="b"/>
              <a:pathLst>
                <a:path w="1063" h="732" extrusionOk="0">
                  <a:moveTo>
                    <a:pt x="1" y="0"/>
                  </a:moveTo>
                  <a:lnTo>
                    <a:pt x="1" y="732"/>
                  </a:lnTo>
                  <a:cubicBezTo>
                    <a:pt x="1" y="732"/>
                    <a:pt x="170" y="188"/>
                    <a:pt x="1062" y="0"/>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0" name="Google Shape;2980;p101"/>
            <p:cNvSpPr/>
            <p:nvPr/>
          </p:nvSpPr>
          <p:spPr>
            <a:xfrm>
              <a:off x="6417570" y="2792629"/>
              <a:ext cx="1199896" cy="533355"/>
            </a:xfrm>
            <a:custGeom>
              <a:avLst/>
              <a:gdLst/>
              <a:ahLst/>
              <a:cxnLst/>
              <a:rect l="l" t="t" r="r" b="b"/>
              <a:pathLst>
                <a:path w="13739" h="6107" extrusionOk="0">
                  <a:moveTo>
                    <a:pt x="4247" y="0"/>
                  </a:moveTo>
                  <a:cubicBezTo>
                    <a:pt x="4247" y="0"/>
                    <a:pt x="3720" y="1088"/>
                    <a:pt x="0" y="3818"/>
                  </a:cubicBezTo>
                  <a:cubicBezTo>
                    <a:pt x="0" y="3818"/>
                    <a:pt x="4240" y="6106"/>
                    <a:pt x="10172" y="6106"/>
                  </a:cubicBezTo>
                  <a:cubicBezTo>
                    <a:pt x="10427" y="6106"/>
                    <a:pt x="10685" y="6102"/>
                    <a:pt x="10946" y="6093"/>
                  </a:cubicBezTo>
                  <a:cubicBezTo>
                    <a:pt x="10946" y="6093"/>
                    <a:pt x="13310" y="4443"/>
                    <a:pt x="13739" y="1320"/>
                  </a:cubicBezTo>
                  <a:lnTo>
                    <a:pt x="13739" y="1320"/>
                  </a:lnTo>
                  <a:cubicBezTo>
                    <a:pt x="13738" y="1320"/>
                    <a:pt x="13211" y="1357"/>
                    <a:pt x="12364" y="1357"/>
                  </a:cubicBezTo>
                  <a:cubicBezTo>
                    <a:pt x="10482" y="1357"/>
                    <a:pt x="7021" y="1175"/>
                    <a:pt x="424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1" name="Google Shape;2981;p101"/>
            <p:cNvSpPr/>
            <p:nvPr/>
          </p:nvSpPr>
          <p:spPr>
            <a:xfrm>
              <a:off x="6461936" y="2935945"/>
              <a:ext cx="1067496" cy="390213"/>
            </a:xfrm>
            <a:custGeom>
              <a:avLst/>
              <a:gdLst/>
              <a:ahLst/>
              <a:cxnLst/>
              <a:rect l="l" t="t" r="r" b="b"/>
              <a:pathLst>
                <a:path w="12223" h="4468" extrusionOk="0">
                  <a:moveTo>
                    <a:pt x="2222" y="1"/>
                  </a:moveTo>
                  <a:cubicBezTo>
                    <a:pt x="1678" y="482"/>
                    <a:pt x="964" y="1080"/>
                    <a:pt x="1" y="1803"/>
                  </a:cubicBezTo>
                  <a:cubicBezTo>
                    <a:pt x="661" y="2213"/>
                    <a:pt x="1767" y="2873"/>
                    <a:pt x="2891" y="3480"/>
                  </a:cubicBezTo>
                  <a:cubicBezTo>
                    <a:pt x="4661" y="3997"/>
                    <a:pt x="7016" y="4468"/>
                    <a:pt x="9716" y="4468"/>
                  </a:cubicBezTo>
                  <a:cubicBezTo>
                    <a:pt x="9901" y="4468"/>
                    <a:pt x="10089" y="4466"/>
                    <a:pt x="10278" y="4461"/>
                  </a:cubicBezTo>
                  <a:cubicBezTo>
                    <a:pt x="10866" y="3872"/>
                    <a:pt x="11741" y="2891"/>
                    <a:pt x="12222" y="1571"/>
                  </a:cubicBezTo>
                  <a:lnTo>
                    <a:pt x="2222"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2" name="Google Shape;2982;p101"/>
            <p:cNvSpPr/>
            <p:nvPr/>
          </p:nvSpPr>
          <p:spPr>
            <a:xfrm>
              <a:off x="6343510" y="2721712"/>
              <a:ext cx="1219459" cy="635013"/>
            </a:xfrm>
            <a:custGeom>
              <a:avLst/>
              <a:gdLst/>
              <a:ahLst/>
              <a:cxnLst/>
              <a:rect l="l" t="t" r="r" b="b"/>
              <a:pathLst>
                <a:path w="13963" h="7271" extrusionOk="0">
                  <a:moveTo>
                    <a:pt x="4898" y="0"/>
                  </a:moveTo>
                  <a:cubicBezTo>
                    <a:pt x="4898" y="0"/>
                    <a:pt x="4176" y="973"/>
                    <a:pt x="1" y="2935"/>
                  </a:cubicBezTo>
                  <a:cubicBezTo>
                    <a:pt x="1" y="2935"/>
                    <a:pt x="4051" y="6263"/>
                    <a:pt x="10313" y="7271"/>
                  </a:cubicBezTo>
                  <a:cubicBezTo>
                    <a:pt x="10313" y="7271"/>
                    <a:pt x="12945" y="6102"/>
                    <a:pt x="13962" y="3114"/>
                  </a:cubicBezTo>
                  <a:cubicBezTo>
                    <a:pt x="13962" y="3114"/>
                    <a:pt x="8520" y="2445"/>
                    <a:pt x="489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83" name="Google Shape;2983;p101"/>
          <p:cNvGrpSpPr/>
          <p:nvPr/>
        </p:nvGrpSpPr>
        <p:grpSpPr>
          <a:xfrm rot="-1189647">
            <a:off x="5927948" y="570711"/>
            <a:ext cx="930187" cy="729306"/>
            <a:chOff x="-17375" y="1880534"/>
            <a:chExt cx="1071702" cy="840259"/>
          </a:xfrm>
        </p:grpSpPr>
        <p:grpSp>
          <p:nvGrpSpPr>
            <p:cNvPr id="2984" name="Google Shape;2984;p101"/>
            <p:cNvGrpSpPr/>
            <p:nvPr/>
          </p:nvGrpSpPr>
          <p:grpSpPr>
            <a:xfrm>
              <a:off x="-17375" y="1880534"/>
              <a:ext cx="1071702" cy="840259"/>
              <a:chOff x="-17375" y="1880534"/>
              <a:chExt cx="1071702" cy="840259"/>
            </a:xfrm>
          </p:grpSpPr>
          <p:sp>
            <p:nvSpPr>
              <p:cNvPr id="2985" name="Google Shape;2985;p101"/>
              <p:cNvSpPr/>
              <p:nvPr/>
            </p:nvSpPr>
            <p:spPr>
              <a:xfrm>
                <a:off x="-17375" y="1880534"/>
                <a:ext cx="1071702" cy="840259"/>
              </a:xfrm>
              <a:custGeom>
                <a:avLst/>
                <a:gdLst/>
                <a:ahLst/>
                <a:cxnLst/>
                <a:rect l="l" t="t" r="r" b="b"/>
                <a:pathLst>
                  <a:path w="18834" h="14766" extrusionOk="0">
                    <a:moveTo>
                      <a:pt x="9350" y="1"/>
                    </a:moveTo>
                    <a:lnTo>
                      <a:pt x="9145" y="28"/>
                    </a:lnTo>
                    <a:cubicBezTo>
                      <a:pt x="8850" y="36"/>
                      <a:pt x="8369" y="188"/>
                      <a:pt x="7717" y="804"/>
                    </a:cubicBezTo>
                    <a:cubicBezTo>
                      <a:pt x="7387" y="1116"/>
                      <a:pt x="5594" y="1803"/>
                      <a:pt x="3551" y="2409"/>
                    </a:cubicBezTo>
                    <a:cubicBezTo>
                      <a:pt x="2356" y="2757"/>
                      <a:pt x="2204" y="3489"/>
                      <a:pt x="2079" y="4078"/>
                    </a:cubicBezTo>
                    <a:cubicBezTo>
                      <a:pt x="2070" y="4131"/>
                      <a:pt x="2053" y="4185"/>
                      <a:pt x="2044" y="4238"/>
                    </a:cubicBezTo>
                    <a:cubicBezTo>
                      <a:pt x="1954" y="4640"/>
                      <a:pt x="839" y="6228"/>
                      <a:pt x="500" y="6504"/>
                    </a:cubicBezTo>
                    <a:cubicBezTo>
                      <a:pt x="286" y="6638"/>
                      <a:pt x="152" y="6861"/>
                      <a:pt x="117" y="7120"/>
                    </a:cubicBezTo>
                    <a:cubicBezTo>
                      <a:pt x="1" y="8137"/>
                      <a:pt x="2356" y="11313"/>
                      <a:pt x="2659" y="11607"/>
                    </a:cubicBezTo>
                    <a:cubicBezTo>
                      <a:pt x="3016" y="11946"/>
                      <a:pt x="3507" y="12133"/>
                      <a:pt x="4095" y="12151"/>
                    </a:cubicBezTo>
                    <a:cubicBezTo>
                      <a:pt x="4595" y="13088"/>
                      <a:pt x="5853" y="14622"/>
                      <a:pt x="8770" y="14747"/>
                    </a:cubicBezTo>
                    <a:cubicBezTo>
                      <a:pt x="8931" y="14756"/>
                      <a:pt x="9100" y="14765"/>
                      <a:pt x="9261" y="14765"/>
                    </a:cubicBezTo>
                    <a:cubicBezTo>
                      <a:pt x="12401" y="14765"/>
                      <a:pt x="14069" y="13373"/>
                      <a:pt x="14640" y="12133"/>
                    </a:cubicBezTo>
                    <a:lnTo>
                      <a:pt x="14658" y="12133"/>
                    </a:lnTo>
                    <a:cubicBezTo>
                      <a:pt x="15291" y="12133"/>
                      <a:pt x="15809" y="11955"/>
                      <a:pt x="16166" y="11607"/>
                    </a:cubicBezTo>
                    <a:cubicBezTo>
                      <a:pt x="16478" y="11313"/>
                      <a:pt x="18833" y="8137"/>
                      <a:pt x="18708" y="7120"/>
                    </a:cubicBezTo>
                    <a:cubicBezTo>
                      <a:pt x="18672" y="6861"/>
                      <a:pt x="18539" y="6638"/>
                      <a:pt x="18325" y="6504"/>
                    </a:cubicBezTo>
                    <a:cubicBezTo>
                      <a:pt x="17986" y="6228"/>
                      <a:pt x="16870" y="4640"/>
                      <a:pt x="16772" y="4238"/>
                    </a:cubicBezTo>
                    <a:cubicBezTo>
                      <a:pt x="16763" y="4185"/>
                      <a:pt x="16754" y="4131"/>
                      <a:pt x="16745" y="4078"/>
                    </a:cubicBezTo>
                    <a:cubicBezTo>
                      <a:pt x="16621" y="3489"/>
                      <a:pt x="16469" y="2757"/>
                      <a:pt x="15274" y="2409"/>
                    </a:cubicBezTo>
                    <a:cubicBezTo>
                      <a:pt x="13222" y="1803"/>
                      <a:pt x="11429" y="1116"/>
                      <a:pt x="11098" y="804"/>
                    </a:cubicBezTo>
                    <a:cubicBezTo>
                      <a:pt x="10572" y="304"/>
                      <a:pt x="10108" y="45"/>
                      <a:pt x="9707" y="28"/>
                    </a:cubicBezTo>
                    <a:lnTo>
                      <a:pt x="9528" y="1"/>
                    </a:lnTo>
                    <a:close/>
                  </a:path>
                </a:pathLst>
              </a:custGeom>
              <a:solidFill>
                <a:schemeClr val="dk1"/>
              </a:solidFill>
              <a:ln>
                <a:noFill/>
              </a:ln>
              <a:effectLst>
                <a:outerShdw dist="19050" dir="294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6" name="Google Shape;2986;p101"/>
              <p:cNvSpPr/>
              <p:nvPr/>
            </p:nvSpPr>
            <p:spPr>
              <a:xfrm>
                <a:off x="13068" y="1922700"/>
                <a:ext cx="1010247" cy="745683"/>
              </a:xfrm>
              <a:custGeom>
                <a:avLst/>
                <a:gdLst/>
                <a:ahLst/>
                <a:cxnLst/>
                <a:rect l="l" t="t" r="r" b="b"/>
                <a:pathLst>
                  <a:path w="17754" h="13104" extrusionOk="0">
                    <a:moveTo>
                      <a:pt x="8895" y="0"/>
                    </a:moveTo>
                    <a:lnTo>
                      <a:pt x="8654" y="27"/>
                    </a:lnTo>
                    <a:cubicBezTo>
                      <a:pt x="8654" y="27"/>
                      <a:pt x="8652" y="27"/>
                      <a:pt x="8648" y="27"/>
                    </a:cubicBezTo>
                    <a:cubicBezTo>
                      <a:pt x="8599" y="27"/>
                      <a:pt x="8280" y="49"/>
                      <a:pt x="7691" y="598"/>
                    </a:cubicBezTo>
                    <a:cubicBezTo>
                      <a:pt x="7049" y="1205"/>
                      <a:pt x="4069" y="2132"/>
                      <a:pt x="3221" y="2382"/>
                    </a:cubicBezTo>
                    <a:cubicBezTo>
                      <a:pt x="2383" y="2632"/>
                      <a:pt x="2374" y="3007"/>
                      <a:pt x="2240" y="3658"/>
                    </a:cubicBezTo>
                    <a:cubicBezTo>
                      <a:pt x="2097" y="4300"/>
                      <a:pt x="724" y="6182"/>
                      <a:pt x="358" y="6397"/>
                    </a:cubicBezTo>
                    <a:cubicBezTo>
                      <a:pt x="1" y="6602"/>
                      <a:pt x="2124" y="9831"/>
                      <a:pt x="2642" y="10331"/>
                    </a:cubicBezTo>
                    <a:cubicBezTo>
                      <a:pt x="2927" y="10607"/>
                      <a:pt x="3337" y="10670"/>
                      <a:pt x="3651" y="10670"/>
                    </a:cubicBezTo>
                    <a:cubicBezTo>
                      <a:pt x="3916" y="10670"/>
                      <a:pt x="4114" y="10625"/>
                      <a:pt x="4114" y="10625"/>
                    </a:cubicBezTo>
                    <a:cubicBezTo>
                      <a:pt x="5219" y="12842"/>
                      <a:pt x="7430" y="13103"/>
                      <a:pt x="8409" y="13103"/>
                    </a:cubicBezTo>
                    <a:cubicBezTo>
                      <a:pt x="8711" y="13103"/>
                      <a:pt x="8895" y="13078"/>
                      <a:pt x="8895" y="13078"/>
                    </a:cubicBezTo>
                    <a:cubicBezTo>
                      <a:pt x="8895" y="13078"/>
                      <a:pt x="9056" y="13099"/>
                      <a:pt x="9322" y="13099"/>
                    </a:cubicBezTo>
                    <a:cubicBezTo>
                      <a:pt x="10244" y="13099"/>
                      <a:pt x="12430" y="12847"/>
                      <a:pt x="13552" y="10589"/>
                    </a:cubicBezTo>
                    <a:cubicBezTo>
                      <a:pt x="13552" y="10589"/>
                      <a:pt x="13808" y="10651"/>
                      <a:pt x="14130" y="10651"/>
                    </a:cubicBezTo>
                    <a:cubicBezTo>
                      <a:pt x="14457" y="10651"/>
                      <a:pt x="14852" y="10587"/>
                      <a:pt x="15113" y="10331"/>
                    </a:cubicBezTo>
                    <a:cubicBezTo>
                      <a:pt x="15640" y="9831"/>
                      <a:pt x="17754" y="6602"/>
                      <a:pt x="17397" y="6397"/>
                    </a:cubicBezTo>
                    <a:cubicBezTo>
                      <a:pt x="17031" y="6182"/>
                      <a:pt x="15657" y="4300"/>
                      <a:pt x="15515" y="3658"/>
                    </a:cubicBezTo>
                    <a:cubicBezTo>
                      <a:pt x="15372" y="3007"/>
                      <a:pt x="15372" y="2632"/>
                      <a:pt x="14524" y="2382"/>
                    </a:cubicBezTo>
                    <a:cubicBezTo>
                      <a:pt x="13677" y="2132"/>
                      <a:pt x="10697" y="1205"/>
                      <a:pt x="10055" y="598"/>
                    </a:cubicBezTo>
                    <a:cubicBezTo>
                      <a:pt x="9465" y="49"/>
                      <a:pt x="9169" y="27"/>
                      <a:pt x="9124" y="27"/>
                    </a:cubicBezTo>
                    <a:cubicBezTo>
                      <a:pt x="9120" y="27"/>
                      <a:pt x="9118" y="27"/>
                      <a:pt x="9118" y="27"/>
                    </a:cubicBezTo>
                    <a:lnTo>
                      <a:pt x="889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7" name="Google Shape;2987;p101"/>
              <p:cNvSpPr/>
              <p:nvPr/>
            </p:nvSpPr>
            <p:spPr>
              <a:xfrm>
                <a:off x="205004" y="2228786"/>
                <a:ext cx="607150" cy="212825"/>
              </a:xfrm>
              <a:custGeom>
                <a:avLst/>
                <a:gdLst/>
                <a:ahLst/>
                <a:cxnLst/>
                <a:rect l="l" t="t" r="r" b="b"/>
                <a:pathLst>
                  <a:path w="10670" h="3740" extrusionOk="0">
                    <a:moveTo>
                      <a:pt x="5245" y="0"/>
                    </a:moveTo>
                    <a:cubicBezTo>
                      <a:pt x="1879" y="0"/>
                      <a:pt x="799" y="1350"/>
                      <a:pt x="402" y="1589"/>
                    </a:cubicBezTo>
                    <a:cubicBezTo>
                      <a:pt x="0" y="1829"/>
                      <a:pt x="98" y="2088"/>
                      <a:pt x="187" y="3052"/>
                    </a:cubicBezTo>
                    <a:cubicBezTo>
                      <a:pt x="240" y="3623"/>
                      <a:pt x="388" y="3740"/>
                      <a:pt x="498" y="3740"/>
                    </a:cubicBezTo>
                    <a:cubicBezTo>
                      <a:pt x="574" y="3740"/>
                      <a:pt x="633" y="3685"/>
                      <a:pt x="633" y="3685"/>
                    </a:cubicBezTo>
                    <a:cubicBezTo>
                      <a:pt x="2908" y="2730"/>
                      <a:pt x="5344" y="2704"/>
                      <a:pt x="5344" y="2704"/>
                    </a:cubicBezTo>
                    <a:cubicBezTo>
                      <a:pt x="5344" y="2704"/>
                      <a:pt x="7744" y="2730"/>
                      <a:pt x="10018" y="3685"/>
                    </a:cubicBezTo>
                    <a:cubicBezTo>
                      <a:pt x="10018" y="3685"/>
                      <a:pt x="10076" y="3740"/>
                      <a:pt x="10150" y="3740"/>
                    </a:cubicBezTo>
                    <a:cubicBezTo>
                      <a:pt x="10259" y="3740"/>
                      <a:pt x="10403" y="3623"/>
                      <a:pt x="10456" y="3052"/>
                    </a:cubicBezTo>
                    <a:cubicBezTo>
                      <a:pt x="10536" y="2088"/>
                      <a:pt x="10670" y="1829"/>
                      <a:pt x="10268" y="1589"/>
                    </a:cubicBezTo>
                    <a:cubicBezTo>
                      <a:pt x="9862" y="1350"/>
                      <a:pt x="8817" y="0"/>
                      <a:pt x="5443" y="0"/>
                    </a:cubicBezTo>
                    <a:cubicBezTo>
                      <a:pt x="5410" y="0"/>
                      <a:pt x="5377" y="0"/>
                      <a:pt x="5344" y="1"/>
                    </a:cubicBezTo>
                    <a:cubicBezTo>
                      <a:pt x="5311" y="0"/>
                      <a:pt x="5278" y="0"/>
                      <a:pt x="524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8" name="Google Shape;2988;p101"/>
              <p:cNvSpPr/>
              <p:nvPr/>
            </p:nvSpPr>
            <p:spPr>
              <a:xfrm>
                <a:off x="394835" y="2000829"/>
                <a:ext cx="221920" cy="243553"/>
              </a:xfrm>
              <a:custGeom>
                <a:avLst/>
                <a:gdLst/>
                <a:ahLst/>
                <a:cxnLst/>
                <a:rect l="l" t="t" r="r" b="b"/>
                <a:pathLst>
                  <a:path w="3900" h="4280" extrusionOk="0">
                    <a:moveTo>
                      <a:pt x="3246" y="1"/>
                    </a:moveTo>
                    <a:cubicBezTo>
                      <a:pt x="3189" y="1"/>
                      <a:pt x="3134" y="64"/>
                      <a:pt x="2989" y="215"/>
                    </a:cubicBezTo>
                    <a:cubicBezTo>
                      <a:pt x="2897" y="311"/>
                      <a:pt x="2781" y="349"/>
                      <a:pt x="2661" y="349"/>
                    </a:cubicBezTo>
                    <a:cubicBezTo>
                      <a:pt x="2477" y="349"/>
                      <a:pt x="2282" y="260"/>
                      <a:pt x="2142" y="153"/>
                    </a:cubicBezTo>
                    <a:cubicBezTo>
                      <a:pt x="2052" y="80"/>
                      <a:pt x="1988" y="46"/>
                      <a:pt x="1931" y="46"/>
                    </a:cubicBezTo>
                    <a:cubicBezTo>
                      <a:pt x="1840" y="46"/>
                      <a:pt x="1763" y="130"/>
                      <a:pt x="1615" y="278"/>
                    </a:cubicBezTo>
                    <a:cubicBezTo>
                      <a:pt x="1548" y="340"/>
                      <a:pt x="1471" y="365"/>
                      <a:pt x="1391" y="365"/>
                    </a:cubicBezTo>
                    <a:cubicBezTo>
                      <a:pt x="1174" y="365"/>
                      <a:pt x="936" y="183"/>
                      <a:pt x="812" y="72"/>
                    </a:cubicBezTo>
                    <a:cubicBezTo>
                      <a:pt x="756" y="25"/>
                      <a:pt x="704" y="9"/>
                      <a:pt x="661" y="9"/>
                    </a:cubicBezTo>
                    <a:cubicBezTo>
                      <a:pt x="573" y="9"/>
                      <a:pt x="518" y="72"/>
                      <a:pt x="518" y="72"/>
                    </a:cubicBezTo>
                    <a:lnTo>
                      <a:pt x="152" y="420"/>
                    </a:lnTo>
                    <a:cubicBezTo>
                      <a:pt x="1" y="652"/>
                      <a:pt x="188" y="706"/>
                      <a:pt x="259" y="750"/>
                    </a:cubicBezTo>
                    <a:cubicBezTo>
                      <a:pt x="331" y="804"/>
                      <a:pt x="509" y="1063"/>
                      <a:pt x="447" y="1384"/>
                    </a:cubicBezTo>
                    <a:cubicBezTo>
                      <a:pt x="384" y="1705"/>
                      <a:pt x="63" y="2062"/>
                      <a:pt x="90" y="2660"/>
                    </a:cubicBezTo>
                    <a:cubicBezTo>
                      <a:pt x="108" y="3266"/>
                      <a:pt x="866" y="3587"/>
                      <a:pt x="1321" y="3748"/>
                    </a:cubicBezTo>
                    <a:cubicBezTo>
                      <a:pt x="1776" y="3908"/>
                      <a:pt x="1803" y="4051"/>
                      <a:pt x="1883" y="4212"/>
                    </a:cubicBezTo>
                    <a:cubicBezTo>
                      <a:pt x="1907" y="4262"/>
                      <a:pt x="1932" y="4279"/>
                      <a:pt x="1956" y="4279"/>
                    </a:cubicBezTo>
                    <a:cubicBezTo>
                      <a:pt x="2004" y="4279"/>
                      <a:pt x="2043" y="4212"/>
                      <a:pt x="2043" y="4212"/>
                    </a:cubicBezTo>
                    <a:cubicBezTo>
                      <a:pt x="2043" y="4212"/>
                      <a:pt x="2070" y="3828"/>
                      <a:pt x="2686" y="3721"/>
                    </a:cubicBezTo>
                    <a:cubicBezTo>
                      <a:pt x="3399" y="3596"/>
                      <a:pt x="3721" y="3132"/>
                      <a:pt x="3810" y="2793"/>
                    </a:cubicBezTo>
                    <a:cubicBezTo>
                      <a:pt x="3899" y="2463"/>
                      <a:pt x="3605" y="1660"/>
                      <a:pt x="3533" y="1393"/>
                    </a:cubicBezTo>
                    <a:cubicBezTo>
                      <a:pt x="3462" y="1125"/>
                      <a:pt x="3560" y="813"/>
                      <a:pt x="3721" y="715"/>
                    </a:cubicBezTo>
                    <a:cubicBezTo>
                      <a:pt x="3881" y="617"/>
                      <a:pt x="3783" y="483"/>
                      <a:pt x="3783" y="483"/>
                    </a:cubicBezTo>
                    <a:cubicBezTo>
                      <a:pt x="3783" y="483"/>
                      <a:pt x="3524" y="179"/>
                      <a:pt x="3373" y="63"/>
                    </a:cubicBezTo>
                    <a:cubicBezTo>
                      <a:pt x="3316" y="23"/>
                      <a:pt x="3281" y="1"/>
                      <a:pt x="32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9" name="Google Shape;2989;p101"/>
              <p:cNvSpPr/>
              <p:nvPr/>
            </p:nvSpPr>
            <p:spPr>
              <a:xfrm>
                <a:off x="391819" y="1993830"/>
                <a:ext cx="231024" cy="257381"/>
              </a:xfrm>
              <a:custGeom>
                <a:avLst/>
                <a:gdLst/>
                <a:ahLst/>
                <a:cxnLst/>
                <a:rect l="l" t="t" r="r" b="b"/>
                <a:pathLst>
                  <a:path w="4060" h="4523" extrusionOk="0">
                    <a:moveTo>
                      <a:pt x="3310" y="249"/>
                    </a:moveTo>
                    <a:cubicBezTo>
                      <a:pt x="3319" y="258"/>
                      <a:pt x="3337" y="267"/>
                      <a:pt x="3354" y="285"/>
                    </a:cubicBezTo>
                    <a:cubicBezTo>
                      <a:pt x="3461" y="374"/>
                      <a:pt x="3667" y="606"/>
                      <a:pt x="3729" y="677"/>
                    </a:cubicBezTo>
                    <a:cubicBezTo>
                      <a:pt x="3729" y="677"/>
                      <a:pt x="3738" y="695"/>
                      <a:pt x="3738" y="704"/>
                    </a:cubicBezTo>
                    <a:cubicBezTo>
                      <a:pt x="3738" y="713"/>
                      <a:pt x="3729" y="722"/>
                      <a:pt x="3702" y="731"/>
                    </a:cubicBezTo>
                    <a:cubicBezTo>
                      <a:pt x="3488" y="864"/>
                      <a:pt x="3381" y="1230"/>
                      <a:pt x="3470" y="1551"/>
                    </a:cubicBezTo>
                    <a:cubicBezTo>
                      <a:pt x="3479" y="1605"/>
                      <a:pt x="3506" y="1676"/>
                      <a:pt x="3533" y="1757"/>
                    </a:cubicBezTo>
                    <a:cubicBezTo>
                      <a:pt x="3631" y="2069"/>
                      <a:pt x="3809" y="2649"/>
                      <a:pt x="3747" y="2890"/>
                    </a:cubicBezTo>
                    <a:cubicBezTo>
                      <a:pt x="3649" y="3220"/>
                      <a:pt x="3337" y="3612"/>
                      <a:pt x="2712" y="3719"/>
                    </a:cubicBezTo>
                    <a:cubicBezTo>
                      <a:pt x="2239" y="3808"/>
                      <a:pt x="2070" y="4049"/>
                      <a:pt x="2007" y="4201"/>
                    </a:cubicBezTo>
                    <a:cubicBezTo>
                      <a:pt x="1918" y="4031"/>
                      <a:pt x="1811" y="3889"/>
                      <a:pt x="1410" y="3755"/>
                    </a:cubicBezTo>
                    <a:cubicBezTo>
                      <a:pt x="651" y="3487"/>
                      <a:pt x="277" y="3166"/>
                      <a:pt x="259" y="2783"/>
                    </a:cubicBezTo>
                    <a:cubicBezTo>
                      <a:pt x="250" y="2417"/>
                      <a:pt x="366" y="2149"/>
                      <a:pt x="473" y="1908"/>
                    </a:cubicBezTo>
                    <a:cubicBezTo>
                      <a:pt x="535" y="1774"/>
                      <a:pt x="589" y="1650"/>
                      <a:pt x="616" y="1525"/>
                    </a:cubicBezTo>
                    <a:cubicBezTo>
                      <a:pt x="687" y="1159"/>
                      <a:pt x="491" y="847"/>
                      <a:pt x="384" y="775"/>
                    </a:cubicBezTo>
                    <a:cubicBezTo>
                      <a:pt x="366" y="766"/>
                      <a:pt x="348" y="757"/>
                      <a:pt x="330" y="749"/>
                    </a:cubicBezTo>
                    <a:cubicBezTo>
                      <a:pt x="312" y="740"/>
                      <a:pt x="268" y="713"/>
                      <a:pt x="268" y="704"/>
                    </a:cubicBezTo>
                    <a:cubicBezTo>
                      <a:pt x="268" y="695"/>
                      <a:pt x="268" y="668"/>
                      <a:pt x="294" y="624"/>
                    </a:cubicBezTo>
                    <a:lnTo>
                      <a:pt x="660" y="285"/>
                    </a:lnTo>
                    <a:cubicBezTo>
                      <a:pt x="679" y="266"/>
                      <a:pt x="698" y="259"/>
                      <a:pt x="715" y="259"/>
                    </a:cubicBezTo>
                    <a:cubicBezTo>
                      <a:pt x="747" y="259"/>
                      <a:pt x="774" y="282"/>
                      <a:pt x="785" y="294"/>
                    </a:cubicBezTo>
                    <a:cubicBezTo>
                      <a:pt x="1068" y="534"/>
                      <a:pt x="1285" y="610"/>
                      <a:pt x="1447" y="610"/>
                    </a:cubicBezTo>
                    <a:cubicBezTo>
                      <a:pt x="1591" y="610"/>
                      <a:pt x="1690" y="549"/>
                      <a:pt x="1749" y="490"/>
                    </a:cubicBezTo>
                    <a:lnTo>
                      <a:pt x="1793" y="445"/>
                    </a:lnTo>
                    <a:cubicBezTo>
                      <a:pt x="1899" y="345"/>
                      <a:pt x="1945" y="301"/>
                      <a:pt x="1989" y="301"/>
                    </a:cubicBezTo>
                    <a:cubicBezTo>
                      <a:pt x="2023" y="301"/>
                      <a:pt x="2056" y="327"/>
                      <a:pt x="2114" y="374"/>
                    </a:cubicBezTo>
                    <a:cubicBezTo>
                      <a:pt x="2285" y="503"/>
                      <a:pt x="2504" y="596"/>
                      <a:pt x="2713" y="596"/>
                    </a:cubicBezTo>
                    <a:cubicBezTo>
                      <a:pt x="2865" y="596"/>
                      <a:pt x="3011" y="547"/>
                      <a:pt x="3131" y="427"/>
                    </a:cubicBezTo>
                    <a:lnTo>
                      <a:pt x="3185" y="365"/>
                    </a:lnTo>
                    <a:cubicBezTo>
                      <a:pt x="3229" y="320"/>
                      <a:pt x="3283" y="276"/>
                      <a:pt x="3310" y="249"/>
                    </a:cubicBezTo>
                    <a:close/>
                    <a:moveTo>
                      <a:pt x="3297" y="1"/>
                    </a:moveTo>
                    <a:cubicBezTo>
                      <a:pt x="3199" y="1"/>
                      <a:pt x="3123" y="82"/>
                      <a:pt x="3015" y="195"/>
                    </a:cubicBezTo>
                    <a:lnTo>
                      <a:pt x="2953" y="249"/>
                    </a:lnTo>
                    <a:cubicBezTo>
                      <a:pt x="2885" y="320"/>
                      <a:pt x="2799" y="348"/>
                      <a:pt x="2709" y="348"/>
                    </a:cubicBezTo>
                    <a:cubicBezTo>
                      <a:pt x="2552" y="348"/>
                      <a:pt x="2383" y="263"/>
                      <a:pt x="2275" y="178"/>
                    </a:cubicBezTo>
                    <a:cubicBezTo>
                      <a:pt x="2159" y="85"/>
                      <a:pt x="2066" y="48"/>
                      <a:pt x="1985" y="48"/>
                    </a:cubicBezTo>
                    <a:cubicBezTo>
                      <a:pt x="1853" y="48"/>
                      <a:pt x="1750" y="146"/>
                      <a:pt x="1624" y="267"/>
                    </a:cubicBezTo>
                    <a:lnTo>
                      <a:pt x="1579" y="311"/>
                    </a:lnTo>
                    <a:cubicBezTo>
                      <a:pt x="1540" y="348"/>
                      <a:pt x="1493" y="363"/>
                      <a:pt x="1441" y="363"/>
                    </a:cubicBezTo>
                    <a:cubicBezTo>
                      <a:pt x="1279" y="363"/>
                      <a:pt x="1074" y="214"/>
                      <a:pt x="946" y="106"/>
                    </a:cubicBezTo>
                    <a:cubicBezTo>
                      <a:pt x="848" y="17"/>
                      <a:pt x="749" y="8"/>
                      <a:pt x="687" y="8"/>
                    </a:cubicBezTo>
                    <a:cubicBezTo>
                      <a:pt x="580" y="17"/>
                      <a:pt x="509" y="88"/>
                      <a:pt x="482" y="115"/>
                    </a:cubicBezTo>
                    <a:lnTo>
                      <a:pt x="116" y="454"/>
                    </a:lnTo>
                    <a:lnTo>
                      <a:pt x="98" y="481"/>
                    </a:lnTo>
                    <a:cubicBezTo>
                      <a:pt x="27" y="588"/>
                      <a:pt x="9" y="677"/>
                      <a:pt x="27" y="766"/>
                    </a:cubicBezTo>
                    <a:cubicBezTo>
                      <a:pt x="62" y="873"/>
                      <a:pt x="161" y="927"/>
                      <a:pt x="214" y="963"/>
                    </a:cubicBezTo>
                    <a:cubicBezTo>
                      <a:pt x="223" y="972"/>
                      <a:pt x="232" y="972"/>
                      <a:pt x="241" y="980"/>
                    </a:cubicBezTo>
                    <a:cubicBezTo>
                      <a:pt x="286" y="1007"/>
                      <a:pt x="428" y="1221"/>
                      <a:pt x="375" y="1480"/>
                    </a:cubicBezTo>
                    <a:cubicBezTo>
                      <a:pt x="357" y="1578"/>
                      <a:pt x="312" y="1685"/>
                      <a:pt x="250" y="1810"/>
                    </a:cubicBezTo>
                    <a:cubicBezTo>
                      <a:pt x="143" y="2060"/>
                      <a:pt x="0" y="2363"/>
                      <a:pt x="18" y="2791"/>
                    </a:cubicBezTo>
                    <a:cubicBezTo>
                      <a:pt x="45" y="3532"/>
                      <a:pt x="1008" y="3871"/>
                      <a:pt x="1329" y="3987"/>
                    </a:cubicBezTo>
                    <a:cubicBezTo>
                      <a:pt x="1695" y="4112"/>
                      <a:pt x="1740" y="4210"/>
                      <a:pt x="1802" y="4344"/>
                    </a:cubicBezTo>
                    <a:lnTo>
                      <a:pt x="1829" y="4388"/>
                    </a:lnTo>
                    <a:cubicBezTo>
                      <a:pt x="1882" y="4495"/>
                      <a:pt x="1954" y="4522"/>
                      <a:pt x="2007" y="4522"/>
                    </a:cubicBezTo>
                    <a:cubicBezTo>
                      <a:pt x="2123" y="4522"/>
                      <a:pt x="2186" y="4424"/>
                      <a:pt x="2204" y="4397"/>
                    </a:cubicBezTo>
                    <a:lnTo>
                      <a:pt x="2212" y="4370"/>
                    </a:lnTo>
                    <a:lnTo>
                      <a:pt x="2221" y="4344"/>
                    </a:lnTo>
                    <a:cubicBezTo>
                      <a:pt x="2221" y="4335"/>
                      <a:pt x="2257" y="4058"/>
                      <a:pt x="2757" y="3960"/>
                    </a:cubicBezTo>
                    <a:cubicBezTo>
                      <a:pt x="3488" y="3835"/>
                      <a:pt x="3872" y="3353"/>
                      <a:pt x="3979" y="2952"/>
                    </a:cubicBezTo>
                    <a:cubicBezTo>
                      <a:pt x="4059" y="2675"/>
                      <a:pt x="3916" y="2167"/>
                      <a:pt x="3765" y="1685"/>
                    </a:cubicBezTo>
                    <a:cubicBezTo>
                      <a:pt x="3738" y="1605"/>
                      <a:pt x="3720" y="1534"/>
                      <a:pt x="3702" y="1480"/>
                    </a:cubicBezTo>
                    <a:cubicBezTo>
                      <a:pt x="3649" y="1266"/>
                      <a:pt x="3729" y="1016"/>
                      <a:pt x="3836" y="945"/>
                    </a:cubicBezTo>
                    <a:cubicBezTo>
                      <a:pt x="3934" y="882"/>
                      <a:pt x="3970" y="802"/>
                      <a:pt x="3979" y="749"/>
                    </a:cubicBezTo>
                    <a:cubicBezTo>
                      <a:pt x="4006" y="641"/>
                      <a:pt x="3943" y="552"/>
                      <a:pt x="3925" y="525"/>
                    </a:cubicBezTo>
                    <a:cubicBezTo>
                      <a:pt x="3916" y="517"/>
                      <a:pt x="3658" y="204"/>
                      <a:pt x="3497" y="88"/>
                    </a:cubicBezTo>
                    <a:cubicBezTo>
                      <a:pt x="3416" y="27"/>
                      <a:pt x="3353" y="1"/>
                      <a:pt x="329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0" name="Google Shape;2990;p101"/>
              <p:cNvSpPr/>
              <p:nvPr/>
            </p:nvSpPr>
            <p:spPr>
              <a:xfrm>
                <a:off x="450658" y="2067350"/>
                <a:ext cx="106180" cy="106185"/>
              </a:xfrm>
              <a:custGeom>
                <a:avLst/>
                <a:gdLst/>
                <a:ahLst/>
                <a:cxnLst/>
                <a:rect l="l" t="t" r="r" b="b"/>
                <a:pathLst>
                  <a:path w="1866" h="1866" extrusionOk="0">
                    <a:moveTo>
                      <a:pt x="938" y="1"/>
                    </a:moveTo>
                    <a:cubicBezTo>
                      <a:pt x="420" y="1"/>
                      <a:pt x="1" y="420"/>
                      <a:pt x="1" y="928"/>
                    </a:cubicBezTo>
                    <a:cubicBezTo>
                      <a:pt x="1" y="1446"/>
                      <a:pt x="420" y="1865"/>
                      <a:pt x="938" y="1865"/>
                    </a:cubicBezTo>
                    <a:cubicBezTo>
                      <a:pt x="1446" y="1865"/>
                      <a:pt x="1865" y="1446"/>
                      <a:pt x="1865" y="928"/>
                    </a:cubicBezTo>
                    <a:cubicBezTo>
                      <a:pt x="1865" y="420"/>
                      <a:pt x="1446" y="1"/>
                      <a:pt x="9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1" name="Google Shape;2991;p101"/>
              <p:cNvSpPr/>
              <p:nvPr/>
            </p:nvSpPr>
            <p:spPr>
              <a:xfrm>
                <a:off x="458283" y="2075999"/>
                <a:ext cx="90930" cy="84333"/>
              </a:xfrm>
              <a:custGeom>
                <a:avLst/>
                <a:gdLst/>
                <a:ahLst/>
                <a:cxnLst/>
                <a:rect l="l" t="t" r="r" b="b"/>
                <a:pathLst>
                  <a:path w="1598" h="1482" extrusionOk="0">
                    <a:moveTo>
                      <a:pt x="804" y="0"/>
                    </a:moveTo>
                    <a:lnTo>
                      <a:pt x="607" y="580"/>
                    </a:lnTo>
                    <a:lnTo>
                      <a:pt x="1" y="580"/>
                    </a:lnTo>
                    <a:lnTo>
                      <a:pt x="491" y="910"/>
                    </a:lnTo>
                    <a:lnTo>
                      <a:pt x="304" y="1463"/>
                    </a:lnTo>
                    <a:lnTo>
                      <a:pt x="804" y="1107"/>
                    </a:lnTo>
                    <a:lnTo>
                      <a:pt x="1294" y="1481"/>
                    </a:lnTo>
                    <a:lnTo>
                      <a:pt x="1107" y="910"/>
                    </a:lnTo>
                    <a:lnTo>
                      <a:pt x="1598" y="580"/>
                    </a:lnTo>
                    <a:lnTo>
                      <a:pt x="991" y="580"/>
                    </a:lnTo>
                    <a:lnTo>
                      <a:pt x="80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2" name="Google Shape;2992;p101"/>
              <p:cNvSpPr/>
              <p:nvPr/>
            </p:nvSpPr>
            <p:spPr>
              <a:xfrm>
                <a:off x="230896" y="2438534"/>
                <a:ext cx="555881" cy="239684"/>
              </a:xfrm>
              <a:custGeom>
                <a:avLst/>
                <a:gdLst/>
                <a:ahLst/>
                <a:cxnLst/>
                <a:rect l="l" t="t" r="r" b="b"/>
                <a:pathLst>
                  <a:path w="9769" h="4212" extrusionOk="0">
                    <a:moveTo>
                      <a:pt x="4759" y="0"/>
                    </a:moveTo>
                    <a:cubicBezTo>
                      <a:pt x="4564" y="0"/>
                      <a:pt x="4383" y="8"/>
                      <a:pt x="4220" y="26"/>
                    </a:cubicBezTo>
                    <a:cubicBezTo>
                      <a:pt x="2489" y="213"/>
                      <a:pt x="366" y="561"/>
                      <a:pt x="0" y="766"/>
                    </a:cubicBezTo>
                    <a:lnTo>
                      <a:pt x="125" y="1337"/>
                    </a:lnTo>
                    <a:cubicBezTo>
                      <a:pt x="125" y="1337"/>
                      <a:pt x="678" y="4031"/>
                      <a:pt x="4443" y="4201"/>
                    </a:cubicBezTo>
                    <a:cubicBezTo>
                      <a:pt x="4600" y="4208"/>
                      <a:pt x="4752" y="4211"/>
                      <a:pt x="4902" y="4211"/>
                    </a:cubicBezTo>
                    <a:cubicBezTo>
                      <a:pt x="8335" y="4211"/>
                      <a:pt x="9769" y="2398"/>
                      <a:pt x="9769" y="1355"/>
                    </a:cubicBezTo>
                    <a:lnTo>
                      <a:pt x="9769" y="739"/>
                    </a:lnTo>
                    <a:cubicBezTo>
                      <a:pt x="9769" y="739"/>
                      <a:pt x="6636" y="0"/>
                      <a:pt x="47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3" name="Google Shape;2993;p101"/>
              <p:cNvSpPr/>
              <p:nvPr/>
            </p:nvSpPr>
            <p:spPr>
              <a:xfrm>
                <a:off x="251153" y="2441664"/>
                <a:ext cx="514797" cy="216182"/>
              </a:xfrm>
              <a:custGeom>
                <a:avLst/>
                <a:gdLst/>
                <a:ahLst/>
                <a:cxnLst/>
                <a:rect l="l" t="t" r="r" b="b"/>
                <a:pathLst>
                  <a:path w="9047" h="3799" extrusionOk="0">
                    <a:moveTo>
                      <a:pt x="4424" y="1"/>
                    </a:moveTo>
                    <a:cubicBezTo>
                      <a:pt x="4241" y="1"/>
                      <a:pt x="4071" y="8"/>
                      <a:pt x="3917" y="24"/>
                    </a:cubicBezTo>
                    <a:cubicBezTo>
                      <a:pt x="2294" y="194"/>
                      <a:pt x="340" y="506"/>
                      <a:pt x="1" y="693"/>
                    </a:cubicBezTo>
                    <a:lnTo>
                      <a:pt x="153" y="1211"/>
                    </a:lnTo>
                    <a:cubicBezTo>
                      <a:pt x="153" y="1211"/>
                      <a:pt x="590" y="3637"/>
                      <a:pt x="4122" y="3789"/>
                    </a:cubicBezTo>
                    <a:cubicBezTo>
                      <a:pt x="4268" y="3795"/>
                      <a:pt x="4411" y="3798"/>
                      <a:pt x="4549" y="3798"/>
                    </a:cubicBezTo>
                    <a:cubicBezTo>
                      <a:pt x="7768" y="3798"/>
                      <a:pt x="9047" y="2160"/>
                      <a:pt x="9047" y="1220"/>
                    </a:cubicBezTo>
                    <a:lnTo>
                      <a:pt x="9047" y="667"/>
                    </a:lnTo>
                    <a:cubicBezTo>
                      <a:pt x="9047" y="667"/>
                      <a:pt x="6172" y="1"/>
                      <a:pt x="442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4" name="Google Shape;2994;p101"/>
              <p:cNvSpPr/>
              <p:nvPr/>
            </p:nvSpPr>
            <p:spPr>
              <a:xfrm>
                <a:off x="246089" y="2437225"/>
                <a:ext cx="523958" cy="224661"/>
              </a:xfrm>
              <a:custGeom>
                <a:avLst/>
                <a:gdLst/>
                <a:ahLst/>
                <a:cxnLst/>
                <a:rect l="l" t="t" r="r" b="b"/>
                <a:pathLst>
                  <a:path w="9208" h="3948" extrusionOk="0">
                    <a:moveTo>
                      <a:pt x="4494" y="152"/>
                    </a:moveTo>
                    <a:cubicBezTo>
                      <a:pt x="6082" y="152"/>
                      <a:pt x="8646" y="711"/>
                      <a:pt x="9056" y="807"/>
                    </a:cubicBezTo>
                    <a:lnTo>
                      <a:pt x="9056" y="1298"/>
                    </a:lnTo>
                    <a:cubicBezTo>
                      <a:pt x="9056" y="1708"/>
                      <a:pt x="8806" y="2199"/>
                      <a:pt x="8386" y="2600"/>
                    </a:cubicBezTo>
                    <a:cubicBezTo>
                      <a:pt x="7898" y="3063"/>
                      <a:pt x="6791" y="3804"/>
                      <a:pt x="4615" y="3804"/>
                    </a:cubicBezTo>
                    <a:cubicBezTo>
                      <a:pt x="4484" y="3804"/>
                      <a:pt x="4350" y="3801"/>
                      <a:pt x="4211" y="3796"/>
                    </a:cubicBezTo>
                    <a:cubicBezTo>
                      <a:pt x="786" y="3644"/>
                      <a:pt x="322" y="1298"/>
                      <a:pt x="322" y="1271"/>
                    </a:cubicBezTo>
                    <a:lnTo>
                      <a:pt x="179" y="807"/>
                    </a:lnTo>
                    <a:cubicBezTo>
                      <a:pt x="607" y="637"/>
                      <a:pt x="2365" y="343"/>
                      <a:pt x="4006" y="174"/>
                    </a:cubicBezTo>
                    <a:cubicBezTo>
                      <a:pt x="4154" y="158"/>
                      <a:pt x="4318" y="152"/>
                      <a:pt x="4494" y="152"/>
                    </a:cubicBezTo>
                    <a:close/>
                    <a:moveTo>
                      <a:pt x="4493" y="0"/>
                    </a:moveTo>
                    <a:cubicBezTo>
                      <a:pt x="4315" y="0"/>
                      <a:pt x="4148" y="7"/>
                      <a:pt x="3997" y="22"/>
                    </a:cubicBezTo>
                    <a:cubicBezTo>
                      <a:pt x="2427" y="191"/>
                      <a:pt x="420" y="504"/>
                      <a:pt x="54" y="709"/>
                    </a:cubicBezTo>
                    <a:lnTo>
                      <a:pt x="1" y="736"/>
                    </a:lnTo>
                    <a:lnTo>
                      <a:pt x="170" y="1307"/>
                    </a:lnTo>
                    <a:cubicBezTo>
                      <a:pt x="197" y="1431"/>
                      <a:pt x="732" y="3796"/>
                      <a:pt x="4211" y="3938"/>
                    </a:cubicBezTo>
                    <a:cubicBezTo>
                      <a:pt x="4354" y="3947"/>
                      <a:pt x="4497" y="3947"/>
                      <a:pt x="4640" y="3947"/>
                    </a:cubicBezTo>
                    <a:cubicBezTo>
                      <a:pt x="6843" y="3947"/>
                      <a:pt x="7985" y="3180"/>
                      <a:pt x="8485" y="2707"/>
                    </a:cubicBezTo>
                    <a:cubicBezTo>
                      <a:pt x="8940" y="2279"/>
                      <a:pt x="9207" y="1753"/>
                      <a:pt x="9207" y="1298"/>
                    </a:cubicBezTo>
                    <a:lnTo>
                      <a:pt x="9207" y="682"/>
                    </a:lnTo>
                    <a:lnTo>
                      <a:pt x="9154" y="673"/>
                    </a:lnTo>
                    <a:cubicBezTo>
                      <a:pt x="9016" y="641"/>
                      <a:pt x="6218" y="0"/>
                      <a:pt x="449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5" name="Google Shape;2995;p101"/>
              <p:cNvSpPr/>
              <p:nvPr/>
            </p:nvSpPr>
            <p:spPr>
              <a:xfrm>
                <a:off x="227823" y="2371444"/>
                <a:ext cx="562026" cy="145734"/>
              </a:xfrm>
              <a:custGeom>
                <a:avLst/>
                <a:gdLst/>
                <a:ahLst/>
                <a:cxnLst/>
                <a:rect l="l" t="t" r="r" b="b"/>
                <a:pathLst>
                  <a:path w="9877" h="2561" extrusionOk="0">
                    <a:moveTo>
                      <a:pt x="5135" y="0"/>
                    </a:moveTo>
                    <a:cubicBezTo>
                      <a:pt x="5124" y="0"/>
                      <a:pt x="5114" y="0"/>
                      <a:pt x="5103" y="0"/>
                    </a:cubicBezTo>
                    <a:cubicBezTo>
                      <a:pt x="2320" y="9"/>
                      <a:pt x="1" y="1231"/>
                      <a:pt x="1" y="1231"/>
                    </a:cubicBezTo>
                    <a:lnTo>
                      <a:pt x="197" y="2561"/>
                    </a:lnTo>
                    <a:cubicBezTo>
                      <a:pt x="197" y="2561"/>
                      <a:pt x="2231" y="1802"/>
                      <a:pt x="4943" y="1802"/>
                    </a:cubicBezTo>
                    <a:cubicBezTo>
                      <a:pt x="7280" y="1802"/>
                      <a:pt x="9707" y="2373"/>
                      <a:pt x="9707" y="2373"/>
                    </a:cubicBezTo>
                    <a:lnTo>
                      <a:pt x="9876" y="1231"/>
                    </a:lnTo>
                    <a:cubicBezTo>
                      <a:pt x="9876" y="1231"/>
                      <a:pt x="8052" y="0"/>
                      <a:pt x="51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6" name="Google Shape;2996;p101"/>
              <p:cNvSpPr/>
              <p:nvPr/>
            </p:nvSpPr>
            <p:spPr>
              <a:xfrm>
                <a:off x="200395" y="2441493"/>
                <a:ext cx="49903" cy="65270"/>
              </a:xfrm>
              <a:custGeom>
                <a:avLst/>
                <a:gdLst/>
                <a:ahLst/>
                <a:cxnLst/>
                <a:rect l="l" t="t" r="r" b="b"/>
                <a:pathLst>
                  <a:path w="877" h="1147" extrusionOk="0">
                    <a:moveTo>
                      <a:pt x="483" y="0"/>
                    </a:moveTo>
                    <a:cubicBezTo>
                      <a:pt x="483" y="0"/>
                      <a:pt x="1" y="286"/>
                      <a:pt x="81" y="634"/>
                    </a:cubicBezTo>
                    <a:cubicBezTo>
                      <a:pt x="161" y="982"/>
                      <a:pt x="295" y="1089"/>
                      <a:pt x="483" y="1142"/>
                    </a:cubicBezTo>
                    <a:cubicBezTo>
                      <a:pt x="493" y="1145"/>
                      <a:pt x="505" y="1147"/>
                      <a:pt x="516" y="1147"/>
                    </a:cubicBezTo>
                    <a:cubicBezTo>
                      <a:pt x="694" y="1147"/>
                      <a:pt x="876" y="754"/>
                      <a:pt x="750" y="393"/>
                    </a:cubicBezTo>
                    <a:cubicBezTo>
                      <a:pt x="625" y="0"/>
                      <a:pt x="483" y="0"/>
                      <a:pt x="4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97" name="Google Shape;2997;p101"/>
            <p:cNvSpPr/>
            <p:nvPr/>
          </p:nvSpPr>
          <p:spPr>
            <a:xfrm>
              <a:off x="767384" y="2441493"/>
              <a:ext cx="49847" cy="65270"/>
            </a:xfrm>
            <a:custGeom>
              <a:avLst/>
              <a:gdLst/>
              <a:ahLst/>
              <a:cxnLst/>
              <a:rect l="l" t="t" r="r" b="b"/>
              <a:pathLst>
                <a:path w="876" h="1147" extrusionOk="0">
                  <a:moveTo>
                    <a:pt x="394" y="0"/>
                  </a:moveTo>
                  <a:cubicBezTo>
                    <a:pt x="394" y="0"/>
                    <a:pt x="260" y="0"/>
                    <a:pt x="127" y="393"/>
                  </a:cubicBezTo>
                  <a:cubicBezTo>
                    <a:pt x="1" y="754"/>
                    <a:pt x="183" y="1147"/>
                    <a:pt x="361" y="1147"/>
                  </a:cubicBezTo>
                  <a:cubicBezTo>
                    <a:pt x="372" y="1147"/>
                    <a:pt x="383" y="1145"/>
                    <a:pt x="394" y="1142"/>
                  </a:cubicBezTo>
                  <a:cubicBezTo>
                    <a:pt x="581" y="1089"/>
                    <a:pt x="715" y="982"/>
                    <a:pt x="796" y="634"/>
                  </a:cubicBezTo>
                  <a:cubicBezTo>
                    <a:pt x="876" y="286"/>
                    <a:pt x="394" y="0"/>
                    <a:pt x="39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98" name="Google Shape;2998;p101"/>
          <p:cNvGrpSpPr/>
          <p:nvPr/>
        </p:nvGrpSpPr>
        <p:grpSpPr>
          <a:xfrm rot="1354927">
            <a:off x="7339501" y="3988261"/>
            <a:ext cx="834680" cy="915901"/>
            <a:chOff x="57058" y="2931514"/>
            <a:chExt cx="493112" cy="541167"/>
          </a:xfrm>
        </p:grpSpPr>
        <p:sp>
          <p:nvSpPr>
            <p:cNvPr id="2999" name="Google Shape;2999;p101"/>
            <p:cNvSpPr/>
            <p:nvPr/>
          </p:nvSpPr>
          <p:spPr>
            <a:xfrm>
              <a:off x="57058" y="2931514"/>
              <a:ext cx="493112" cy="541167"/>
            </a:xfrm>
            <a:custGeom>
              <a:avLst/>
              <a:gdLst/>
              <a:ahLst/>
              <a:cxnLst/>
              <a:rect l="l" t="t" r="r" b="b"/>
              <a:pathLst>
                <a:path w="12714" h="13953" extrusionOk="0">
                  <a:moveTo>
                    <a:pt x="9850" y="0"/>
                  </a:moveTo>
                  <a:cubicBezTo>
                    <a:pt x="9270" y="0"/>
                    <a:pt x="8895" y="384"/>
                    <a:pt x="8529" y="759"/>
                  </a:cubicBezTo>
                  <a:lnTo>
                    <a:pt x="8378" y="910"/>
                  </a:lnTo>
                  <a:cubicBezTo>
                    <a:pt x="8360" y="928"/>
                    <a:pt x="8333" y="955"/>
                    <a:pt x="8235" y="955"/>
                  </a:cubicBezTo>
                  <a:cubicBezTo>
                    <a:pt x="8030" y="955"/>
                    <a:pt x="7709" y="821"/>
                    <a:pt x="7477" y="643"/>
                  </a:cubicBezTo>
                  <a:cubicBezTo>
                    <a:pt x="7039" y="295"/>
                    <a:pt x="6629" y="125"/>
                    <a:pt x="6219" y="125"/>
                  </a:cubicBezTo>
                  <a:cubicBezTo>
                    <a:pt x="5568" y="125"/>
                    <a:pt x="5139" y="536"/>
                    <a:pt x="4720" y="928"/>
                  </a:cubicBezTo>
                  <a:lnTo>
                    <a:pt x="4666" y="982"/>
                  </a:lnTo>
                  <a:cubicBezTo>
                    <a:pt x="4551" y="955"/>
                    <a:pt x="4265" y="821"/>
                    <a:pt x="3846" y="464"/>
                  </a:cubicBezTo>
                  <a:cubicBezTo>
                    <a:pt x="3426" y="99"/>
                    <a:pt x="2998" y="18"/>
                    <a:pt x="2722" y="18"/>
                  </a:cubicBezTo>
                  <a:cubicBezTo>
                    <a:pt x="2677" y="18"/>
                    <a:pt x="2633" y="27"/>
                    <a:pt x="2588" y="27"/>
                  </a:cubicBezTo>
                  <a:cubicBezTo>
                    <a:pt x="2062" y="72"/>
                    <a:pt x="1714" y="366"/>
                    <a:pt x="1562" y="518"/>
                  </a:cubicBezTo>
                  <a:lnTo>
                    <a:pt x="545" y="1472"/>
                  </a:lnTo>
                  <a:cubicBezTo>
                    <a:pt x="491" y="1517"/>
                    <a:pt x="456" y="1571"/>
                    <a:pt x="420" y="1624"/>
                  </a:cubicBezTo>
                  <a:lnTo>
                    <a:pt x="393" y="1660"/>
                  </a:lnTo>
                  <a:cubicBezTo>
                    <a:pt x="99" y="2124"/>
                    <a:pt x="10" y="2588"/>
                    <a:pt x="126" y="3025"/>
                  </a:cubicBezTo>
                  <a:cubicBezTo>
                    <a:pt x="268" y="3605"/>
                    <a:pt x="714" y="3881"/>
                    <a:pt x="946" y="4015"/>
                  </a:cubicBezTo>
                  <a:cubicBezTo>
                    <a:pt x="1009" y="4131"/>
                    <a:pt x="1116" y="4381"/>
                    <a:pt x="1062" y="4675"/>
                  </a:cubicBezTo>
                  <a:cubicBezTo>
                    <a:pt x="1027" y="4862"/>
                    <a:pt x="911" y="5112"/>
                    <a:pt x="777" y="5416"/>
                  </a:cubicBezTo>
                  <a:cubicBezTo>
                    <a:pt x="447" y="6129"/>
                    <a:pt x="1" y="7111"/>
                    <a:pt x="63" y="8458"/>
                  </a:cubicBezTo>
                  <a:cubicBezTo>
                    <a:pt x="161" y="11009"/>
                    <a:pt x="3186" y="12071"/>
                    <a:pt x="4176" y="12419"/>
                  </a:cubicBezTo>
                  <a:cubicBezTo>
                    <a:pt x="4890" y="12668"/>
                    <a:pt x="4943" y="12775"/>
                    <a:pt x="5059" y="13025"/>
                  </a:cubicBezTo>
                  <a:cubicBezTo>
                    <a:pt x="5077" y="13070"/>
                    <a:pt x="5104" y="13114"/>
                    <a:pt x="5121" y="13168"/>
                  </a:cubicBezTo>
                  <a:cubicBezTo>
                    <a:pt x="5362" y="13641"/>
                    <a:pt x="5773" y="13935"/>
                    <a:pt x="6254" y="13953"/>
                  </a:cubicBezTo>
                  <a:lnTo>
                    <a:pt x="6299" y="13953"/>
                  </a:lnTo>
                  <a:cubicBezTo>
                    <a:pt x="6995" y="13953"/>
                    <a:pt x="7370" y="13409"/>
                    <a:pt x="7468" y="13239"/>
                  </a:cubicBezTo>
                  <a:cubicBezTo>
                    <a:pt x="7477" y="13230"/>
                    <a:pt x="7521" y="13141"/>
                    <a:pt x="7521" y="13141"/>
                  </a:cubicBezTo>
                  <a:cubicBezTo>
                    <a:pt x="7566" y="13061"/>
                    <a:pt x="7602" y="12963"/>
                    <a:pt x="7610" y="12865"/>
                  </a:cubicBezTo>
                  <a:lnTo>
                    <a:pt x="7610" y="12838"/>
                  </a:lnTo>
                  <a:cubicBezTo>
                    <a:pt x="7637" y="12784"/>
                    <a:pt x="7789" y="12526"/>
                    <a:pt x="8494" y="12401"/>
                  </a:cubicBezTo>
                  <a:cubicBezTo>
                    <a:pt x="10849" y="11972"/>
                    <a:pt x="12080" y="10402"/>
                    <a:pt x="12446" y="9073"/>
                  </a:cubicBezTo>
                  <a:cubicBezTo>
                    <a:pt x="12713" y="8101"/>
                    <a:pt x="12312" y="6664"/>
                    <a:pt x="11839" y="5148"/>
                  </a:cubicBezTo>
                  <a:cubicBezTo>
                    <a:pt x="11777" y="4934"/>
                    <a:pt x="11723" y="4755"/>
                    <a:pt x="11687" y="4630"/>
                  </a:cubicBezTo>
                  <a:cubicBezTo>
                    <a:pt x="11607" y="4336"/>
                    <a:pt x="11705" y="4042"/>
                    <a:pt x="11759" y="3944"/>
                  </a:cubicBezTo>
                  <a:cubicBezTo>
                    <a:pt x="12133" y="3703"/>
                    <a:pt x="12383" y="3355"/>
                    <a:pt x="12463" y="2953"/>
                  </a:cubicBezTo>
                  <a:cubicBezTo>
                    <a:pt x="12579" y="2356"/>
                    <a:pt x="12285" y="1892"/>
                    <a:pt x="12196" y="1767"/>
                  </a:cubicBezTo>
                  <a:cubicBezTo>
                    <a:pt x="12196" y="1758"/>
                    <a:pt x="12160" y="1713"/>
                    <a:pt x="12151" y="1713"/>
                  </a:cubicBezTo>
                  <a:cubicBezTo>
                    <a:pt x="12017" y="1553"/>
                    <a:pt x="11331" y="750"/>
                    <a:pt x="10849" y="384"/>
                  </a:cubicBezTo>
                  <a:cubicBezTo>
                    <a:pt x="10626" y="224"/>
                    <a:pt x="10287" y="0"/>
                    <a:pt x="9850" y="0"/>
                  </a:cubicBezTo>
                  <a:close/>
                </a:path>
              </a:pathLst>
            </a:custGeom>
            <a:solidFill>
              <a:schemeClr val="dk1"/>
            </a:solidFill>
            <a:ln>
              <a:noFill/>
            </a:ln>
            <a:effectLst>
              <a:outerShdw dist="19050" dir="294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0" name="Google Shape;3000;p101"/>
            <p:cNvSpPr/>
            <p:nvPr/>
          </p:nvSpPr>
          <p:spPr>
            <a:xfrm>
              <a:off x="92004" y="2973286"/>
              <a:ext cx="417327" cy="457353"/>
            </a:xfrm>
            <a:custGeom>
              <a:avLst/>
              <a:gdLst/>
              <a:ahLst/>
              <a:cxnLst/>
              <a:rect l="l" t="t" r="r" b="b"/>
              <a:pathLst>
                <a:path w="10760" h="11792" extrusionOk="0">
                  <a:moveTo>
                    <a:pt x="8967" y="0"/>
                  </a:moveTo>
                  <a:cubicBezTo>
                    <a:pt x="8808" y="0"/>
                    <a:pt x="8659" y="180"/>
                    <a:pt x="8253" y="592"/>
                  </a:cubicBezTo>
                  <a:cubicBezTo>
                    <a:pt x="7993" y="855"/>
                    <a:pt x="7670" y="961"/>
                    <a:pt x="7335" y="961"/>
                  </a:cubicBezTo>
                  <a:cubicBezTo>
                    <a:pt x="6828" y="961"/>
                    <a:pt x="6293" y="719"/>
                    <a:pt x="5907" y="413"/>
                  </a:cubicBezTo>
                  <a:cubicBezTo>
                    <a:pt x="5659" y="218"/>
                    <a:pt x="5487" y="128"/>
                    <a:pt x="5331" y="128"/>
                  </a:cubicBezTo>
                  <a:cubicBezTo>
                    <a:pt x="5081" y="128"/>
                    <a:pt x="4869" y="357"/>
                    <a:pt x="4452" y="752"/>
                  </a:cubicBezTo>
                  <a:cubicBezTo>
                    <a:pt x="4267" y="928"/>
                    <a:pt x="4054" y="997"/>
                    <a:pt x="3832" y="997"/>
                  </a:cubicBezTo>
                  <a:cubicBezTo>
                    <a:pt x="3241" y="997"/>
                    <a:pt x="2590" y="506"/>
                    <a:pt x="2240" y="208"/>
                  </a:cubicBezTo>
                  <a:cubicBezTo>
                    <a:pt x="2082" y="71"/>
                    <a:pt x="1940" y="26"/>
                    <a:pt x="1819" y="26"/>
                  </a:cubicBezTo>
                  <a:cubicBezTo>
                    <a:pt x="1579" y="26"/>
                    <a:pt x="1428" y="208"/>
                    <a:pt x="1428" y="208"/>
                  </a:cubicBezTo>
                  <a:lnTo>
                    <a:pt x="411" y="1163"/>
                  </a:lnTo>
                  <a:cubicBezTo>
                    <a:pt x="1" y="1805"/>
                    <a:pt x="509" y="1939"/>
                    <a:pt x="715" y="2073"/>
                  </a:cubicBezTo>
                  <a:cubicBezTo>
                    <a:pt x="920" y="2215"/>
                    <a:pt x="1393" y="2920"/>
                    <a:pt x="1223" y="3803"/>
                  </a:cubicBezTo>
                  <a:cubicBezTo>
                    <a:pt x="1054" y="4686"/>
                    <a:pt x="170" y="5677"/>
                    <a:pt x="242" y="7336"/>
                  </a:cubicBezTo>
                  <a:cubicBezTo>
                    <a:pt x="313" y="8995"/>
                    <a:pt x="2383" y="9878"/>
                    <a:pt x="3632" y="10325"/>
                  </a:cubicBezTo>
                  <a:cubicBezTo>
                    <a:pt x="4890" y="10762"/>
                    <a:pt x="4970" y="11154"/>
                    <a:pt x="5193" y="11609"/>
                  </a:cubicBezTo>
                  <a:cubicBezTo>
                    <a:pt x="5261" y="11746"/>
                    <a:pt x="5334" y="11792"/>
                    <a:pt x="5400" y="11792"/>
                  </a:cubicBezTo>
                  <a:cubicBezTo>
                    <a:pt x="5532" y="11792"/>
                    <a:pt x="5639" y="11609"/>
                    <a:pt x="5639" y="11609"/>
                  </a:cubicBezTo>
                  <a:cubicBezTo>
                    <a:pt x="5639" y="11609"/>
                    <a:pt x="5701" y="10556"/>
                    <a:pt x="7405" y="10253"/>
                  </a:cubicBezTo>
                  <a:cubicBezTo>
                    <a:pt x="9368" y="9896"/>
                    <a:pt x="10251" y="8630"/>
                    <a:pt x="10501" y="7711"/>
                  </a:cubicBezTo>
                  <a:cubicBezTo>
                    <a:pt x="10760" y="6792"/>
                    <a:pt x="9948" y="4588"/>
                    <a:pt x="9743" y="3839"/>
                  </a:cubicBezTo>
                  <a:cubicBezTo>
                    <a:pt x="9537" y="3090"/>
                    <a:pt x="9814" y="2242"/>
                    <a:pt x="10251" y="1974"/>
                  </a:cubicBezTo>
                  <a:cubicBezTo>
                    <a:pt x="10697" y="1707"/>
                    <a:pt x="10421" y="1332"/>
                    <a:pt x="10421" y="1332"/>
                  </a:cubicBezTo>
                  <a:cubicBezTo>
                    <a:pt x="10421" y="1332"/>
                    <a:pt x="9707" y="485"/>
                    <a:pt x="9305" y="172"/>
                  </a:cubicBezTo>
                  <a:cubicBezTo>
                    <a:pt x="9155" y="61"/>
                    <a:pt x="9059" y="0"/>
                    <a:pt x="89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1" name="Google Shape;3001;p101"/>
            <p:cNvSpPr/>
            <p:nvPr/>
          </p:nvSpPr>
          <p:spPr>
            <a:xfrm>
              <a:off x="86496" y="2960331"/>
              <a:ext cx="433927" cy="483649"/>
            </a:xfrm>
            <a:custGeom>
              <a:avLst/>
              <a:gdLst/>
              <a:ahLst/>
              <a:cxnLst/>
              <a:rect l="l" t="t" r="r" b="b"/>
              <a:pathLst>
                <a:path w="11188" h="12470" extrusionOk="0">
                  <a:moveTo>
                    <a:pt x="9108" y="694"/>
                  </a:moveTo>
                  <a:cubicBezTo>
                    <a:pt x="9144" y="712"/>
                    <a:pt x="9189" y="738"/>
                    <a:pt x="9242" y="783"/>
                  </a:cubicBezTo>
                  <a:cubicBezTo>
                    <a:pt x="9546" y="1006"/>
                    <a:pt x="10090" y="1622"/>
                    <a:pt x="10286" y="1862"/>
                  </a:cubicBezTo>
                  <a:cubicBezTo>
                    <a:pt x="10295" y="1880"/>
                    <a:pt x="10313" y="1907"/>
                    <a:pt x="10304" y="1934"/>
                  </a:cubicBezTo>
                  <a:cubicBezTo>
                    <a:pt x="10304" y="1952"/>
                    <a:pt x="10277" y="1978"/>
                    <a:pt x="10215" y="2023"/>
                  </a:cubicBezTo>
                  <a:cubicBezTo>
                    <a:pt x="9617" y="2389"/>
                    <a:pt x="9323" y="3397"/>
                    <a:pt x="9555" y="4262"/>
                  </a:cubicBezTo>
                  <a:cubicBezTo>
                    <a:pt x="9599" y="4405"/>
                    <a:pt x="9662" y="4601"/>
                    <a:pt x="9724" y="4833"/>
                  </a:cubicBezTo>
                  <a:cubicBezTo>
                    <a:pt x="10001" y="5698"/>
                    <a:pt x="10500" y="7304"/>
                    <a:pt x="10322" y="7955"/>
                  </a:cubicBezTo>
                  <a:cubicBezTo>
                    <a:pt x="10072" y="8865"/>
                    <a:pt x="9189" y="9945"/>
                    <a:pt x="7485" y="10257"/>
                  </a:cubicBezTo>
                  <a:cubicBezTo>
                    <a:pt x="6173" y="10489"/>
                    <a:pt x="5701" y="11149"/>
                    <a:pt x="5531" y="11568"/>
                  </a:cubicBezTo>
                  <a:cubicBezTo>
                    <a:pt x="5299" y="11096"/>
                    <a:pt x="4987" y="10721"/>
                    <a:pt x="3890" y="10337"/>
                  </a:cubicBezTo>
                  <a:cubicBezTo>
                    <a:pt x="1802" y="9606"/>
                    <a:pt x="767" y="8723"/>
                    <a:pt x="723" y="7652"/>
                  </a:cubicBezTo>
                  <a:cubicBezTo>
                    <a:pt x="678" y="6653"/>
                    <a:pt x="1017" y="5913"/>
                    <a:pt x="1311" y="5261"/>
                  </a:cubicBezTo>
                  <a:cubicBezTo>
                    <a:pt x="1481" y="4896"/>
                    <a:pt x="1633" y="4548"/>
                    <a:pt x="1704" y="4209"/>
                  </a:cubicBezTo>
                  <a:cubicBezTo>
                    <a:pt x="1891" y="3192"/>
                    <a:pt x="1365" y="2335"/>
                    <a:pt x="1044" y="2130"/>
                  </a:cubicBezTo>
                  <a:cubicBezTo>
                    <a:pt x="1008" y="2103"/>
                    <a:pt x="964" y="2077"/>
                    <a:pt x="919" y="2050"/>
                  </a:cubicBezTo>
                  <a:cubicBezTo>
                    <a:pt x="865" y="2023"/>
                    <a:pt x="749" y="1961"/>
                    <a:pt x="741" y="1925"/>
                  </a:cubicBezTo>
                  <a:cubicBezTo>
                    <a:pt x="732" y="1907"/>
                    <a:pt x="741" y="1836"/>
                    <a:pt x="821" y="1711"/>
                  </a:cubicBezTo>
                  <a:lnTo>
                    <a:pt x="1802" y="792"/>
                  </a:lnTo>
                  <a:lnTo>
                    <a:pt x="1829" y="756"/>
                  </a:lnTo>
                  <a:cubicBezTo>
                    <a:pt x="1829" y="756"/>
                    <a:pt x="1882" y="712"/>
                    <a:pt x="1954" y="703"/>
                  </a:cubicBezTo>
                  <a:cubicBezTo>
                    <a:pt x="1958" y="702"/>
                    <a:pt x="1963" y="702"/>
                    <a:pt x="1968" y="702"/>
                  </a:cubicBezTo>
                  <a:cubicBezTo>
                    <a:pt x="2036" y="702"/>
                    <a:pt x="2110" y="759"/>
                    <a:pt x="2168" y="801"/>
                  </a:cubicBezTo>
                  <a:cubicBezTo>
                    <a:pt x="2937" y="1463"/>
                    <a:pt x="3529" y="1672"/>
                    <a:pt x="3971" y="1672"/>
                  </a:cubicBezTo>
                  <a:cubicBezTo>
                    <a:pt x="4374" y="1672"/>
                    <a:pt x="4652" y="1498"/>
                    <a:pt x="4826" y="1336"/>
                  </a:cubicBezTo>
                  <a:lnTo>
                    <a:pt x="4942" y="1220"/>
                  </a:lnTo>
                  <a:cubicBezTo>
                    <a:pt x="5240" y="937"/>
                    <a:pt x="5369" y="815"/>
                    <a:pt x="5493" y="815"/>
                  </a:cubicBezTo>
                  <a:cubicBezTo>
                    <a:pt x="5589" y="815"/>
                    <a:pt x="5681" y="887"/>
                    <a:pt x="5843" y="1015"/>
                  </a:cubicBezTo>
                  <a:cubicBezTo>
                    <a:pt x="6304" y="1377"/>
                    <a:pt x="6905" y="1637"/>
                    <a:pt x="7482" y="1637"/>
                  </a:cubicBezTo>
                  <a:cubicBezTo>
                    <a:pt x="7900" y="1637"/>
                    <a:pt x="8306" y="1500"/>
                    <a:pt x="8636" y="1167"/>
                  </a:cubicBezTo>
                  <a:lnTo>
                    <a:pt x="8787" y="1006"/>
                  </a:lnTo>
                  <a:cubicBezTo>
                    <a:pt x="8912" y="881"/>
                    <a:pt x="9046" y="747"/>
                    <a:pt x="9108" y="694"/>
                  </a:cubicBezTo>
                  <a:close/>
                  <a:moveTo>
                    <a:pt x="9092" y="0"/>
                  </a:moveTo>
                  <a:cubicBezTo>
                    <a:pt x="8822" y="0"/>
                    <a:pt x="8608" y="216"/>
                    <a:pt x="8297" y="533"/>
                  </a:cubicBezTo>
                  <a:lnTo>
                    <a:pt x="8154" y="694"/>
                  </a:lnTo>
                  <a:cubicBezTo>
                    <a:pt x="7965" y="883"/>
                    <a:pt x="7729" y="957"/>
                    <a:pt x="7483" y="957"/>
                  </a:cubicBezTo>
                  <a:cubicBezTo>
                    <a:pt x="7042" y="957"/>
                    <a:pt x="6566" y="720"/>
                    <a:pt x="6263" y="480"/>
                  </a:cubicBezTo>
                  <a:cubicBezTo>
                    <a:pt x="5942" y="227"/>
                    <a:pt x="5690" y="125"/>
                    <a:pt x="5468" y="125"/>
                  </a:cubicBezTo>
                  <a:cubicBezTo>
                    <a:pt x="5109" y="125"/>
                    <a:pt x="4831" y="393"/>
                    <a:pt x="4478" y="729"/>
                  </a:cubicBezTo>
                  <a:lnTo>
                    <a:pt x="4354" y="836"/>
                  </a:lnTo>
                  <a:cubicBezTo>
                    <a:pt x="4241" y="945"/>
                    <a:pt x="4104" y="990"/>
                    <a:pt x="3956" y="990"/>
                  </a:cubicBezTo>
                  <a:cubicBezTo>
                    <a:pt x="3506" y="990"/>
                    <a:pt x="2947" y="579"/>
                    <a:pt x="2605" y="283"/>
                  </a:cubicBezTo>
                  <a:cubicBezTo>
                    <a:pt x="2356" y="67"/>
                    <a:pt x="2114" y="23"/>
                    <a:pt x="1945" y="23"/>
                  </a:cubicBezTo>
                  <a:cubicBezTo>
                    <a:pt x="1926" y="23"/>
                    <a:pt x="1908" y="24"/>
                    <a:pt x="1891" y="25"/>
                  </a:cubicBezTo>
                  <a:cubicBezTo>
                    <a:pt x="1588" y="51"/>
                    <a:pt x="1392" y="239"/>
                    <a:pt x="1329" y="301"/>
                  </a:cubicBezTo>
                  <a:lnTo>
                    <a:pt x="286" y="1274"/>
                  </a:lnTo>
                  <a:lnTo>
                    <a:pt x="268" y="1309"/>
                  </a:lnTo>
                  <a:cubicBezTo>
                    <a:pt x="80" y="1604"/>
                    <a:pt x="18" y="1862"/>
                    <a:pt x="80" y="2094"/>
                  </a:cubicBezTo>
                  <a:cubicBezTo>
                    <a:pt x="161" y="2416"/>
                    <a:pt x="428" y="2558"/>
                    <a:pt x="589" y="2647"/>
                  </a:cubicBezTo>
                  <a:cubicBezTo>
                    <a:pt x="625" y="2665"/>
                    <a:pt x="651" y="2674"/>
                    <a:pt x="669" y="2692"/>
                  </a:cubicBezTo>
                  <a:cubicBezTo>
                    <a:pt x="785" y="2772"/>
                    <a:pt x="1169" y="3352"/>
                    <a:pt x="1035" y="4075"/>
                  </a:cubicBezTo>
                  <a:cubicBezTo>
                    <a:pt x="981" y="4342"/>
                    <a:pt x="848" y="4637"/>
                    <a:pt x="696" y="4976"/>
                  </a:cubicBezTo>
                  <a:cubicBezTo>
                    <a:pt x="384" y="5663"/>
                    <a:pt x="0" y="6519"/>
                    <a:pt x="45" y="7679"/>
                  </a:cubicBezTo>
                  <a:cubicBezTo>
                    <a:pt x="125" y="9731"/>
                    <a:pt x="2792" y="10667"/>
                    <a:pt x="3667" y="10980"/>
                  </a:cubicBezTo>
                  <a:cubicBezTo>
                    <a:pt x="4675" y="11328"/>
                    <a:pt x="4800" y="11595"/>
                    <a:pt x="4969" y="11970"/>
                  </a:cubicBezTo>
                  <a:cubicBezTo>
                    <a:pt x="4996" y="12014"/>
                    <a:pt x="5014" y="12050"/>
                    <a:pt x="5032" y="12095"/>
                  </a:cubicBezTo>
                  <a:cubicBezTo>
                    <a:pt x="5174" y="12389"/>
                    <a:pt x="5379" y="12461"/>
                    <a:pt x="5522" y="12469"/>
                  </a:cubicBezTo>
                  <a:lnTo>
                    <a:pt x="5540" y="12469"/>
                  </a:lnTo>
                  <a:cubicBezTo>
                    <a:pt x="5852" y="12469"/>
                    <a:pt x="6040" y="12175"/>
                    <a:pt x="6066" y="12122"/>
                  </a:cubicBezTo>
                  <a:lnTo>
                    <a:pt x="6111" y="12050"/>
                  </a:lnTo>
                  <a:lnTo>
                    <a:pt x="6120" y="11970"/>
                  </a:lnTo>
                  <a:cubicBezTo>
                    <a:pt x="6120" y="11943"/>
                    <a:pt x="6218" y="11176"/>
                    <a:pt x="7601" y="10926"/>
                  </a:cubicBezTo>
                  <a:cubicBezTo>
                    <a:pt x="9626" y="10560"/>
                    <a:pt x="10670" y="9240"/>
                    <a:pt x="10973" y="8134"/>
                  </a:cubicBezTo>
                  <a:cubicBezTo>
                    <a:pt x="11187" y="7358"/>
                    <a:pt x="10795" y="5975"/>
                    <a:pt x="10375" y="4628"/>
                  </a:cubicBezTo>
                  <a:cubicBezTo>
                    <a:pt x="10304" y="4405"/>
                    <a:pt x="10250" y="4218"/>
                    <a:pt x="10215" y="4084"/>
                  </a:cubicBezTo>
                  <a:cubicBezTo>
                    <a:pt x="10045" y="3477"/>
                    <a:pt x="10268" y="2781"/>
                    <a:pt x="10572" y="2594"/>
                  </a:cubicBezTo>
                  <a:cubicBezTo>
                    <a:pt x="10848" y="2424"/>
                    <a:pt x="10946" y="2210"/>
                    <a:pt x="10973" y="2068"/>
                  </a:cubicBezTo>
                  <a:cubicBezTo>
                    <a:pt x="11035" y="1755"/>
                    <a:pt x="10875" y="1506"/>
                    <a:pt x="10839" y="1461"/>
                  </a:cubicBezTo>
                  <a:lnTo>
                    <a:pt x="10821" y="1443"/>
                  </a:lnTo>
                  <a:cubicBezTo>
                    <a:pt x="10795" y="1407"/>
                    <a:pt x="10081" y="560"/>
                    <a:pt x="9644" y="239"/>
                  </a:cubicBezTo>
                  <a:cubicBezTo>
                    <a:pt x="9422" y="72"/>
                    <a:pt x="9247" y="0"/>
                    <a:pt x="909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2" name="Google Shape;3002;p101"/>
            <p:cNvSpPr/>
            <p:nvPr/>
          </p:nvSpPr>
          <p:spPr>
            <a:xfrm>
              <a:off x="197538" y="3098639"/>
              <a:ext cx="198657" cy="198618"/>
            </a:xfrm>
            <a:custGeom>
              <a:avLst/>
              <a:gdLst/>
              <a:ahLst/>
              <a:cxnLst/>
              <a:rect l="l" t="t" r="r" b="b"/>
              <a:pathLst>
                <a:path w="5122" h="5121" extrusionOk="0">
                  <a:moveTo>
                    <a:pt x="2561" y="0"/>
                  </a:moveTo>
                  <a:cubicBezTo>
                    <a:pt x="1143" y="0"/>
                    <a:pt x="1" y="1142"/>
                    <a:pt x="1" y="2561"/>
                  </a:cubicBezTo>
                  <a:cubicBezTo>
                    <a:pt x="1" y="3970"/>
                    <a:pt x="1143" y="5121"/>
                    <a:pt x="2561" y="5121"/>
                  </a:cubicBezTo>
                  <a:cubicBezTo>
                    <a:pt x="3971" y="5121"/>
                    <a:pt x="5121" y="3970"/>
                    <a:pt x="5121" y="2561"/>
                  </a:cubicBezTo>
                  <a:cubicBezTo>
                    <a:pt x="5121" y="1142"/>
                    <a:pt x="3971" y="0"/>
                    <a:pt x="256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3" name="Google Shape;3003;p101"/>
            <p:cNvSpPr/>
            <p:nvPr/>
          </p:nvSpPr>
          <p:spPr>
            <a:xfrm>
              <a:off x="211035" y="3111438"/>
              <a:ext cx="171662" cy="160221"/>
            </a:xfrm>
            <a:custGeom>
              <a:avLst/>
              <a:gdLst/>
              <a:ahLst/>
              <a:cxnLst/>
              <a:rect l="l" t="t" r="r" b="b"/>
              <a:pathLst>
                <a:path w="4426" h="4131" extrusionOk="0">
                  <a:moveTo>
                    <a:pt x="2213" y="0"/>
                  </a:moveTo>
                  <a:lnTo>
                    <a:pt x="1687" y="1606"/>
                  </a:lnTo>
                  <a:lnTo>
                    <a:pt x="1" y="1606"/>
                  </a:lnTo>
                  <a:lnTo>
                    <a:pt x="1366" y="2552"/>
                  </a:lnTo>
                  <a:lnTo>
                    <a:pt x="848" y="4113"/>
                  </a:lnTo>
                  <a:lnTo>
                    <a:pt x="2213" y="3132"/>
                  </a:lnTo>
                  <a:lnTo>
                    <a:pt x="3578" y="4131"/>
                  </a:lnTo>
                  <a:lnTo>
                    <a:pt x="3578" y="4131"/>
                  </a:lnTo>
                  <a:lnTo>
                    <a:pt x="3052" y="2552"/>
                  </a:lnTo>
                  <a:lnTo>
                    <a:pt x="4425" y="1606"/>
                  </a:lnTo>
                  <a:lnTo>
                    <a:pt x="2730" y="1606"/>
                  </a:lnTo>
                  <a:lnTo>
                    <a:pt x="221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04" name="Google Shape;3004;p101"/>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5" name="Google Shape;3005;p101">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6" name="Google Shape;3006;p101">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7" name="Google Shape;3007;p101">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64"/>
                                        </p:tgtEl>
                                        <p:attrNameLst>
                                          <p:attrName>style.visibility</p:attrName>
                                        </p:attrNameLst>
                                      </p:cBhvr>
                                      <p:to>
                                        <p:strVal val="visible"/>
                                      </p:to>
                                    </p:set>
                                    <p:animEffect transition="in" filter="fade">
                                      <p:cBhvr>
                                        <p:cTn id="7" dur="1000"/>
                                        <p:tgtEl>
                                          <p:spTgt spid="2964"/>
                                        </p:tgtEl>
                                      </p:cBhvr>
                                    </p:animEffect>
                                  </p:childTnLst>
                                </p:cTn>
                              </p:par>
                              <p:par>
                                <p:cTn id="8" presetID="2" presetClass="entr" presetSubtype="1" fill="hold" nodeType="withEffect">
                                  <p:stCondLst>
                                    <p:cond delay="0"/>
                                  </p:stCondLst>
                                  <p:childTnLst>
                                    <p:set>
                                      <p:cBhvr>
                                        <p:cTn id="9" dur="1" fill="hold">
                                          <p:stCondLst>
                                            <p:cond delay="0"/>
                                          </p:stCondLst>
                                        </p:cTn>
                                        <p:tgtEl>
                                          <p:spTgt spid="2983"/>
                                        </p:tgtEl>
                                        <p:attrNameLst>
                                          <p:attrName>style.visibility</p:attrName>
                                        </p:attrNameLst>
                                      </p:cBhvr>
                                      <p:to>
                                        <p:strVal val="visible"/>
                                      </p:to>
                                    </p:set>
                                    <p:anim calcmode="lin" valueType="num">
                                      <p:cBhvr additive="base">
                                        <p:cTn id="10" dur="1000"/>
                                        <p:tgtEl>
                                          <p:spTgt spid="2983"/>
                                        </p:tgtEl>
                                        <p:attrNameLst>
                                          <p:attrName>ppt_y</p:attrName>
                                        </p:attrNameLst>
                                      </p:cBhvr>
                                      <p:tavLst>
                                        <p:tav tm="0">
                                          <p:val>
                                            <p:strVal val="#ppt_y-1"/>
                                          </p:val>
                                        </p:tav>
                                        <p:tav tm="100000">
                                          <p:val>
                                            <p:strVal val="#ppt_y"/>
                                          </p:val>
                                        </p:tav>
                                      </p:tavLst>
                                    </p:anim>
                                  </p:childTnLst>
                                </p:cTn>
                              </p:par>
                              <p:par>
                                <p:cTn id="11" presetID="2" presetClass="entr" presetSubtype="2" fill="hold" nodeType="withEffect">
                                  <p:stCondLst>
                                    <p:cond delay="0"/>
                                  </p:stCondLst>
                                  <p:childTnLst>
                                    <p:set>
                                      <p:cBhvr>
                                        <p:cTn id="12" dur="1" fill="hold">
                                          <p:stCondLst>
                                            <p:cond delay="0"/>
                                          </p:stCondLst>
                                        </p:cTn>
                                        <p:tgtEl>
                                          <p:spTgt spid="2966"/>
                                        </p:tgtEl>
                                        <p:attrNameLst>
                                          <p:attrName>style.visibility</p:attrName>
                                        </p:attrNameLst>
                                      </p:cBhvr>
                                      <p:to>
                                        <p:strVal val="visible"/>
                                      </p:to>
                                    </p:set>
                                    <p:anim calcmode="lin" valueType="num">
                                      <p:cBhvr additive="base">
                                        <p:cTn id="13" dur="1000"/>
                                        <p:tgtEl>
                                          <p:spTgt spid="2966"/>
                                        </p:tgtEl>
                                        <p:attrNameLst>
                                          <p:attrName>ppt_x</p:attrName>
                                        </p:attrNameLst>
                                      </p:cBhvr>
                                      <p:tavLst>
                                        <p:tav tm="0">
                                          <p:val>
                                            <p:strVal val="#ppt_x+1"/>
                                          </p:val>
                                        </p:tav>
                                        <p:tav tm="100000">
                                          <p:val>
                                            <p:strVal val="#ppt_x"/>
                                          </p:val>
                                        </p:tav>
                                      </p:tavLst>
                                    </p:anim>
                                  </p:childTnLst>
                                </p:cTn>
                              </p:par>
                              <p:par>
                                <p:cTn id="14" presetID="2" presetClass="entr" presetSubtype="4" fill="hold" nodeType="withEffect">
                                  <p:stCondLst>
                                    <p:cond delay="0"/>
                                  </p:stCondLst>
                                  <p:childTnLst>
                                    <p:set>
                                      <p:cBhvr>
                                        <p:cTn id="15" dur="1" fill="hold">
                                          <p:stCondLst>
                                            <p:cond delay="0"/>
                                          </p:stCondLst>
                                        </p:cTn>
                                        <p:tgtEl>
                                          <p:spTgt spid="2998"/>
                                        </p:tgtEl>
                                        <p:attrNameLst>
                                          <p:attrName>style.visibility</p:attrName>
                                        </p:attrNameLst>
                                      </p:cBhvr>
                                      <p:to>
                                        <p:strVal val="visible"/>
                                      </p:to>
                                    </p:set>
                                    <p:anim calcmode="lin" valueType="num">
                                      <p:cBhvr additive="base">
                                        <p:cTn id="16" dur="1000"/>
                                        <p:tgtEl>
                                          <p:spTgt spid="29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102"/>
          <p:cNvSpPr txBox="1">
            <a:spLocks noGrp="1"/>
          </p:cNvSpPr>
          <p:nvPr>
            <p:ph type="title"/>
          </p:nvPr>
        </p:nvSpPr>
        <p:spPr>
          <a:xfrm flipH="1">
            <a:off x="4226398" y="1620900"/>
            <a:ext cx="42045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id"/>
              <a:t>Surya Darmadi  </a:t>
            </a:r>
            <a:endParaRPr/>
          </a:p>
        </p:txBody>
      </p:sp>
      <p:sp>
        <p:nvSpPr>
          <p:cNvPr id="3013" name="Google Shape;3013;p102"/>
          <p:cNvSpPr txBox="1">
            <a:spLocks noGrp="1"/>
          </p:cNvSpPr>
          <p:nvPr>
            <p:ph type="subTitle" idx="1"/>
          </p:nvPr>
        </p:nvSpPr>
        <p:spPr>
          <a:xfrm flipH="1">
            <a:off x="4226400" y="2254725"/>
            <a:ext cx="4204500" cy="1648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id"/>
              <a:t>Bos Produsen minyak goreng merk Palma, Surya Darmadi, awal bulan ini resmi ditetapkan oleh Kejaksaan Agung (Kejagung) sebagai tersangka terkait perkara dugaan tindak pidana korupsi dan tindak pidana pencucian uang yang merugikan negara hingga </a:t>
            </a:r>
            <a:r>
              <a:rPr lang="id" b="1">
                <a:solidFill>
                  <a:srgbClr val="FF0000"/>
                </a:solidFill>
              </a:rPr>
              <a:t>Rp 78 triliun</a:t>
            </a:r>
            <a:endParaRPr b="1">
              <a:solidFill>
                <a:srgbClr val="FF0000"/>
              </a:solidFill>
            </a:endParaRPr>
          </a:p>
        </p:txBody>
      </p:sp>
      <p:sp>
        <p:nvSpPr>
          <p:cNvPr id="3014" name="Google Shape;3014;p102"/>
          <p:cNvSpPr/>
          <p:nvPr/>
        </p:nvSpPr>
        <p:spPr>
          <a:xfrm flipH="1">
            <a:off x="7712923" y="1984675"/>
            <a:ext cx="721200" cy="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15" name="Google Shape;3015;p102"/>
          <p:cNvPicPr preferRelativeResize="0">
            <a:picLocks noGrp="1"/>
          </p:cNvPicPr>
          <p:nvPr>
            <p:ph type="pic" idx="2"/>
          </p:nvPr>
        </p:nvPicPr>
        <p:blipFill rotWithShape="1">
          <a:blip r:embed="rId3">
            <a:alphaModFix/>
          </a:blip>
          <a:srcRect l="28381" r="28386"/>
          <a:stretch/>
        </p:blipFill>
        <p:spPr>
          <a:xfrm flipH="1">
            <a:off x="713100" y="527075"/>
            <a:ext cx="3136998" cy="4076999"/>
          </a:xfrm>
          <a:prstGeom prst="rect">
            <a:avLst/>
          </a:prstGeom>
          <a:noFill/>
          <a:ln w="19050" cap="flat" cmpd="sng">
            <a:solidFill>
              <a:schemeClr val="dk1"/>
            </a:solidFill>
            <a:prstDash val="solid"/>
            <a:round/>
            <a:headEnd type="none" w="sm" len="sm"/>
            <a:tailEnd type="none" w="sm" len="sm"/>
          </a:ln>
          <a:effectLst>
            <a:outerShdw dist="38100" dir="2400001" algn="bl" rotWithShape="0">
              <a:schemeClr val="dk1">
                <a:alpha val="18820"/>
              </a:schemeClr>
            </a:outerShdw>
          </a:effectLst>
        </p:spPr>
      </p:pic>
      <p:grpSp>
        <p:nvGrpSpPr>
          <p:cNvPr id="3016" name="Google Shape;3016;p102"/>
          <p:cNvGrpSpPr/>
          <p:nvPr/>
        </p:nvGrpSpPr>
        <p:grpSpPr>
          <a:xfrm rot="935883">
            <a:off x="248483" y="387447"/>
            <a:ext cx="929228" cy="1188968"/>
            <a:chOff x="4667850" y="1197400"/>
            <a:chExt cx="341475" cy="436925"/>
          </a:xfrm>
        </p:grpSpPr>
        <p:sp>
          <p:nvSpPr>
            <p:cNvPr id="3017" name="Google Shape;3017;p102"/>
            <p:cNvSpPr/>
            <p:nvPr/>
          </p:nvSpPr>
          <p:spPr>
            <a:xfrm>
              <a:off x="4667850" y="1197400"/>
              <a:ext cx="341475" cy="436925"/>
            </a:xfrm>
            <a:custGeom>
              <a:avLst/>
              <a:gdLst/>
              <a:ahLst/>
              <a:cxnLst/>
              <a:rect l="l" t="t" r="r" b="b"/>
              <a:pathLst>
                <a:path w="13659" h="17477" extrusionOk="0">
                  <a:moveTo>
                    <a:pt x="6834" y="0"/>
                  </a:moveTo>
                  <a:cubicBezTo>
                    <a:pt x="6121" y="0"/>
                    <a:pt x="5532" y="633"/>
                    <a:pt x="5496" y="1427"/>
                  </a:cubicBezTo>
                  <a:cubicBezTo>
                    <a:pt x="5416" y="1534"/>
                    <a:pt x="5380" y="1677"/>
                    <a:pt x="5380" y="1820"/>
                  </a:cubicBezTo>
                  <a:lnTo>
                    <a:pt x="5380" y="2097"/>
                  </a:lnTo>
                  <a:cubicBezTo>
                    <a:pt x="5380" y="2266"/>
                    <a:pt x="5434" y="2427"/>
                    <a:pt x="5532" y="2551"/>
                  </a:cubicBezTo>
                  <a:cubicBezTo>
                    <a:pt x="5345" y="2614"/>
                    <a:pt x="5166" y="2685"/>
                    <a:pt x="4997" y="2775"/>
                  </a:cubicBezTo>
                  <a:cubicBezTo>
                    <a:pt x="4863" y="2837"/>
                    <a:pt x="4738" y="2908"/>
                    <a:pt x="4613" y="2971"/>
                  </a:cubicBezTo>
                  <a:cubicBezTo>
                    <a:pt x="4345" y="3122"/>
                    <a:pt x="4060" y="3203"/>
                    <a:pt x="3783" y="3203"/>
                  </a:cubicBezTo>
                  <a:cubicBezTo>
                    <a:pt x="3712" y="3203"/>
                    <a:pt x="3650" y="3194"/>
                    <a:pt x="3587" y="3185"/>
                  </a:cubicBezTo>
                  <a:cubicBezTo>
                    <a:pt x="3391" y="2855"/>
                    <a:pt x="3043" y="2650"/>
                    <a:pt x="2650" y="2650"/>
                  </a:cubicBezTo>
                  <a:cubicBezTo>
                    <a:pt x="2053" y="2650"/>
                    <a:pt x="1571" y="3140"/>
                    <a:pt x="1571" y="3738"/>
                  </a:cubicBezTo>
                  <a:cubicBezTo>
                    <a:pt x="1571" y="3881"/>
                    <a:pt x="1598" y="4032"/>
                    <a:pt x="1651" y="4157"/>
                  </a:cubicBezTo>
                  <a:lnTo>
                    <a:pt x="474" y="6298"/>
                  </a:lnTo>
                  <a:cubicBezTo>
                    <a:pt x="197" y="6441"/>
                    <a:pt x="1" y="6735"/>
                    <a:pt x="1" y="7074"/>
                  </a:cubicBezTo>
                  <a:cubicBezTo>
                    <a:pt x="1" y="7324"/>
                    <a:pt x="108" y="7556"/>
                    <a:pt x="277" y="7717"/>
                  </a:cubicBezTo>
                  <a:cubicBezTo>
                    <a:pt x="447" y="8484"/>
                    <a:pt x="982" y="9135"/>
                    <a:pt x="1731" y="9438"/>
                  </a:cubicBezTo>
                  <a:cubicBezTo>
                    <a:pt x="1874" y="9501"/>
                    <a:pt x="2017" y="9537"/>
                    <a:pt x="2169" y="9572"/>
                  </a:cubicBezTo>
                  <a:cubicBezTo>
                    <a:pt x="2186" y="9572"/>
                    <a:pt x="2195" y="9572"/>
                    <a:pt x="2222" y="9581"/>
                  </a:cubicBezTo>
                  <a:cubicBezTo>
                    <a:pt x="2276" y="9590"/>
                    <a:pt x="2338" y="9599"/>
                    <a:pt x="2392" y="9599"/>
                  </a:cubicBezTo>
                  <a:cubicBezTo>
                    <a:pt x="2472" y="9608"/>
                    <a:pt x="2552" y="9617"/>
                    <a:pt x="2633" y="9617"/>
                  </a:cubicBezTo>
                  <a:cubicBezTo>
                    <a:pt x="2873" y="9617"/>
                    <a:pt x="3114" y="9581"/>
                    <a:pt x="3346" y="9510"/>
                  </a:cubicBezTo>
                  <a:cubicBezTo>
                    <a:pt x="3721" y="9394"/>
                    <a:pt x="4060" y="9189"/>
                    <a:pt x="4336" y="8912"/>
                  </a:cubicBezTo>
                  <a:cubicBezTo>
                    <a:pt x="4390" y="8859"/>
                    <a:pt x="4443" y="8796"/>
                    <a:pt x="4488" y="8743"/>
                  </a:cubicBezTo>
                  <a:cubicBezTo>
                    <a:pt x="4738" y="8439"/>
                    <a:pt x="4907" y="8091"/>
                    <a:pt x="4988" y="7717"/>
                  </a:cubicBezTo>
                  <a:cubicBezTo>
                    <a:pt x="5157" y="7556"/>
                    <a:pt x="5264" y="7324"/>
                    <a:pt x="5264" y="7074"/>
                  </a:cubicBezTo>
                  <a:cubicBezTo>
                    <a:pt x="5264" y="6735"/>
                    <a:pt x="5068" y="6441"/>
                    <a:pt x="4791" y="6298"/>
                  </a:cubicBezTo>
                  <a:lnTo>
                    <a:pt x="4212" y="5255"/>
                  </a:lnTo>
                  <a:cubicBezTo>
                    <a:pt x="4658" y="5246"/>
                    <a:pt x="5104" y="5139"/>
                    <a:pt x="5505" y="4951"/>
                  </a:cubicBezTo>
                  <a:cubicBezTo>
                    <a:pt x="5532" y="4933"/>
                    <a:pt x="5559" y="4924"/>
                    <a:pt x="5594" y="4907"/>
                  </a:cubicBezTo>
                  <a:cubicBezTo>
                    <a:pt x="5594" y="4916"/>
                    <a:pt x="5621" y="4933"/>
                    <a:pt x="5630" y="4942"/>
                  </a:cubicBezTo>
                  <a:lnTo>
                    <a:pt x="5630" y="14042"/>
                  </a:lnTo>
                  <a:lnTo>
                    <a:pt x="3980" y="14042"/>
                  </a:lnTo>
                  <a:cubicBezTo>
                    <a:pt x="3569" y="14042"/>
                    <a:pt x="3239" y="14372"/>
                    <a:pt x="3239" y="14782"/>
                  </a:cubicBezTo>
                  <a:lnTo>
                    <a:pt x="3239" y="15112"/>
                  </a:lnTo>
                  <a:lnTo>
                    <a:pt x="1660" y="15112"/>
                  </a:lnTo>
                  <a:cubicBezTo>
                    <a:pt x="1250" y="15112"/>
                    <a:pt x="920" y="15451"/>
                    <a:pt x="920" y="15862"/>
                  </a:cubicBezTo>
                  <a:lnTo>
                    <a:pt x="920" y="16727"/>
                  </a:lnTo>
                  <a:cubicBezTo>
                    <a:pt x="920" y="17137"/>
                    <a:pt x="1250" y="17476"/>
                    <a:pt x="1660" y="17476"/>
                  </a:cubicBezTo>
                  <a:lnTo>
                    <a:pt x="12000" y="17476"/>
                  </a:lnTo>
                  <a:cubicBezTo>
                    <a:pt x="12410" y="17476"/>
                    <a:pt x="12740" y="17137"/>
                    <a:pt x="12740" y="16727"/>
                  </a:cubicBezTo>
                  <a:lnTo>
                    <a:pt x="12740" y="15862"/>
                  </a:lnTo>
                  <a:cubicBezTo>
                    <a:pt x="12740" y="15451"/>
                    <a:pt x="12410" y="15112"/>
                    <a:pt x="12000" y="15112"/>
                  </a:cubicBezTo>
                  <a:lnTo>
                    <a:pt x="10421" y="15112"/>
                  </a:lnTo>
                  <a:lnTo>
                    <a:pt x="10421" y="14782"/>
                  </a:lnTo>
                  <a:cubicBezTo>
                    <a:pt x="10421" y="14372"/>
                    <a:pt x="10091" y="14042"/>
                    <a:pt x="9680" y="14042"/>
                  </a:cubicBezTo>
                  <a:lnTo>
                    <a:pt x="8065" y="14042"/>
                  </a:lnTo>
                  <a:lnTo>
                    <a:pt x="8065" y="4907"/>
                  </a:lnTo>
                  <a:lnTo>
                    <a:pt x="8074" y="4907"/>
                  </a:lnTo>
                  <a:cubicBezTo>
                    <a:pt x="8101" y="4924"/>
                    <a:pt x="8128" y="4933"/>
                    <a:pt x="8164" y="4951"/>
                  </a:cubicBezTo>
                  <a:cubicBezTo>
                    <a:pt x="8565" y="5139"/>
                    <a:pt x="9011" y="5246"/>
                    <a:pt x="9448" y="5255"/>
                  </a:cubicBezTo>
                  <a:lnTo>
                    <a:pt x="8877" y="6298"/>
                  </a:lnTo>
                  <a:cubicBezTo>
                    <a:pt x="8592" y="6441"/>
                    <a:pt x="8396" y="6735"/>
                    <a:pt x="8396" y="7074"/>
                  </a:cubicBezTo>
                  <a:cubicBezTo>
                    <a:pt x="8396" y="7324"/>
                    <a:pt x="8503" y="7556"/>
                    <a:pt x="8672" y="7717"/>
                  </a:cubicBezTo>
                  <a:cubicBezTo>
                    <a:pt x="8877" y="8636"/>
                    <a:pt x="9609" y="9385"/>
                    <a:pt x="10563" y="9572"/>
                  </a:cubicBezTo>
                  <a:cubicBezTo>
                    <a:pt x="10581" y="9572"/>
                    <a:pt x="10599" y="9572"/>
                    <a:pt x="10617" y="9581"/>
                  </a:cubicBezTo>
                  <a:cubicBezTo>
                    <a:pt x="10670" y="9590"/>
                    <a:pt x="10733" y="9599"/>
                    <a:pt x="10786" y="9599"/>
                  </a:cubicBezTo>
                  <a:cubicBezTo>
                    <a:pt x="10867" y="9608"/>
                    <a:pt x="10947" y="9617"/>
                    <a:pt x="11027" y="9617"/>
                  </a:cubicBezTo>
                  <a:cubicBezTo>
                    <a:pt x="11670" y="9617"/>
                    <a:pt x="12276" y="9367"/>
                    <a:pt x="12731" y="8912"/>
                  </a:cubicBezTo>
                  <a:cubicBezTo>
                    <a:pt x="12785" y="8859"/>
                    <a:pt x="12838" y="8796"/>
                    <a:pt x="12892" y="8743"/>
                  </a:cubicBezTo>
                  <a:cubicBezTo>
                    <a:pt x="12963" y="8645"/>
                    <a:pt x="13034" y="8546"/>
                    <a:pt x="13097" y="8430"/>
                  </a:cubicBezTo>
                  <a:cubicBezTo>
                    <a:pt x="13133" y="8377"/>
                    <a:pt x="13168" y="8314"/>
                    <a:pt x="13204" y="8243"/>
                  </a:cubicBezTo>
                  <a:cubicBezTo>
                    <a:pt x="13284" y="8074"/>
                    <a:pt x="13347" y="7895"/>
                    <a:pt x="13382" y="7717"/>
                  </a:cubicBezTo>
                  <a:cubicBezTo>
                    <a:pt x="13552" y="7556"/>
                    <a:pt x="13659" y="7324"/>
                    <a:pt x="13659" y="7074"/>
                  </a:cubicBezTo>
                  <a:cubicBezTo>
                    <a:pt x="13659" y="6735"/>
                    <a:pt x="13472" y="6441"/>
                    <a:pt x="13186" y="6298"/>
                  </a:cubicBezTo>
                  <a:lnTo>
                    <a:pt x="12009" y="4157"/>
                  </a:lnTo>
                  <a:cubicBezTo>
                    <a:pt x="12062" y="4032"/>
                    <a:pt x="12098" y="3890"/>
                    <a:pt x="12098" y="3738"/>
                  </a:cubicBezTo>
                  <a:cubicBezTo>
                    <a:pt x="12098" y="3140"/>
                    <a:pt x="11607" y="2650"/>
                    <a:pt x="11009" y="2650"/>
                  </a:cubicBezTo>
                  <a:cubicBezTo>
                    <a:pt x="10617" y="2650"/>
                    <a:pt x="10269" y="2864"/>
                    <a:pt x="10082" y="3185"/>
                  </a:cubicBezTo>
                  <a:cubicBezTo>
                    <a:pt x="10073" y="3185"/>
                    <a:pt x="9966" y="3194"/>
                    <a:pt x="9966" y="3194"/>
                  </a:cubicBezTo>
                  <a:lnTo>
                    <a:pt x="9823" y="3194"/>
                  </a:lnTo>
                  <a:lnTo>
                    <a:pt x="9716" y="3185"/>
                  </a:lnTo>
                  <a:lnTo>
                    <a:pt x="9662" y="3185"/>
                  </a:lnTo>
                  <a:lnTo>
                    <a:pt x="9600" y="3167"/>
                  </a:lnTo>
                  <a:cubicBezTo>
                    <a:pt x="9573" y="3167"/>
                    <a:pt x="9546" y="3158"/>
                    <a:pt x="9511" y="3158"/>
                  </a:cubicBezTo>
                  <a:cubicBezTo>
                    <a:pt x="9502" y="3149"/>
                    <a:pt x="9493" y="3149"/>
                    <a:pt x="9475" y="3140"/>
                  </a:cubicBezTo>
                  <a:cubicBezTo>
                    <a:pt x="9430" y="3131"/>
                    <a:pt x="9395" y="3122"/>
                    <a:pt x="9350" y="3105"/>
                  </a:cubicBezTo>
                  <a:lnTo>
                    <a:pt x="9341" y="3105"/>
                  </a:lnTo>
                  <a:cubicBezTo>
                    <a:pt x="9243" y="3069"/>
                    <a:pt x="9145" y="3024"/>
                    <a:pt x="9047" y="2971"/>
                  </a:cubicBezTo>
                  <a:cubicBezTo>
                    <a:pt x="8922" y="2899"/>
                    <a:pt x="8806" y="2837"/>
                    <a:pt x="8681" y="2775"/>
                  </a:cubicBezTo>
                  <a:lnTo>
                    <a:pt x="8672" y="2775"/>
                  </a:lnTo>
                  <a:cubicBezTo>
                    <a:pt x="8654" y="2766"/>
                    <a:pt x="8636" y="2757"/>
                    <a:pt x="8619" y="2748"/>
                  </a:cubicBezTo>
                  <a:cubicBezTo>
                    <a:pt x="8556" y="2721"/>
                    <a:pt x="8494" y="2685"/>
                    <a:pt x="8440" y="2667"/>
                  </a:cubicBezTo>
                  <a:cubicBezTo>
                    <a:pt x="8431" y="2659"/>
                    <a:pt x="8413" y="2659"/>
                    <a:pt x="8404" y="2650"/>
                  </a:cubicBezTo>
                  <a:cubicBezTo>
                    <a:pt x="8396" y="2650"/>
                    <a:pt x="8387" y="2641"/>
                    <a:pt x="8378" y="2641"/>
                  </a:cubicBezTo>
                  <a:cubicBezTo>
                    <a:pt x="8297" y="2605"/>
                    <a:pt x="8217" y="2578"/>
                    <a:pt x="8128" y="2551"/>
                  </a:cubicBezTo>
                  <a:cubicBezTo>
                    <a:pt x="8226" y="2427"/>
                    <a:pt x="8288" y="2266"/>
                    <a:pt x="8288" y="2097"/>
                  </a:cubicBezTo>
                  <a:lnTo>
                    <a:pt x="8288" y="1820"/>
                  </a:lnTo>
                  <a:cubicBezTo>
                    <a:pt x="8288" y="1677"/>
                    <a:pt x="8244" y="1534"/>
                    <a:pt x="8172" y="1427"/>
                  </a:cubicBezTo>
                  <a:cubicBezTo>
                    <a:pt x="8164" y="1356"/>
                    <a:pt x="8155" y="1285"/>
                    <a:pt x="8146" y="1222"/>
                  </a:cubicBezTo>
                  <a:cubicBezTo>
                    <a:pt x="8146" y="1195"/>
                    <a:pt x="8137" y="1169"/>
                    <a:pt x="8128" y="1142"/>
                  </a:cubicBezTo>
                  <a:cubicBezTo>
                    <a:pt x="8110" y="1071"/>
                    <a:pt x="8092" y="999"/>
                    <a:pt x="8065" y="928"/>
                  </a:cubicBezTo>
                  <a:cubicBezTo>
                    <a:pt x="8065" y="928"/>
                    <a:pt x="8057" y="892"/>
                    <a:pt x="8048" y="883"/>
                  </a:cubicBezTo>
                  <a:cubicBezTo>
                    <a:pt x="8021" y="803"/>
                    <a:pt x="7985" y="732"/>
                    <a:pt x="7941" y="669"/>
                  </a:cubicBezTo>
                  <a:cubicBezTo>
                    <a:pt x="7941" y="660"/>
                    <a:pt x="7932" y="651"/>
                    <a:pt x="7932" y="642"/>
                  </a:cubicBezTo>
                  <a:cubicBezTo>
                    <a:pt x="7673" y="241"/>
                    <a:pt x="7271" y="0"/>
                    <a:pt x="6834" y="0"/>
                  </a:cubicBezTo>
                  <a:close/>
                </a:path>
              </a:pathLst>
            </a:custGeom>
            <a:solidFill>
              <a:schemeClr val="dk1"/>
            </a:solidFill>
            <a:ln>
              <a:noFill/>
            </a:ln>
            <a:effectLst>
              <a:outerShdw blurRad="57150" dist="38100" dir="2760000" algn="bl" rotWithShape="0">
                <a:schemeClr val="dk1">
                  <a:alpha val="2078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8" name="Google Shape;3018;p102"/>
            <p:cNvSpPr/>
            <p:nvPr/>
          </p:nvSpPr>
          <p:spPr>
            <a:xfrm>
              <a:off x="4691500" y="1297575"/>
              <a:ext cx="84325" cy="76250"/>
            </a:xfrm>
            <a:custGeom>
              <a:avLst/>
              <a:gdLst/>
              <a:ahLst/>
              <a:cxnLst/>
              <a:rect l="l" t="t" r="r" b="b"/>
              <a:pathLst>
                <a:path w="3373" h="3050" extrusionOk="0">
                  <a:moveTo>
                    <a:pt x="1687" y="1"/>
                  </a:moveTo>
                  <a:cubicBezTo>
                    <a:pt x="1662" y="1"/>
                    <a:pt x="1637" y="12"/>
                    <a:pt x="1624" y="34"/>
                  </a:cubicBezTo>
                  <a:lnTo>
                    <a:pt x="0" y="2978"/>
                  </a:lnTo>
                  <a:lnTo>
                    <a:pt x="134" y="3050"/>
                  </a:lnTo>
                  <a:lnTo>
                    <a:pt x="1615" y="364"/>
                  </a:lnTo>
                  <a:lnTo>
                    <a:pt x="1615" y="3014"/>
                  </a:lnTo>
                  <a:lnTo>
                    <a:pt x="1758" y="3014"/>
                  </a:lnTo>
                  <a:lnTo>
                    <a:pt x="1758" y="364"/>
                  </a:lnTo>
                  <a:lnTo>
                    <a:pt x="3239" y="3050"/>
                  </a:lnTo>
                  <a:lnTo>
                    <a:pt x="3373" y="2978"/>
                  </a:lnTo>
                  <a:lnTo>
                    <a:pt x="1749" y="34"/>
                  </a:lnTo>
                  <a:cubicBezTo>
                    <a:pt x="1736" y="12"/>
                    <a:pt x="1711" y="1"/>
                    <a:pt x="168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9" name="Google Shape;3019;p102"/>
            <p:cNvSpPr/>
            <p:nvPr/>
          </p:nvSpPr>
          <p:spPr>
            <a:xfrm>
              <a:off x="4901375" y="1297575"/>
              <a:ext cx="84325" cy="76250"/>
            </a:xfrm>
            <a:custGeom>
              <a:avLst/>
              <a:gdLst/>
              <a:ahLst/>
              <a:cxnLst/>
              <a:rect l="l" t="t" r="r" b="b"/>
              <a:pathLst>
                <a:path w="3373" h="3050" extrusionOk="0">
                  <a:moveTo>
                    <a:pt x="1691" y="1"/>
                  </a:moveTo>
                  <a:cubicBezTo>
                    <a:pt x="1664" y="1"/>
                    <a:pt x="1637" y="12"/>
                    <a:pt x="1624" y="34"/>
                  </a:cubicBezTo>
                  <a:lnTo>
                    <a:pt x="0" y="2978"/>
                  </a:lnTo>
                  <a:lnTo>
                    <a:pt x="134" y="3050"/>
                  </a:lnTo>
                  <a:lnTo>
                    <a:pt x="1615" y="364"/>
                  </a:lnTo>
                  <a:lnTo>
                    <a:pt x="1615" y="3014"/>
                  </a:lnTo>
                  <a:lnTo>
                    <a:pt x="1767" y="3014"/>
                  </a:lnTo>
                  <a:lnTo>
                    <a:pt x="1767" y="364"/>
                  </a:lnTo>
                  <a:lnTo>
                    <a:pt x="3247" y="3050"/>
                  </a:lnTo>
                  <a:lnTo>
                    <a:pt x="3372" y="2978"/>
                  </a:lnTo>
                  <a:lnTo>
                    <a:pt x="1758" y="34"/>
                  </a:lnTo>
                  <a:cubicBezTo>
                    <a:pt x="1744" y="12"/>
                    <a:pt x="1717" y="1"/>
                    <a:pt x="169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0" name="Google Shape;3020;p102"/>
            <p:cNvSpPr/>
            <p:nvPr/>
          </p:nvSpPr>
          <p:spPr>
            <a:xfrm>
              <a:off x="4827100" y="1249800"/>
              <a:ext cx="23000" cy="317175"/>
            </a:xfrm>
            <a:custGeom>
              <a:avLst/>
              <a:gdLst/>
              <a:ahLst/>
              <a:cxnLst/>
              <a:rect l="l" t="t" r="r" b="b"/>
              <a:pathLst>
                <a:path w="920" h="12687" extrusionOk="0">
                  <a:moveTo>
                    <a:pt x="0" y="1"/>
                  </a:moveTo>
                  <a:lnTo>
                    <a:pt x="0" y="12686"/>
                  </a:lnTo>
                  <a:lnTo>
                    <a:pt x="919" y="12686"/>
                  </a:lnTo>
                  <a:lnTo>
                    <a:pt x="91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1" name="Google Shape;3021;p102"/>
            <p:cNvSpPr/>
            <p:nvPr/>
          </p:nvSpPr>
          <p:spPr>
            <a:xfrm>
              <a:off x="4845175" y="1249800"/>
              <a:ext cx="5800" cy="317175"/>
            </a:xfrm>
            <a:custGeom>
              <a:avLst/>
              <a:gdLst/>
              <a:ahLst/>
              <a:cxnLst/>
              <a:rect l="l" t="t" r="r" b="b"/>
              <a:pathLst>
                <a:path w="232" h="12687" extrusionOk="0">
                  <a:moveTo>
                    <a:pt x="0" y="1"/>
                  </a:moveTo>
                  <a:lnTo>
                    <a:pt x="0" y="12686"/>
                  </a:lnTo>
                  <a:lnTo>
                    <a:pt x="232" y="12686"/>
                  </a:lnTo>
                  <a:lnTo>
                    <a:pt x="232"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2" name="Google Shape;3022;p102"/>
            <p:cNvSpPr/>
            <p:nvPr/>
          </p:nvSpPr>
          <p:spPr>
            <a:xfrm>
              <a:off x="4732600" y="1274425"/>
              <a:ext cx="212200" cy="35725"/>
            </a:xfrm>
            <a:custGeom>
              <a:avLst/>
              <a:gdLst/>
              <a:ahLst/>
              <a:cxnLst/>
              <a:rect l="l" t="t" r="r" b="b"/>
              <a:pathLst>
                <a:path w="8488" h="1429" extrusionOk="0">
                  <a:moveTo>
                    <a:pt x="4238" y="0"/>
                  </a:moveTo>
                  <a:cubicBezTo>
                    <a:pt x="3722" y="0"/>
                    <a:pt x="3207" y="118"/>
                    <a:pt x="2737" y="354"/>
                  </a:cubicBezTo>
                  <a:cubicBezTo>
                    <a:pt x="2621" y="416"/>
                    <a:pt x="2505" y="479"/>
                    <a:pt x="2380" y="541"/>
                  </a:cubicBezTo>
                  <a:cubicBezTo>
                    <a:pt x="2015" y="744"/>
                    <a:pt x="1606" y="860"/>
                    <a:pt x="1193" y="860"/>
                  </a:cubicBezTo>
                  <a:cubicBezTo>
                    <a:pt x="990" y="860"/>
                    <a:pt x="787" y="832"/>
                    <a:pt x="587" y="773"/>
                  </a:cubicBezTo>
                  <a:cubicBezTo>
                    <a:pt x="515" y="755"/>
                    <a:pt x="435" y="728"/>
                    <a:pt x="364" y="693"/>
                  </a:cubicBezTo>
                  <a:cubicBezTo>
                    <a:pt x="335" y="680"/>
                    <a:pt x="305" y="674"/>
                    <a:pt x="276" y="674"/>
                  </a:cubicBezTo>
                  <a:cubicBezTo>
                    <a:pt x="128" y="674"/>
                    <a:pt x="1" y="830"/>
                    <a:pt x="60" y="987"/>
                  </a:cubicBezTo>
                  <a:cubicBezTo>
                    <a:pt x="60" y="996"/>
                    <a:pt x="60" y="996"/>
                    <a:pt x="60" y="996"/>
                  </a:cubicBezTo>
                  <a:cubicBezTo>
                    <a:pt x="60" y="996"/>
                    <a:pt x="399" y="1237"/>
                    <a:pt x="1086" y="1380"/>
                  </a:cubicBezTo>
                  <a:cubicBezTo>
                    <a:pt x="1242" y="1412"/>
                    <a:pt x="1400" y="1428"/>
                    <a:pt x="1558" y="1428"/>
                  </a:cubicBezTo>
                  <a:cubicBezTo>
                    <a:pt x="1913" y="1428"/>
                    <a:pt x="2266" y="1347"/>
                    <a:pt x="2594" y="1192"/>
                  </a:cubicBezTo>
                  <a:cubicBezTo>
                    <a:pt x="2674" y="1157"/>
                    <a:pt x="2763" y="1121"/>
                    <a:pt x="2853" y="1076"/>
                  </a:cubicBezTo>
                  <a:cubicBezTo>
                    <a:pt x="3294" y="880"/>
                    <a:pt x="3769" y="782"/>
                    <a:pt x="4244" y="782"/>
                  </a:cubicBezTo>
                  <a:cubicBezTo>
                    <a:pt x="4719" y="782"/>
                    <a:pt x="5194" y="880"/>
                    <a:pt x="5636" y="1076"/>
                  </a:cubicBezTo>
                  <a:cubicBezTo>
                    <a:pt x="5725" y="1121"/>
                    <a:pt x="5806" y="1157"/>
                    <a:pt x="5886" y="1192"/>
                  </a:cubicBezTo>
                  <a:cubicBezTo>
                    <a:pt x="6213" y="1347"/>
                    <a:pt x="6571" y="1428"/>
                    <a:pt x="6929" y="1428"/>
                  </a:cubicBezTo>
                  <a:cubicBezTo>
                    <a:pt x="7088" y="1428"/>
                    <a:pt x="7246" y="1412"/>
                    <a:pt x="7402" y="1380"/>
                  </a:cubicBezTo>
                  <a:cubicBezTo>
                    <a:pt x="8089" y="1237"/>
                    <a:pt x="8419" y="996"/>
                    <a:pt x="8419" y="996"/>
                  </a:cubicBezTo>
                  <a:cubicBezTo>
                    <a:pt x="8419" y="996"/>
                    <a:pt x="8419" y="996"/>
                    <a:pt x="8428" y="987"/>
                  </a:cubicBezTo>
                  <a:cubicBezTo>
                    <a:pt x="8488" y="830"/>
                    <a:pt x="8360" y="674"/>
                    <a:pt x="8207" y="674"/>
                  </a:cubicBezTo>
                  <a:cubicBezTo>
                    <a:pt x="8178" y="674"/>
                    <a:pt x="8147" y="680"/>
                    <a:pt x="8116" y="693"/>
                  </a:cubicBezTo>
                  <a:cubicBezTo>
                    <a:pt x="8036" y="728"/>
                    <a:pt x="7947" y="764"/>
                    <a:pt x="7857" y="782"/>
                  </a:cubicBezTo>
                  <a:cubicBezTo>
                    <a:pt x="7668" y="836"/>
                    <a:pt x="7474" y="862"/>
                    <a:pt x="7280" y="862"/>
                  </a:cubicBezTo>
                  <a:cubicBezTo>
                    <a:pt x="6871" y="862"/>
                    <a:pt x="6463" y="747"/>
                    <a:pt x="6100" y="541"/>
                  </a:cubicBezTo>
                  <a:cubicBezTo>
                    <a:pt x="5984" y="479"/>
                    <a:pt x="5868" y="416"/>
                    <a:pt x="5761" y="363"/>
                  </a:cubicBezTo>
                  <a:cubicBezTo>
                    <a:pt x="5281" y="121"/>
                    <a:pt x="4759" y="0"/>
                    <a:pt x="42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3" name="Google Shape;3023;p102"/>
            <p:cNvSpPr/>
            <p:nvPr/>
          </p:nvSpPr>
          <p:spPr>
            <a:xfrm>
              <a:off x="4732600" y="1280800"/>
              <a:ext cx="73775" cy="29250"/>
            </a:xfrm>
            <a:custGeom>
              <a:avLst/>
              <a:gdLst/>
              <a:ahLst/>
              <a:cxnLst/>
              <a:rect l="l" t="t" r="r" b="b"/>
              <a:pathLst>
                <a:path w="2951" h="1170" extrusionOk="0">
                  <a:moveTo>
                    <a:pt x="2951" y="1"/>
                  </a:moveTo>
                  <a:cubicBezTo>
                    <a:pt x="2879" y="36"/>
                    <a:pt x="2808" y="63"/>
                    <a:pt x="2737" y="99"/>
                  </a:cubicBezTo>
                  <a:cubicBezTo>
                    <a:pt x="2621" y="161"/>
                    <a:pt x="2505" y="224"/>
                    <a:pt x="2380" y="286"/>
                  </a:cubicBezTo>
                  <a:cubicBezTo>
                    <a:pt x="2015" y="489"/>
                    <a:pt x="1606" y="605"/>
                    <a:pt x="1193" y="605"/>
                  </a:cubicBezTo>
                  <a:cubicBezTo>
                    <a:pt x="990" y="605"/>
                    <a:pt x="787" y="577"/>
                    <a:pt x="587" y="518"/>
                  </a:cubicBezTo>
                  <a:cubicBezTo>
                    <a:pt x="515" y="500"/>
                    <a:pt x="435" y="473"/>
                    <a:pt x="364" y="438"/>
                  </a:cubicBezTo>
                  <a:cubicBezTo>
                    <a:pt x="335" y="425"/>
                    <a:pt x="305" y="419"/>
                    <a:pt x="276" y="419"/>
                  </a:cubicBezTo>
                  <a:cubicBezTo>
                    <a:pt x="128" y="419"/>
                    <a:pt x="1" y="575"/>
                    <a:pt x="60" y="732"/>
                  </a:cubicBezTo>
                  <a:cubicBezTo>
                    <a:pt x="60" y="741"/>
                    <a:pt x="60" y="741"/>
                    <a:pt x="60" y="741"/>
                  </a:cubicBezTo>
                  <a:cubicBezTo>
                    <a:pt x="60" y="741"/>
                    <a:pt x="399" y="982"/>
                    <a:pt x="1086" y="1125"/>
                  </a:cubicBezTo>
                  <a:cubicBezTo>
                    <a:pt x="1175" y="1142"/>
                    <a:pt x="1265" y="1160"/>
                    <a:pt x="1363" y="1169"/>
                  </a:cubicBezTo>
                  <a:cubicBezTo>
                    <a:pt x="1836" y="1000"/>
                    <a:pt x="2630" y="643"/>
                    <a:pt x="295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4" name="Google Shape;3024;p102"/>
            <p:cNvSpPr/>
            <p:nvPr/>
          </p:nvSpPr>
          <p:spPr>
            <a:xfrm>
              <a:off x="4871025" y="1280800"/>
              <a:ext cx="73775" cy="29250"/>
            </a:xfrm>
            <a:custGeom>
              <a:avLst/>
              <a:gdLst/>
              <a:ahLst/>
              <a:cxnLst/>
              <a:rect l="l" t="t" r="r" b="b"/>
              <a:pathLst>
                <a:path w="2951" h="1170" extrusionOk="0">
                  <a:moveTo>
                    <a:pt x="1" y="1"/>
                  </a:moveTo>
                  <a:cubicBezTo>
                    <a:pt x="313" y="643"/>
                    <a:pt x="1107" y="1000"/>
                    <a:pt x="1589" y="1169"/>
                  </a:cubicBezTo>
                  <a:cubicBezTo>
                    <a:pt x="1678" y="1160"/>
                    <a:pt x="1767" y="1142"/>
                    <a:pt x="1865" y="1125"/>
                  </a:cubicBezTo>
                  <a:cubicBezTo>
                    <a:pt x="2552" y="982"/>
                    <a:pt x="2882" y="741"/>
                    <a:pt x="2882" y="741"/>
                  </a:cubicBezTo>
                  <a:cubicBezTo>
                    <a:pt x="2882" y="741"/>
                    <a:pt x="2882" y="741"/>
                    <a:pt x="2891" y="732"/>
                  </a:cubicBezTo>
                  <a:cubicBezTo>
                    <a:pt x="2951" y="575"/>
                    <a:pt x="2823" y="419"/>
                    <a:pt x="2670" y="419"/>
                  </a:cubicBezTo>
                  <a:cubicBezTo>
                    <a:pt x="2641" y="419"/>
                    <a:pt x="2610" y="425"/>
                    <a:pt x="2579" y="438"/>
                  </a:cubicBezTo>
                  <a:cubicBezTo>
                    <a:pt x="2508" y="473"/>
                    <a:pt x="2436" y="500"/>
                    <a:pt x="2356" y="518"/>
                  </a:cubicBezTo>
                  <a:cubicBezTo>
                    <a:pt x="2159" y="577"/>
                    <a:pt x="1956" y="605"/>
                    <a:pt x="1754" y="605"/>
                  </a:cubicBezTo>
                  <a:cubicBezTo>
                    <a:pt x="1341" y="605"/>
                    <a:pt x="928" y="489"/>
                    <a:pt x="563" y="286"/>
                  </a:cubicBezTo>
                  <a:cubicBezTo>
                    <a:pt x="447" y="224"/>
                    <a:pt x="322" y="161"/>
                    <a:pt x="206" y="99"/>
                  </a:cubicBezTo>
                  <a:cubicBezTo>
                    <a:pt x="135" y="63"/>
                    <a:pt x="72" y="36"/>
                    <a:pt x="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5" name="Google Shape;3025;p102"/>
            <p:cNvSpPr/>
            <p:nvPr/>
          </p:nvSpPr>
          <p:spPr>
            <a:xfrm>
              <a:off x="4725625" y="1282350"/>
              <a:ext cx="17200" cy="16975"/>
            </a:xfrm>
            <a:custGeom>
              <a:avLst/>
              <a:gdLst/>
              <a:ahLst/>
              <a:cxnLst/>
              <a:rect l="l" t="t" r="r" b="b"/>
              <a:pathLst>
                <a:path w="688" h="679" extrusionOk="0">
                  <a:moveTo>
                    <a:pt x="339" y="1"/>
                  </a:moveTo>
                  <a:cubicBezTo>
                    <a:pt x="152" y="1"/>
                    <a:pt x="0" y="153"/>
                    <a:pt x="0" y="340"/>
                  </a:cubicBezTo>
                  <a:cubicBezTo>
                    <a:pt x="0" y="527"/>
                    <a:pt x="152" y="679"/>
                    <a:pt x="339" y="679"/>
                  </a:cubicBezTo>
                  <a:cubicBezTo>
                    <a:pt x="527" y="679"/>
                    <a:pt x="687" y="527"/>
                    <a:pt x="687" y="340"/>
                  </a:cubicBezTo>
                  <a:cubicBezTo>
                    <a:pt x="687" y="153"/>
                    <a:pt x="527" y="1"/>
                    <a:pt x="3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6" name="Google Shape;3026;p102"/>
            <p:cNvSpPr/>
            <p:nvPr/>
          </p:nvSpPr>
          <p:spPr>
            <a:xfrm>
              <a:off x="4934600" y="1282350"/>
              <a:ext cx="16975" cy="16975"/>
            </a:xfrm>
            <a:custGeom>
              <a:avLst/>
              <a:gdLst/>
              <a:ahLst/>
              <a:cxnLst/>
              <a:rect l="l" t="t" r="r" b="b"/>
              <a:pathLst>
                <a:path w="679" h="679" extrusionOk="0">
                  <a:moveTo>
                    <a:pt x="339" y="1"/>
                  </a:moveTo>
                  <a:cubicBezTo>
                    <a:pt x="152" y="1"/>
                    <a:pt x="0" y="153"/>
                    <a:pt x="0" y="340"/>
                  </a:cubicBezTo>
                  <a:cubicBezTo>
                    <a:pt x="0" y="527"/>
                    <a:pt x="152" y="679"/>
                    <a:pt x="339" y="679"/>
                  </a:cubicBezTo>
                  <a:cubicBezTo>
                    <a:pt x="527" y="679"/>
                    <a:pt x="678" y="527"/>
                    <a:pt x="678" y="340"/>
                  </a:cubicBezTo>
                  <a:cubicBezTo>
                    <a:pt x="678" y="153"/>
                    <a:pt x="527" y="1"/>
                    <a:pt x="3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7" name="Google Shape;3027;p102"/>
            <p:cNvSpPr/>
            <p:nvPr/>
          </p:nvSpPr>
          <p:spPr>
            <a:xfrm>
              <a:off x="4814600" y="1266750"/>
              <a:ext cx="47975" cy="48200"/>
            </a:xfrm>
            <a:custGeom>
              <a:avLst/>
              <a:gdLst/>
              <a:ahLst/>
              <a:cxnLst/>
              <a:rect l="l" t="t" r="r" b="b"/>
              <a:pathLst>
                <a:path w="1919" h="1928" extrusionOk="0">
                  <a:moveTo>
                    <a:pt x="964" y="1"/>
                  </a:moveTo>
                  <a:cubicBezTo>
                    <a:pt x="429" y="1"/>
                    <a:pt x="1" y="438"/>
                    <a:pt x="1" y="964"/>
                  </a:cubicBezTo>
                  <a:cubicBezTo>
                    <a:pt x="1" y="1499"/>
                    <a:pt x="429" y="1927"/>
                    <a:pt x="964" y="1927"/>
                  </a:cubicBezTo>
                  <a:cubicBezTo>
                    <a:pt x="1491" y="1927"/>
                    <a:pt x="1919" y="1499"/>
                    <a:pt x="1919" y="964"/>
                  </a:cubicBezTo>
                  <a:cubicBezTo>
                    <a:pt x="1919" y="438"/>
                    <a:pt x="1491" y="1"/>
                    <a:pt x="9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8" name="Google Shape;3028;p102"/>
            <p:cNvSpPr/>
            <p:nvPr/>
          </p:nvSpPr>
          <p:spPr>
            <a:xfrm>
              <a:off x="4825750" y="1277900"/>
              <a:ext cx="25675" cy="25900"/>
            </a:xfrm>
            <a:custGeom>
              <a:avLst/>
              <a:gdLst/>
              <a:ahLst/>
              <a:cxnLst/>
              <a:rect l="l" t="t" r="r" b="b"/>
              <a:pathLst>
                <a:path w="1027" h="1036" extrusionOk="0">
                  <a:moveTo>
                    <a:pt x="518" y="1"/>
                  </a:moveTo>
                  <a:cubicBezTo>
                    <a:pt x="233" y="1"/>
                    <a:pt x="1" y="232"/>
                    <a:pt x="1" y="518"/>
                  </a:cubicBezTo>
                  <a:cubicBezTo>
                    <a:pt x="1" y="803"/>
                    <a:pt x="233" y="1035"/>
                    <a:pt x="518" y="1035"/>
                  </a:cubicBezTo>
                  <a:cubicBezTo>
                    <a:pt x="804" y="1035"/>
                    <a:pt x="1027" y="803"/>
                    <a:pt x="1027" y="518"/>
                  </a:cubicBezTo>
                  <a:cubicBezTo>
                    <a:pt x="1027" y="232"/>
                    <a:pt x="804" y="1"/>
                    <a:pt x="5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9" name="Google Shape;3029;p102"/>
            <p:cNvSpPr/>
            <p:nvPr/>
          </p:nvSpPr>
          <p:spPr>
            <a:xfrm>
              <a:off x="4823750" y="1215900"/>
              <a:ext cx="29925" cy="33925"/>
            </a:xfrm>
            <a:custGeom>
              <a:avLst/>
              <a:gdLst/>
              <a:ahLst/>
              <a:cxnLst/>
              <a:rect l="l" t="t" r="r" b="b"/>
              <a:pathLst>
                <a:path w="1197" h="1357" extrusionOk="0">
                  <a:moveTo>
                    <a:pt x="598" y="1"/>
                  </a:moveTo>
                  <a:cubicBezTo>
                    <a:pt x="268" y="1"/>
                    <a:pt x="1" y="348"/>
                    <a:pt x="1" y="768"/>
                  </a:cubicBezTo>
                  <a:cubicBezTo>
                    <a:pt x="1" y="1009"/>
                    <a:pt x="179" y="1214"/>
                    <a:pt x="349" y="1357"/>
                  </a:cubicBezTo>
                  <a:lnTo>
                    <a:pt x="848" y="1357"/>
                  </a:lnTo>
                  <a:cubicBezTo>
                    <a:pt x="1009" y="1214"/>
                    <a:pt x="1196" y="1009"/>
                    <a:pt x="1196" y="768"/>
                  </a:cubicBezTo>
                  <a:cubicBezTo>
                    <a:pt x="1196" y="348"/>
                    <a:pt x="928" y="1"/>
                    <a:pt x="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0" name="Google Shape;3030;p102"/>
            <p:cNvSpPr/>
            <p:nvPr/>
          </p:nvSpPr>
          <p:spPr>
            <a:xfrm>
              <a:off x="4824875" y="1220350"/>
              <a:ext cx="28800" cy="29475"/>
            </a:xfrm>
            <a:custGeom>
              <a:avLst/>
              <a:gdLst/>
              <a:ahLst/>
              <a:cxnLst/>
              <a:rect l="l" t="t" r="r" b="b"/>
              <a:pathLst>
                <a:path w="1152" h="1179" extrusionOk="0">
                  <a:moveTo>
                    <a:pt x="928" y="1"/>
                  </a:moveTo>
                  <a:cubicBezTo>
                    <a:pt x="906" y="684"/>
                    <a:pt x="508" y="822"/>
                    <a:pt x="201" y="822"/>
                  </a:cubicBezTo>
                  <a:cubicBezTo>
                    <a:pt x="126" y="822"/>
                    <a:pt x="57" y="814"/>
                    <a:pt x="0" y="804"/>
                  </a:cubicBezTo>
                  <a:lnTo>
                    <a:pt x="0" y="804"/>
                  </a:lnTo>
                  <a:cubicBezTo>
                    <a:pt x="63" y="947"/>
                    <a:pt x="188" y="1080"/>
                    <a:pt x="304" y="1179"/>
                  </a:cubicBezTo>
                  <a:lnTo>
                    <a:pt x="803" y="1179"/>
                  </a:lnTo>
                  <a:cubicBezTo>
                    <a:pt x="964" y="1036"/>
                    <a:pt x="1151" y="831"/>
                    <a:pt x="1151" y="590"/>
                  </a:cubicBezTo>
                  <a:cubicBezTo>
                    <a:pt x="1151" y="358"/>
                    <a:pt x="1062" y="144"/>
                    <a:pt x="928"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1" name="Google Shape;3031;p102"/>
            <p:cNvSpPr/>
            <p:nvPr/>
          </p:nvSpPr>
          <p:spPr>
            <a:xfrm>
              <a:off x="4820850" y="1242875"/>
              <a:ext cx="35500" cy="6950"/>
            </a:xfrm>
            <a:custGeom>
              <a:avLst/>
              <a:gdLst/>
              <a:ahLst/>
              <a:cxnLst/>
              <a:rect l="l" t="t" r="r" b="b"/>
              <a:pathLst>
                <a:path w="1420" h="278" extrusionOk="0">
                  <a:moveTo>
                    <a:pt x="1" y="1"/>
                  </a:moveTo>
                  <a:lnTo>
                    <a:pt x="1" y="278"/>
                  </a:lnTo>
                  <a:lnTo>
                    <a:pt x="1419" y="278"/>
                  </a:lnTo>
                  <a:lnTo>
                    <a:pt x="141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2" name="Google Shape;3032;p102"/>
            <p:cNvSpPr/>
            <p:nvPr/>
          </p:nvSpPr>
          <p:spPr>
            <a:xfrm>
              <a:off x="4767325" y="1566950"/>
              <a:ext cx="142550" cy="27000"/>
            </a:xfrm>
            <a:custGeom>
              <a:avLst/>
              <a:gdLst/>
              <a:ahLst/>
              <a:cxnLst/>
              <a:rect l="l" t="t" r="r" b="b"/>
              <a:pathLst>
                <a:path w="5702" h="1080" extrusionOk="0">
                  <a:moveTo>
                    <a:pt x="1" y="0"/>
                  </a:moveTo>
                  <a:lnTo>
                    <a:pt x="1" y="1080"/>
                  </a:lnTo>
                  <a:lnTo>
                    <a:pt x="5701" y="1080"/>
                  </a:lnTo>
                  <a:lnTo>
                    <a:pt x="570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3" name="Google Shape;3033;p102"/>
            <p:cNvSpPr/>
            <p:nvPr/>
          </p:nvSpPr>
          <p:spPr>
            <a:xfrm>
              <a:off x="4838700" y="1566950"/>
              <a:ext cx="71175" cy="27000"/>
            </a:xfrm>
            <a:custGeom>
              <a:avLst/>
              <a:gdLst/>
              <a:ahLst/>
              <a:cxnLst/>
              <a:rect l="l" t="t" r="r" b="b"/>
              <a:pathLst>
                <a:path w="2847" h="1080" extrusionOk="0">
                  <a:moveTo>
                    <a:pt x="0" y="0"/>
                  </a:moveTo>
                  <a:lnTo>
                    <a:pt x="0" y="1080"/>
                  </a:lnTo>
                  <a:lnTo>
                    <a:pt x="2846" y="1080"/>
                  </a:lnTo>
                  <a:lnTo>
                    <a:pt x="2846"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4" name="Google Shape;3034;p102"/>
            <p:cNvSpPr/>
            <p:nvPr/>
          </p:nvSpPr>
          <p:spPr>
            <a:xfrm>
              <a:off x="4767325" y="1574300"/>
              <a:ext cx="142550" cy="6050"/>
            </a:xfrm>
            <a:custGeom>
              <a:avLst/>
              <a:gdLst/>
              <a:ahLst/>
              <a:cxnLst/>
              <a:rect l="l" t="t" r="r" b="b"/>
              <a:pathLst>
                <a:path w="5702" h="242" extrusionOk="0">
                  <a:moveTo>
                    <a:pt x="1" y="1"/>
                  </a:moveTo>
                  <a:lnTo>
                    <a:pt x="1" y="241"/>
                  </a:lnTo>
                  <a:lnTo>
                    <a:pt x="5701" y="241"/>
                  </a:lnTo>
                  <a:lnTo>
                    <a:pt x="57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5" name="Google Shape;3035;p102"/>
            <p:cNvSpPr/>
            <p:nvPr/>
          </p:nvSpPr>
          <p:spPr>
            <a:xfrm>
              <a:off x="4782050" y="1566950"/>
              <a:ext cx="29450" cy="27000"/>
            </a:xfrm>
            <a:custGeom>
              <a:avLst/>
              <a:gdLst/>
              <a:ahLst/>
              <a:cxnLst/>
              <a:rect l="l" t="t" r="r" b="b"/>
              <a:pathLst>
                <a:path w="1178" h="1080" extrusionOk="0">
                  <a:moveTo>
                    <a:pt x="0" y="0"/>
                  </a:moveTo>
                  <a:lnTo>
                    <a:pt x="0" y="1080"/>
                  </a:lnTo>
                  <a:lnTo>
                    <a:pt x="1178" y="1080"/>
                  </a:lnTo>
                  <a:lnTo>
                    <a:pt x="1178" y="0"/>
                  </a:ln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6" name="Google Shape;3036;p102"/>
            <p:cNvSpPr/>
            <p:nvPr/>
          </p:nvSpPr>
          <p:spPr>
            <a:xfrm>
              <a:off x="4782050" y="1574300"/>
              <a:ext cx="29450" cy="6050"/>
            </a:xfrm>
            <a:custGeom>
              <a:avLst/>
              <a:gdLst/>
              <a:ahLst/>
              <a:cxnLst/>
              <a:rect l="l" t="t" r="r" b="b"/>
              <a:pathLst>
                <a:path w="1178" h="242" extrusionOk="0">
                  <a:moveTo>
                    <a:pt x="0" y="1"/>
                  </a:moveTo>
                  <a:lnTo>
                    <a:pt x="0" y="241"/>
                  </a:lnTo>
                  <a:lnTo>
                    <a:pt x="1178" y="241"/>
                  </a:lnTo>
                  <a:lnTo>
                    <a:pt x="1178" y="1"/>
                  </a:ln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7" name="Google Shape;3037;p102"/>
            <p:cNvSpPr/>
            <p:nvPr/>
          </p:nvSpPr>
          <p:spPr>
            <a:xfrm>
              <a:off x="4838700" y="1574300"/>
              <a:ext cx="71175" cy="6050"/>
            </a:xfrm>
            <a:custGeom>
              <a:avLst/>
              <a:gdLst/>
              <a:ahLst/>
              <a:cxnLst/>
              <a:rect l="l" t="t" r="r" b="b"/>
              <a:pathLst>
                <a:path w="2847" h="242" extrusionOk="0">
                  <a:moveTo>
                    <a:pt x="0" y="1"/>
                  </a:moveTo>
                  <a:lnTo>
                    <a:pt x="0" y="241"/>
                  </a:lnTo>
                  <a:lnTo>
                    <a:pt x="2846" y="241"/>
                  </a:lnTo>
                  <a:lnTo>
                    <a:pt x="2846" y="1"/>
                  </a:lnTo>
                  <a:close/>
                </a:path>
              </a:pathLst>
            </a:custGeom>
            <a:solidFill>
              <a:srgbClr val="EEBA1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8" name="Google Shape;3038;p102"/>
            <p:cNvSpPr/>
            <p:nvPr/>
          </p:nvSpPr>
          <p:spPr>
            <a:xfrm>
              <a:off x="4709350" y="1593925"/>
              <a:ext cx="258500" cy="21650"/>
            </a:xfrm>
            <a:custGeom>
              <a:avLst/>
              <a:gdLst/>
              <a:ahLst/>
              <a:cxnLst/>
              <a:rect l="l" t="t" r="r" b="b"/>
              <a:pathLst>
                <a:path w="10340" h="866" extrusionOk="0">
                  <a:moveTo>
                    <a:pt x="0" y="1"/>
                  </a:moveTo>
                  <a:lnTo>
                    <a:pt x="0" y="866"/>
                  </a:lnTo>
                  <a:lnTo>
                    <a:pt x="10340" y="866"/>
                  </a:lnTo>
                  <a:lnTo>
                    <a:pt x="103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9" name="Google Shape;3039;p102"/>
            <p:cNvSpPr/>
            <p:nvPr/>
          </p:nvSpPr>
          <p:spPr>
            <a:xfrm>
              <a:off x="4832450" y="1593925"/>
              <a:ext cx="135400" cy="21650"/>
            </a:xfrm>
            <a:custGeom>
              <a:avLst/>
              <a:gdLst/>
              <a:ahLst/>
              <a:cxnLst/>
              <a:rect l="l" t="t" r="r" b="b"/>
              <a:pathLst>
                <a:path w="5416" h="866" extrusionOk="0">
                  <a:moveTo>
                    <a:pt x="1" y="1"/>
                  </a:moveTo>
                  <a:lnTo>
                    <a:pt x="1" y="866"/>
                  </a:lnTo>
                  <a:lnTo>
                    <a:pt x="5416" y="866"/>
                  </a:lnTo>
                  <a:lnTo>
                    <a:pt x="5416"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0" name="Google Shape;3040;p102"/>
            <p:cNvSpPr/>
            <p:nvPr/>
          </p:nvSpPr>
          <p:spPr>
            <a:xfrm>
              <a:off x="4692175" y="1377600"/>
              <a:ext cx="83200" cy="41500"/>
            </a:xfrm>
            <a:custGeom>
              <a:avLst/>
              <a:gdLst/>
              <a:ahLst/>
              <a:cxnLst/>
              <a:rect l="l" t="t" r="r" b="b"/>
              <a:pathLst>
                <a:path w="3328" h="1660" extrusionOk="0">
                  <a:moveTo>
                    <a:pt x="0" y="0"/>
                  </a:moveTo>
                  <a:cubicBezTo>
                    <a:pt x="0" y="919"/>
                    <a:pt x="741" y="1660"/>
                    <a:pt x="1660" y="1660"/>
                  </a:cubicBezTo>
                  <a:cubicBezTo>
                    <a:pt x="2578" y="1660"/>
                    <a:pt x="3328" y="919"/>
                    <a:pt x="33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1" name="Google Shape;3041;p102"/>
            <p:cNvSpPr/>
            <p:nvPr/>
          </p:nvSpPr>
          <p:spPr>
            <a:xfrm>
              <a:off x="4686375" y="1370900"/>
              <a:ext cx="94575" cy="6725"/>
            </a:xfrm>
            <a:custGeom>
              <a:avLst/>
              <a:gdLst/>
              <a:ahLst/>
              <a:cxnLst/>
              <a:rect l="l" t="t" r="r" b="b"/>
              <a:pathLst>
                <a:path w="3783" h="269" extrusionOk="0">
                  <a:moveTo>
                    <a:pt x="134" y="1"/>
                  </a:moveTo>
                  <a:cubicBezTo>
                    <a:pt x="63" y="1"/>
                    <a:pt x="0" y="63"/>
                    <a:pt x="0" y="134"/>
                  </a:cubicBezTo>
                  <a:cubicBezTo>
                    <a:pt x="0" y="206"/>
                    <a:pt x="63" y="268"/>
                    <a:pt x="134" y="268"/>
                  </a:cubicBezTo>
                  <a:lnTo>
                    <a:pt x="3649" y="268"/>
                  </a:lnTo>
                  <a:cubicBezTo>
                    <a:pt x="3720" y="268"/>
                    <a:pt x="3783" y="206"/>
                    <a:pt x="3783" y="134"/>
                  </a:cubicBezTo>
                  <a:cubicBezTo>
                    <a:pt x="3783" y="63"/>
                    <a:pt x="3720" y="1"/>
                    <a:pt x="364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2" name="Google Shape;3042;p102"/>
            <p:cNvSpPr/>
            <p:nvPr/>
          </p:nvSpPr>
          <p:spPr>
            <a:xfrm>
              <a:off x="4737675" y="1370900"/>
              <a:ext cx="43275" cy="6725"/>
            </a:xfrm>
            <a:custGeom>
              <a:avLst/>
              <a:gdLst/>
              <a:ahLst/>
              <a:cxnLst/>
              <a:rect l="l" t="t" r="r" b="b"/>
              <a:pathLst>
                <a:path w="1731" h="269" extrusionOk="0">
                  <a:moveTo>
                    <a:pt x="134" y="1"/>
                  </a:moveTo>
                  <a:cubicBezTo>
                    <a:pt x="63" y="1"/>
                    <a:pt x="0" y="63"/>
                    <a:pt x="0" y="134"/>
                  </a:cubicBezTo>
                  <a:cubicBezTo>
                    <a:pt x="0" y="206"/>
                    <a:pt x="63" y="268"/>
                    <a:pt x="134" y="268"/>
                  </a:cubicBezTo>
                  <a:lnTo>
                    <a:pt x="1597" y="268"/>
                  </a:lnTo>
                  <a:cubicBezTo>
                    <a:pt x="1668" y="268"/>
                    <a:pt x="1731" y="206"/>
                    <a:pt x="1731" y="134"/>
                  </a:cubicBezTo>
                  <a:cubicBezTo>
                    <a:pt x="1731" y="63"/>
                    <a:pt x="1668" y="1"/>
                    <a:pt x="1597"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3" name="Google Shape;3043;p102"/>
            <p:cNvSpPr/>
            <p:nvPr/>
          </p:nvSpPr>
          <p:spPr>
            <a:xfrm>
              <a:off x="4718050" y="1377600"/>
              <a:ext cx="57325" cy="41500"/>
            </a:xfrm>
            <a:custGeom>
              <a:avLst/>
              <a:gdLst/>
              <a:ahLst/>
              <a:cxnLst/>
              <a:rect l="l" t="t" r="r" b="b"/>
              <a:pathLst>
                <a:path w="2293" h="1660" extrusionOk="0">
                  <a:moveTo>
                    <a:pt x="1035" y="0"/>
                  </a:moveTo>
                  <a:cubicBezTo>
                    <a:pt x="928" y="437"/>
                    <a:pt x="660" y="1053"/>
                    <a:pt x="0" y="1544"/>
                  </a:cubicBezTo>
                  <a:cubicBezTo>
                    <a:pt x="196" y="1624"/>
                    <a:pt x="401" y="1660"/>
                    <a:pt x="625" y="1660"/>
                  </a:cubicBezTo>
                  <a:cubicBezTo>
                    <a:pt x="1543" y="1660"/>
                    <a:pt x="2293" y="919"/>
                    <a:pt x="2293"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4" name="Google Shape;3044;p102"/>
            <p:cNvSpPr/>
            <p:nvPr/>
          </p:nvSpPr>
          <p:spPr>
            <a:xfrm>
              <a:off x="4902025" y="1377600"/>
              <a:ext cx="83225" cy="41500"/>
            </a:xfrm>
            <a:custGeom>
              <a:avLst/>
              <a:gdLst/>
              <a:ahLst/>
              <a:cxnLst/>
              <a:rect l="l" t="t" r="r" b="b"/>
              <a:pathLst>
                <a:path w="3329" h="1660" extrusionOk="0">
                  <a:moveTo>
                    <a:pt x="1" y="0"/>
                  </a:moveTo>
                  <a:cubicBezTo>
                    <a:pt x="1" y="919"/>
                    <a:pt x="741" y="1660"/>
                    <a:pt x="1660" y="1660"/>
                  </a:cubicBezTo>
                  <a:cubicBezTo>
                    <a:pt x="2579" y="1660"/>
                    <a:pt x="3328" y="919"/>
                    <a:pt x="33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5" name="Google Shape;3045;p102"/>
            <p:cNvSpPr/>
            <p:nvPr/>
          </p:nvSpPr>
          <p:spPr>
            <a:xfrm>
              <a:off x="4896450" y="1370900"/>
              <a:ext cx="94375" cy="6725"/>
            </a:xfrm>
            <a:custGeom>
              <a:avLst/>
              <a:gdLst/>
              <a:ahLst/>
              <a:cxnLst/>
              <a:rect l="l" t="t" r="r" b="b"/>
              <a:pathLst>
                <a:path w="3775" h="269" extrusionOk="0">
                  <a:moveTo>
                    <a:pt x="126" y="1"/>
                  </a:moveTo>
                  <a:cubicBezTo>
                    <a:pt x="54" y="1"/>
                    <a:pt x="1" y="63"/>
                    <a:pt x="1" y="134"/>
                  </a:cubicBezTo>
                  <a:cubicBezTo>
                    <a:pt x="1" y="206"/>
                    <a:pt x="54" y="268"/>
                    <a:pt x="126" y="268"/>
                  </a:cubicBezTo>
                  <a:lnTo>
                    <a:pt x="3641" y="268"/>
                  </a:lnTo>
                  <a:cubicBezTo>
                    <a:pt x="3712" y="268"/>
                    <a:pt x="3774" y="206"/>
                    <a:pt x="3774" y="134"/>
                  </a:cubicBezTo>
                  <a:cubicBezTo>
                    <a:pt x="3774" y="63"/>
                    <a:pt x="3712" y="1"/>
                    <a:pt x="364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6" name="Google Shape;3046;p102"/>
            <p:cNvSpPr/>
            <p:nvPr/>
          </p:nvSpPr>
          <p:spPr>
            <a:xfrm>
              <a:off x="4928125" y="1377600"/>
              <a:ext cx="57125" cy="41500"/>
            </a:xfrm>
            <a:custGeom>
              <a:avLst/>
              <a:gdLst/>
              <a:ahLst/>
              <a:cxnLst/>
              <a:rect l="l" t="t" r="r" b="b"/>
              <a:pathLst>
                <a:path w="2285" h="1660" extrusionOk="0">
                  <a:moveTo>
                    <a:pt x="1027" y="0"/>
                  </a:moveTo>
                  <a:cubicBezTo>
                    <a:pt x="920" y="437"/>
                    <a:pt x="652" y="1053"/>
                    <a:pt x="1" y="1544"/>
                  </a:cubicBezTo>
                  <a:cubicBezTo>
                    <a:pt x="188" y="1624"/>
                    <a:pt x="402" y="1660"/>
                    <a:pt x="616" y="1660"/>
                  </a:cubicBezTo>
                  <a:cubicBezTo>
                    <a:pt x="1535" y="1660"/>
                    <a:pt x="2284" y="919"/>
                    <a:pt x="2284"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7" name="Google Shape;3047;p102"/>
            <p:cNvSpPr/>
            <p:nvPr/>
          </p:nvSpPr>
          <p:spPr>
            <a:xfrm>
              <a:off x="4726950" y="1284825"/>
              <a:ext cx="15875" cy="14500"/>
            </a:xfrm>
            <a:custGeom>
              <a:avLst/>
              <a:gdLst/>
              <a:ahLst/>
              <a:cxnLst/>
              <a:rect l="l" t="t" r="r" b="b"/>
              <a:pathLst>
                <a:path w="635" h="580" extrusionOk="0">
                  <a:moveTo>
                    <a:pt x="536" y="0"/>
                  </a:moveTo>
                  <a:lnTo>
                    <a:pt x="536" y="0"/>
                  </a:lnTo>
                  <a:cubicBezTo>
                    <a:pt x="563" y="317"/>
                    <a:pt x="350" y="482"/>
                    <a:pt x="169" y="482"/>
                  </a:cubicBezTo>
                  <a:cubicBezTo>
                    <a:pt x="105" y="482"/>
                    <a:pt x="45" y="461"/>
                    <a:pt x="1" y="419"/>
                  </a:cubicBezTo>
                  <a:lnTo>
                    <a:pt x="1" y="419"/>
                  </a:lnTo>
                  <a:cubicBezTo>
                    <a:pt x="63" y="518"/>
                    <a:pt x="170" y="580"/>
                    <a:pt x="286" y="580"/>
                  </a:cubicBezTo>
                  <a:cubicBezTo>
                    <a:pt x="474" y="580"/>
                    <a:pt x="634" y="428"/>
                    <a:pt x="634" y="241"/>
                  </a:cubicBezTo>
                  <a:cubicBezTo>
                    <a:pt x="634" y="152"/>
                    <a:pt x="590" y="63"/>
                    <a:pt x="536"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8" name="Google Shape;3048;p102"/>
            <p:cNvSpPr/>
            <p:nvPr/>
          </p:nvSpPr>
          <p:spPr>
            <a:xfrm>
              <a:off x="4727400" y="1284700"/>
              <a:ext cx="5375" cy="4925"/>
            </a:xfrm>
            <a:custGeom>
              <a:avLst/>
              <a:gdLst/>
              <a:ahLst/>
              <a:cxnLst/>
              <a:rect l="l" t="t" r="r" b="b"/>
              <a:pathLst>
                <a:path w="215" h="197" extrusionOk="0">
                  <a:moveTo>
                    <a:pt x="135" y="0"/>
                  </a:moveTo>
                  <a:cubicBezTo>
                    <a:pt x="103" y="0"/>
                    <a:pt x="66" y="11"/>
                    <a:pt x="45" y="41"/>
                  </a:cubicBezTo>
                  <a:cubicBezTo>
                    <a:pt x="1" y="85"/>
                    <a:pt x="19" y="166"/>
                    <a:pt x="36" y="192"/>
                  </a:cubicBezTo>
                  <a:cubicBezTo>
                    <a:pt x="41" y="195"/>
                    <a:pt x="45" y="196"/>
                    <a:pt x="49" y="196"/>
                  </a:cubicBezTo>
                  <a:cubicBezTo>
                    <a:pt x="72" y="196"/>
                    <a:pt x="97" y="159"/>
                    <a:pt x="135" y="121"/>
                  </a:cubicBezTo>
                  <a:cubicBezTo>
                    <a:pt x="179" y="76"/>
                    <a:pt x="215" y="41"/>
                    <a:pt x="188" y="14"/>
                  </a:cubicBezTo>
                  <a:cubicBezTo>
                    <a:pt x="180" y="6"/>
                    <a:pt x="159" y="0"/>
                    <a:pt x="135" y="0"/>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9" name="Google Shape;3049;p102"/>
            <p:cNvSpPr/>
            <p:nvPr/>
          </p:nvSpPr>
          <p:spPr>
            <a:xfrm>
              <a:off x="4828650" y="1220475"/>
              <a:ext cx="8075" cy="7625"/>
            </a:xfrm>
            <a:custGeom>
              <a:avLst/>
              <a:gdLst/>
              <a:ahLst/>
              <a:cxnLst/>
              <a:rect l="l" t="t" r="r" b="b"/>
              <a:pathLst>
                <a:path w="323" h="305" extrusionOk="0">
                  <a:moveTo>
                    <a:pt x="237" y="0"/>
                  </a:moveTo>
                  <a:cubicBezTo>
                    <a:pt x="189" y="0"/>
                    <a:pt x="121" y="22"/>
                    <a:pt x="72" y="76"/>
                  </a:cubicBezTo>
                  <a:cubicBezTo>
                    <a:pt x="1" y="157"/>
                    <a:pt x="1" y="272"/>
                    <a:pt x="37" y="299"/>
                  </a:cubicBezTo>
                  <a:cubicBezTo>
                    <a:pt x="40" y="303"/>
                    <a:pt x="45" y="305"/>
                    <a:pt x="50" y="305"/>
                  </a:cubicBezTo>
                  <a:cubicBezTo>
                    <a:pt x="79" y="305"/>
                    <a:pt x="126" y="243"/>
                    <a:pt x="179" y="174"/>
                  </a:cubicBezTo>
                  <a:cubicBezTo>
                    <a:pt x="251" y="94"/>
                    <a:pt x="322" y="41"/>
                    <a:pt x="286" y="14"/>
                  </a:cubicBezTo>
                  <a:cubicBezTo>
                    <a:pt x="278" y="5"/>
                    <a:pt x="260" y="0"/>
                    <a:pt x="237" y="0"/>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0" name="Google Shape;3050;p102"/>
            <p:cNvSpPr/>
            <p:nvPr/>
          </p:nvSpPr>
          <p:spPr>
            <a:xfrm>
              <a:off x="4935700" y="1284825"/>
              <a:ext cx="15875" cy="14500"/>
            </a:xfrm>
            <a:custGeom>
              <a:avLst/>
              <a:gdLst/>
              <a:ahLst/>
              <a:cxnLst/>
              <a:rect l="l" t="t" r="r" b="b"/>
              <a:pathLst>
                <a:path w="635" h="580" extrusionOk="0">
                  <a:moveTo>
                    <a:pt x="536" y="0"/>
                  </a:moveTo>
                  <a:lnTo>
                    <a:pt x="536" y="0"/>
                  </a:lnTo>
                  <a:cubicBezTo>
                    <a:pt x="563" y="317"/>
                    <a:pt x="350" y="482"/>
                    <a:pt x="169" y="482"/>
                  </a:cubicBezTo>
                  <a:cubicBezTo>
                    <a:pt x="105" y="482"/>
                    <a:pt x="45" y="461"/>
                    <a:pt x="1" y="419"/>
                  </a:cubicBezTo>
                  <a:lnTo>
                    <a:pt x="1" y="419"/>
                  </a:lnTo>
                  <a:cubicBezTo>
                    <a:pt x="63" y="518"/>
                    <a:pt x="170" y="580"/>
                    <a:pt x="286" y="580"/>
                  </a:cubicBezTo>
                  <a:cubicBezTo>
                    <a:pt x="474" y="580"/>
                    <a:pt x="634" y="428"/>
                    <a:pt x="634" y="241"/>
                  </a:cubicBezTo>
                  <a:cubicBezTo>
                    <a:pt x="634" y="152"/>
                    <a:pt x="590" y="63"/>
                    <a:pt x="536"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1" name="Google Shape;3051;p102"/>
            <p:cNvSpPr/>
            <p:nvPr/>
          </p:nvSpPr>
          <p:spPr>
            <a:xfrm>
              <a:off x="4936150" y="1284700"/>
              <a:ext cx="5375" cy="4925"/>
            </a:xfrm>
            <a:custGeom>
              <a:avLst/>
              <a:gdLst/>
              <a:ahLst/>
              <a:cxnLst/>
              <a:rect l="l" t="t" r="r" b="b"/>
              <a:pathLst>
                <a:path w="215" h="197" extrusionOk="0">
                  <a:moveTo>
                    <a:pt x="135" y="0"/>
                  </a:moveTo>
                  <a:cubicBezTo>
                    <a:pt x="103" y="0"/>
                    <a:pt x="66" y="11"/>
                    <a:pt x="45" y="41"/>
                  </a:cubicBezTo>
                  <a:cubicBezTo>
                    <a:pt x="1" y="85"/>
                    <a:pt x="19" y="166"/>
                    <a:pt x="37" y="192"/>
                  </a:cubicBezTo>
                  <a:cubicBezTo>
                    <a:pt x="41" y="195"/>
                    <a:pt x="45" y="196"/>
                    <a:pt x="49" y="196"/>
                  </a:cubicBezTo>
                  <a:cubicBezTo>
                    <a:pt x="72" y="196"/>
                    <a:pt x="97" y="159"/>
                    <a:pt x="135" y="121"/>
                  </a:cubicBezTo>
                  <a:cubicBezTo>
                    <a:pt x="179" y="76"/>
                    <a:pt x="215" y="41"/>
                    <a:pt x="188" y="14"/>
                  </a:cubicBezTo>
                  <a:cubicBezTo>
                    <a:pt x="180" y="6"/>
                    <a:pt x="159" y="0"/>
                    <a:pt x="135" y="0"/>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2" name="Google Shape;3052;p102"/>
            <p:cNvSpPr/>
            <p:nvPr/>
          </p:nvSpPr>
          <p:spPr>
            <a:xfrm>
              <a:off x="4824875" y="1278125"/>
              <a:ext cx="19200" cy="23000"/>
            </a:xfrm>
            <a:custGeom>
              <a:avLst/>
              <a:gdLst/>
              <a:ahLst/>
              <a:cxnLst/>
              <a:rect l="l" t="t" r="r" b="b"/>
              <a:pathLst>
                <a:path w="768" h="920" extrusionOk="0">
                  <a:moveTo>
                    <a:pt x="553" y="0"/>
                  </a:moveTo>
                  <a:cubicBezTo>
                    <a:pt x="268" y="0"/>
                    <a:pt x="36" y="223"/>
                    <a:pt x="36" y="509"/>
                  </a:cubicBezTo>
                  <a:cubicBezTo>
                    <a:pt x="36" y="678"/>
                    <a:pt x="116" y="830"/>
                    <a:pt x="241" y="919"/>
                  </a:cubicBezTo>
                  <a:cubicBezTo>
                    <a:pt x="188" y="803"/>
                    <a:pt x="0" y="99"/>
                    <a:pt x="767" y="45"/>
                  </a:cubicBezTo>
                  <a:cubicBezTo>
                    <a:pt x="705" y="18"/>
                    <a:pt x="625" y="0"/>
                    <a:pt x="553"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3" name="Google Shape;3053;p102"/>
            <p:cNvSpPr/>
            <p:nvPr/>
          </p:nvSpPr>
          <p:spPr>
            <a:xfrm>
              <a:off x="4814600" y="1266750"/>
              <a:ext cx="35950" cy="40850"/>
            </a:xfrm>
            <a:custGeom>
              <a:avLst/>
              <a:gdLst/>
              <a:ahLst/>
              <a:cxnLst/>
              <a:rect l="l" t="t" r="r" b="b"/>
              <a:pathLst>
                <a:path w="1438" h="1634" extrusionOk="0">
                  <a:moveTo>
                    <a:pt x="964" y="1"/>
                  </a:moveTo>
                  <a:cubicBezTo>
                    <a:pt x="429" y="1"/>
                    <a:pt x="1" y="438"/>
                    <a:pt x="1" y="964"/>
                  </a:cubicBezTo>
                  <a:cubicBezTo>
                    <a:pt x="1" y="1223"/>
                    <a:pt x="108" y="1464"/>
                    <a:pt x="268" y="1633"/>
                  </a:cubicBezTo>
                  <a:cubicBezTo>
                    <a:pt x="153" y="1276"/>
                    <a:pt x="28" y="750"/>
                    <a:pt x="447" y="375"/>
                  </a:cubicBezTo>
                  <a:cubicBezTo>
                    <a:pt x="689" y="167"/>
                    <a:pt x="971" y="110"/>
                    <a:pt x="1214" y="110"/>
                  </a:cubicBezTo>
                  <a:cubicBezTo>
                    <a:pt x="1293" y="110"/>
                    <a:pt x="1369" y="117"/>
                    <a:pt x="1437" y="125"/>
                  </a:cubicBezTo>
                  <a:cubicBezTo>
                    <a:pt x="1294" y="45"/>
                    <a:pt x="1134" y="1"/>
                    <a:pt x="964"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4" name="Google Shape;3054;p102"/>
            <p:cNvSpPr/>
            <p:nvPr/>
          </p:nvSpPr>
          <p:spPr>
            <a:xfrm>
              <a:off x="4695725" y="1370900"/>
              <a:ext cx="26125" cy="6725"/>
            </a:xfrm>
            <a:custGeom>
              <a:avLst/>
              <a:gdLst/>
              <a:ahLst/>
              <a:cxnLst/>
              <a:rect l="l" t="t" r="r" b="b"/>
              <a:pathLst>
                <a:path w="1045" h="269" extrusionOk="0">
                  <a:moveTo>
                    <a:pt x="135" y="1"/>
                  </a:moveTo>
                  <a:cubicBezTo>
                    <a:pt x="63" y="1"/>
                    <a:pt x="1" y="63"/>
                    <a:pt x="1" y="134"/>
                  </a:cubicBezTo>
                  <a:cubicBezTo>
                    <a:pt x="1" y="206"/>
                    <a:pt x="63" y="268"/>
                    <a:pt x="135" y="268"/>
                  </a:cubicBezTo>
                  <a:lnTo>
                    <a:pt x="911" y="268"/>
                  </a:lnTo>
                  <a:cubicBezTo>
                    <a:pt x="982" y="268"/>
                    <a:pt x="1045" y="206"/>
                    <a:pt x="1045" y="134"/>
                  </a:cubicBezTo>
                  <a:cubicBezTo>
                    <a:pt x="1045" y="63"/>
                    <a:pt x="982" y="1"/>
                    <a:pt x="91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5" name="Google Shape;3055;p102"/>
            <p:cNvSpPr/>
            <p:nvPr/>
          </p:nvSpPr>
          <p:spPr>
            <a:xfrm>
              <a:off x="4947525" y="1370900"/>
              <a:ext cx="43300" cy="6725"/>
            </a:xfrm>
            <a:custGeom>
              <a:avLst/>
              <a:gdLst/>
              <a:ahLst/>
              <a:cxnLst/>
              <a:rect l="l" t="t" r="r" b="b"/>
              <a:pathLst>
                <a:path w="1732" h="269" extrusionOk="0">
                  <a:moveTo>
                    <a:pt x="135" y="1"/>
                  </a:moveTo>
                  <a:cubicBezTo>
                    <a:pt x="63" y="1"/>
                    <a:pt x="1" y="63"/>
                    <a:pt x="1" y="134"/>
                  </a:cubicBezTo>
                  <a:cubicBezTo>
                    <a:pt x="1" y="206"/>
                    <a:pt x="63" y="268"/>
                    <a:pt x="135" y="268"/>
                  </a:cubicBezTo>
                  <a:lnTo>
                    <a:pt x="1598" y="268"/>
                  </a:lnTo>
                  <a:cubicBezTo>
                    <a:pt x="1669" y="268"/>
                    <a:pt x="1731" y="206"/>
                    <a:pt x="1731" y="134"/>
                  </a:cubicBezTo>
                  <a:cubicBezTo>
                    <a:pt x="1731" y="63"/>
                    <a:pt x="1669" y="1"/>
                    <a:pt x="1598"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6" name="Google Shape;3056;p102"/>
            <p:cNvSpPr/>
            <p:nvPr/>
          </p:nvSpPr>
          <p:spPr>
            <a:xfrm>
              <a:off x="4905600" y="1370900"/>
              <a:ext cx="26125" cy="6725"/>
            </a:xfrm>
            <a:custGeom>
              <a:avLst/>
              <a:gdLst/>
              <a:ahLst/>
              <a:cxnLst/>
              <a:rect l="l" t="t" r="r" b="b"/>
              <a:pathLst>
                <a:path w="1045" h="269" extrusionOk="0">
                  <a:moveTo>
                    <a:pt x="134" y="1"/>
                  </a:moveTo>
                  <a:cubicBezTo>
                    <a:pt x="63" y="1"/>
                    <a:pt x="1" y="63"/>
                    <a:pt x="1" y="134"/>
                  </a:cubicBezTo>
                  <a:cubicBezTo>
                    <a:pt x="1" y="206"/>
                    <a:pt x="63" y="268"/>
                    <a:pt x="134" y="268"/>
                  </a:cubicBezTo>
                  <a:lnTo>
                    <a:pt x="911" y="268"/>
                  </a:lnTo>
                  <a:cubicBezTo>
                    <a:pt x="991" y="268"/>
                    <a:pt x="1044" y="206"/>
                    <a:pt x="1044" y="134"/>
                  </a:cubicBezTo>
                  <a:cubicBezTo>
                    <a:pt x="1044" y="63"/>
                    <a:pt x="991" y="1"/>
                    <a:pt x="91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57" name="Google Shape;3057;p102"/>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8" name="Google Shape;3058;p102">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9" name="Google Shape;3059;p102">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0" name="Google Shape;3060;p102">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012"/>
                                        </p:tgtEl>
                                        <p:attrNameLst>
                                          <p:attrName>style.visibility</p:attrName>
                                        </p:attrNameLst>
                                      </p:cBhvr>
                                      <p:to>
                                        <p:strVal val="visible"/>
                                      </p:to>
                                    </p:set>
                                    <p:anim calcmode="lin" valueType="num">
                                      <p:cBhvr additive="base">
                                        <p:cTn id="7" dur="1000"/>
                                        <p:tgtEl>
                                          <p:spTgt spid="301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013"/>
                                        </p:tgtEl>
                                        <p:attrNameLst>
                                          <p:attrName>style.visibility</p:attrName>
                                        </p:attrNameLst>
                                      </p:cBhvr>
                                      <p:to>
                                        <p:strVal val="visible"/>
                                      </p:to>
                                    </p:set>
                                    <p:anim calcmode="lin" valueType="num">
                                      <p:cBhvr additive="base">
                                        <p:cTn id="10" dur="1000"/>
                                        <p:tgtEl>
                                          <p:spTgt spid="3013"/>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3014"/>
                                        </p:tgtEl>
                                        <p:attrNameLst>
                                          <p:attrName>style.visibility</p:attrName>
                                        </p:attrNameLst>
                                      </p:cBhvr>
                                      <p:to>
                                        <p:strVal val="visible"/>
                                      </p:to>
                                    </p:set>
                                    <p:anim calcmode="lin" valueType="num">
                                      <p:cBhvr additive="base">
                                        <p:cTn id="13" dur="1000"/>
                                        <p:tgtEl>
                                          <p:spTgt spid="3014"/>
                                        </p:tgtEl>
                                        <p:attrNameLst>
                                          <p:attrName>ppt_x</p:attrName>
                                        </p:attrNameLst>
                                      </p:cBhvr>
                                      <p:tavLst>
                                        <p:tav tm="0">
                                          <p:val>
                                            <p:strVal val="#ppt_x+1"/>
                                          </p:val>
                                        </p:tav>
                                        <p:tav tm="100000">
                                          <p:val>
                                            <p:strVal val="#ppt_x"/>
                                          </p:val>
                                        </p:tav>
                                      </p:tavLst>
                                    </p:anim>
                                  </p:childTnLst>
                                </p:cTn>
                              </p:par>
                              <p:par>
                                <p:cTn id="14" presetID="23" presetClass="entr" presetSubtype="16" fill="hold" nodeType="withEffect">
                                  <p:stCondLst>
                                    <p:cond delay="0"/>
                                  </p:stCondLst>
                                  <p:childTnLst>
                                    <p:set>
                                      <p:cBhvr>
                                        <p:cTn id="15" dur="1" fill="hold">
                                          <p:stCondLst>
                                            <p:cond delay="0"/>
                                          </p:stCondLst>
                                        </p:cTn>
                                        <p:tgtEl>
                                          <p:spTgt spid="3016"/>
                                        </p:tgtEl>
                                        <p:attrNameLst>
                                          <p:attrName>style.visibility</p:attrName>
                                        </p:attrNameLst>
                                      </p:cBhvr>
                                      <p:to>
                                        <p:strVal val="visible"/>
                                      </p:to>
                                    </p:set>
                                    <p:anim calcmode="lin" valueType="num">
                                      <p:cBhvr additive="base">
                                        <p:cTn id="16" dur="1000"/>
                                        <p:tgtEl>
                                          <p:spTgt spid="3016"/>
                                        </p:tgtEl>
                                        <p:attrNameLst>
                                          <p:attrName>ppt_w</p:attrName>
                                        </p:attrNameLst>
                                      </p:cBhvr>
                                      <p:tavLst>
                                        <p:tav tm="0">
                                          <p:val>
                                            <p:strVal val="0"/>
                                          </p:val>
                                        </p:tav>
                                        <p:tav tm="100000">
                                          <p:val>
                                            <p:strVal val="#ppt_w"/>
                                          </p:val>
                                        </p:tav>
                                      </p:tavLst>
                                    </p:anim>
                                    <p:anim calcmode="lin" valueType="num">
                                      <p:cBhvr additive="base">
                                        <p:cTn id="17" dur="1000"/>
                                        <p:tgtEl>
                                          <p:spTgt spid="301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64"/>
        <p:cNvGrpSpPr/>
        <p:nvPr/>
      </p:nvGrpSpPr>
      <p:grpSpPr>
        <a:xfrm>
          <a:off x="0" y="0"/>
          <a:ext cx="0" cy="0"/>
          <a:chOff x="0" y="0"/>
          <a:chExt cx="0" cy="0"/>
        </a:xfrm>
      </p:grpSpPr>
      <p:sp>
        <p:nvSpPr>
          <p:cNvPr id="3065" name="Google Shape;3065;p103"/>
          <p:cNvSpPr txBox="1">
            <a:spLocks noGrp="1"/>
          </p:cNvSpPr>
          <p:nvPr>
            <p:ph type="title"/>
          </p:nvPr>
        </p:nvSpPr>
        <p:spPr>
          <a:xfrm flipH="1">
            <a:off x="4226398" y="1620900"/>
            <a:ext cx="42045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id"/>
              <a:t>Korupsi Asabri</a:t>
            </a:r>
            <a:endParaRPr/>
          </a:p>
        </p:txBody>
      </p:sp>
      <p:sp>
        <p:nvSpPr>
          <p:cNvPr id="3066" name="Google Shape;3066;p103"/>
          <p:cNvSpPr txBox="1">
            <a:spLocks noGrp="1"/>
          </p:cNvSpPr>
          <p:nvPr>
            <p:ph type="subTitle" idx="1"/>
          </p:nvPr>
        </p:nvSpPr>
        <p:spPr>
          <a:xfrm flipH="1">
            <a:off x="4226400" y="2137175"/>
            <a:ext cx="4204500" cy="277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
              <a:t>Kasus dugaan korupsi PT Asabri telah menyeret sejumlah nama besar di pasar modal. Skandal korupsi tersebut diduga telah merugikan negara hingga </a:t>
            </a:r>
            <a:r>
              <a:rPr lang="id" b="1">
                <a:solidFill>
                  <a:srgbClr val="FF0000"/>
                </a:solidFill>
              </a:rPr>
              <a:t>Rp 23 triliun</a:t>
            </a:r>
            <a:r>
              <a:rPr lang="id"/>
              <a:t>. Jumlahnya lebih besar dibandingkan dengan kasus perusahaan asuransi jiwa BUMN lainnya yakni PT Asuransi Jiwasraya (Persero) periode 2013-2018 dengan kerugian negara, juga berdasarkan hitungan BPK, mencapai Rp 16,8 triliun.</a:t>
            </a:r>
            <a:endParaRPr/>
          </a:p>
          <a:p>
            <a:pPr marL="0" lvl="0" indent="0" algn="l" rtl="0">
              <a:lnSpc>
                <a:spcPct val="100000"/>
              </a:lnSpc>
              <a:spcBef>
                <a:spcPts val="0"/>
              </a:spcBef>
              <a:spcAft>
                <a:spcPts val="0"/>
              </a:spcAft>
              <a:buSzPts val="1400"/>
              <a:buNone/>
            </a:pPr>
            <a:endParaRPr/>
          </a:p>
        </p:txBody>
      </p:sp>
      <p:sp>
        <p:nvSpPr>
          <p:cNvPr id="3067" name="Google Shape;3067;p103"/>
          <p:cNvSpPr/>
          <p:nvPr/>
        </p:nvSpPr>
        <p:spPr>
          <a:xfrm flipH="1">
            <a:off x="7712923" y="1984675"/>
            <a:ext cx="721200" cy="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68" name="Google Shape;3068;p103"/>
          <p:cNvPicPr preferRelativeResize="0">
            <a:picLocks noGrp="1"/>
          </p:cNvPicPr>
          <p:nvPr>
            <p:ph type="pic" idx="2"/>
          </p:nvPr>
        </p:nvPicPr>
        <p:blipFill rotWithShape="1">
          <a:blip r:embed="rId3">
            <a:alphaModFix/>
          </a:blip>
          <a:srcRect l="24349" r="24354"/>
          <a:stretch/>
        </p:blipFill>
        <p:spPr>
          <a:xfrm flipH="1">
            <a:off x="713099" y="527075"/>
            <a:ext cx="3136999" cy="4076999"/>
          </a:xfrm>
          <a:prstGeom prst="rect">
            <a:avLst/>
          </a:prstGeom>
          <a:noFill/>
          <a:ln w="19050" cap="flat" cmpd="sng">
            <a:solidFill>
              <a:schemeClr val="dk1"/>
            </a:solidFill>
            <a:prstDash val="solid"/>
            <a:round/>
            <a:headEnd type="none" w="sm" len="sm"/>
            <a:tailEnd type="none" w="sm" len="sm"/>
          </a:ln>
          <a:effectLst>
            <a:outerShdw dist="38100" dir="2400001" algn="bl" rotWithShape="0">
              <a:schemeClr val="dk1">
                <a:alpha val="18820"/>
              </a:schemeClr>
            </a:outerShdw>
          </a:effectLst>
        </p:spPr>
      </p:pic>
      <p:grpSp>
        <p:nvGrpSpPr>
          <p:cNvPr id="3069" name="Google Shape;3069;p103"/>
          <p:cNvGrpSpPr/>
          <p:nvPr/>
        </p:nvGrpSpPr>
        <p:grpSpPr>
          <a:xfrm rot="935883">
            <a:off x="248483" y="387447"/>
            <a:ext cx="929228" cy="1188968"/>
            <a:chOff x="4667850" y="1197400"/>
            <a:chExt cx="341475" cy="436925"/>
          </a:xfrm>
        </p:grpSpPr>
        <p:sp>
          <p:nvSpPr>
            <p:cNvPr id="3070" name="Google Shape;3070;p103"/>
            <p:cNvSpPr/>
            <p:nvPr/>
          </p:nvSpPr>
          <p:spPr>
            <a:xfrm>
              <a:off x="4667850" y="1197400"/>
              <a:ext cx="341475" cy="436925"/>
            </a:xfrm>
            <a:custGeom>
              <a:avLst/>
              <a:gdLst/>
              <a:ahLst/>
              <a:cxnLst/>
              <a:rect l="l" t="t" r="r" b="b"/>
              <a:pathLst>
                <a:path w="13659" h="17477" extrusionOk="0">
                  <a:moveTo>
                    <a:pt x="6834" y="0"/>
                  </a:moveTo>
                  <a:cubicBezTo>
                    <a:pt x="6121" y="0"/>
                    <a:pt x="5532" y="633"/>
                    <a:pt x="5496" y="1427"/>
                  </a:cubicBezTo>
                  <a:cubicBezTo>
                    <a:pt x="5416" y="1534"/>
                    <a:pt x="5380" y="1677"/>
                    <a:pt x="5380" y="1820"/>
                  </a:cubicBezTo>
                  <a:lnTo>
                    <a:pt x="5380" y="2097"/>
                  </a:lnTo>
                  <a:cubicBezTo>
                    <a:pt x="5380" y="2266"/>
                    <a:pt x="5434" y="2427"/>
                    <a:pt x="5532" y="2551"/>
                  </a:cubicBezTo>
                  <a:cubicBezTo>
                    <a:pt x="5345" y="2614"/>
                    <a:pt x="5166" y="2685"/>
                    <a:pt x="4997" y="2775"/>
                  </a:cubicBezTo>
                  <a:cubicBezTo>
                    <a:pt x="4863" y="2837"/>
                    <a:pt x="4738" y="2908"/>
                    <a:pt x="4613" y="2971"/>
                  </a:cubicBezTo>
                  <a:cubicBezTo>
                    <a:pt x="4345" y="3122"/>
                    <a:pt x="4060" y="3203"/>
                    <a:pt x="3783" y="3203"/>
                  </a:cubicBezTo>
                  <a:cubicBezTo>
                    <a:pt x="3712" y="3203"/>
                    <a:pt x="3650" y="3194"/>
                    <a:pt x="3587" y="3185"/>
                  </a:cubicBezTo>
                  <a:cubicBezTo>
                    <a:pt x="3391" y="2855"/>
                    <a:pt x="3043" y="2650"/>
                    <a:pt x="2650" y="2650"/>
                  </a:cubicBezTo>
                  <a:cubicBezTo>
                    <a:pt x="2053" y="2650"/>
                    <a:pt x="1571" y="3140"/>
                    <a:pt x="1571" y="3738"/>
                  </a:cubicBezTo>
                  <a:cubicBezTo>
                    <a:pt x="1571" y="3881"/>
                    <a:pt x="1598" y="4032"/>
                    <a:pt x="1651" y="4157"/>
                  </a:cubicBezTo>
                  <a:lnTo>
                    <a:pt x="474" y="6298"/>
                  </a:lnTo>
                  <a:cubicBezTo>
                    <a:pt x="197" y="6441"/>
                    <a:pt x="1" y="6735"/>
                    <a:pt x="1" y="7074"/>
                  </a:cubicBezTo>
                  <a:cubicBezTo>
                    <a:pt x="1" y="7324"/>
                    <a:pt x="108" y="7556"/>
                    <a:pt x="277" y="7717"/>
                  </a:cubicBezTo>
                  <a:cubicBezTo>
                    <a:pt x="447" y="8484"/>
                    <a:pt x="982" y="9135"/>
                    <a:pt x="1731" y="9438"/>
                  </a:cubicBezTo>
                  <a:cubicBezTo>
                    <a:pt x="1874" y="9501"/>
                    <a:pt x="2017" y="9537"/>
                    <a:pt x="2169" y="9572"/>
                  </a:cubicBezTo>
                  <a:cubicBezTo>
                    <a:pt x="2186" y="9572"/>
                    <a:pt x="2195" y="9572"/>
                    <a:pt x="2222" y="9581"/>
                  </a:cubicBezTo>
                  <a:cubicBezTo>
                    <a:pt x="2276" y="9590"/>
                    <a:pt x="2338" y="9599"/>
                    <a:pt x="2392" y="9599"/>
                  </a:cubicBezTo>
                  <a:cubicBezTo>
                    <a:pt x="2472" y="9608"/>
                    <a:pt x="2552" y="9617"/>
                    <a:pt x="2633" y="9617"/>
                  </a:cubicBezTo>
                  <a:cubicBezTo>
                    <a:pt x="2873" y="9617"/>
                    <a:pt x="3114" y="9581"/>
                    <a:pt x="3346" y="9510"/>
                  </a:cubicBezTo>
                  <a:cubicBezTo>
                    <a:pt x="3721" y="9394"/>
                    <a:pt x="4060" y="9189"/>
                    <a:pt x="4336" y="8912"/>
                  </a:cubicBezTo>
                  <a:cubicBezTo>
                    <a:pt x="4390" y="8859"/>
                    <a:pt x="4443" y="8796"/>
                    <a:pt x="4488" y="8743"/>
                  </a:cubicBezTo>
                  <a:cubicBezTo>
                    <a:pt x="4738" y="8439"/>
                    <a:pt x="4907" y="8091"/>
                    <a:pt x="4988" y="7717"/>
                  </a:cubicBezTo>
                  <a:cubicBezTo>
                    <a:pt x="5157" y="7556"/>
                    <a:pt x="5264" y="7324"/>
                    <a:pt x="5264" y="7074"/>
                  </a:cubicBezTo>
                  <a:cubicBezTo>
                    <a:pt x="5264" y="6735"/>
                    <a:pt x="5068" y="6441"/>
                    <a:pt x="4791" y="6298"/>
                  </a:cubicBezTo>
                  <a:lnTo>
                    <a:pt x="4212" y="5255"/>
                  </a:lnTo>
                  <a:cubicBezTo>
                    <a:pt x="4658" y="5246"/>
                    <a:pt x="5104" y="5139"/>
                    <a:pt x="5505" y="4951"/>
                  </a:cubicBezTo>
                  <a:cubicBezTo>
                    <a:pt x="5532" y="4933"/>
                    <a:pt x="5559" y="4924"/>
                    <a:pt x="5594" y="4907"/>
                  </a:cubicBezTo>
                  <a:cubicBezTo>
                    <a:pt x="5594" y="4916"/>
                    <a:pt x="5621" y="4933"/>
                    <a:pt x="5630" y="4942"/>
                  </a:cubicBezTo>
                  <a:lnTo>
                    <a:pt x="5630" y="14042"/>
                  </a:lnTo>
                  <a:lnTo>
                    <a:pt x="3980" y="14042"/>
                  </a:lnTo>
                  <a:cubicBezTo>
                    <a:pt x="3569" y="14042"/>
                    <a:pt x="3239" y="14372"/>
                    <a:pt x="3239" y="14782"/>
                  </a:cubicBezTo>
                  <a:lnTo>
                    <a:pt x="3239" y="15112"/>
                  </a:lnTo>
                  <a:lnTo>
                    <a:pt x="1660" y="15112"/>
                  </a:lnTo>
                  <a:cubicBezTo>
                    <a:pt x="1250" y="15112"/>
                    <a:pt x="920" y="15451"/>
                    <a:pt x="920" y="15862"/>
                  </a:cubicBezTo>
                  <a:lnTo>
                    <a:pt x="920" y="16727"/>
                  </a:lnTo>
                  <a:cubicBezTo>
                    <a:pt x="920" y="17137"/>
                    <a:pt x="1250" y="17476"/>
                    <a:pt x="1660" y="17476"/>
                  </a:cubicBezTo>
                  <a:lnTo>
                    <a:pt x="12000" y="17476"/>
                  </a:lnTo>
                  <a:cubicBezTo>
                    <a:pt x="12410" y="17476"/>
                    <a:pt x="12740" y="17137"/>
                    <a:pt x="12740" y="16727"/>
                  </a:cubicBezTo>
                  <a:lnTo>
                    <a:pt x="12740" y="15862"/>
                  </a:lnTo>
                  <a:cubicBezTo>
                    <a:pt x="12740" y="15451"/>
                    <a:pt x="12410" y="15112"/>
                    <a:pt x="12000" y="15112"/>
                  </a:cubicBezTo>
                  <a:lnTo>
                    <a:pt x="10421" y="15112"/>
                  </a:lnTo>
                  <a:lnTo>
                    <a:pt x="10421" y="14782"/>
                  </a:lnTo>
                  <a:cubicBezTo>
                    <a:pt x="10421" y="14372"/>
                    <a:pt x="10091" y="14042"/>
                    <a:pt x="9680" y="14042"/>
                  </a:cubicBezTo>
                  <a:lnTo>
                    <a:pt x="8065" y="14042"/>
                  </a:lnTo>
                  <a:lnTo>
                    <a:pt x="8065" y="4907"/>
                  </a:lnTo>
                  <a:lnTo>
                    <a:pt x="8074" y="4907"/>
                  </a:lnTo>
                  <a:cubicBezTo>
                    <a:pt x="8101" y="4924"/>
                    <a:pt x="8128" y="4933"/>
                    <a:pt x="8164" y="4951"/>
                  </a:cubicBezTo>
                  <a:cubicBezTo>
                    <a:pt x="8565" y="5139"/>
                    <a:pt x="9011" y="5246"/>
                    <a:pt x="9448" y="5255"/>
                  </a:cubicBezTo>
                  <a:lnTo>
                    <a:pt x="8877" y="6298"/>
                  </a:lnTo>
                  <a:cubicBezTo>
                    <a:pt x="8592" y="6441"/>
                    <a:pt x="8396" y="6735"/>
                    <a:pt x="8396" y="7074"/>
                  </a:cubicBezTo>
                  <a:cubicBezTo>
                    <a:pt x="8396" y="7324"/>
                    <a:pt x="8503" y="7556"/>
                    <a:pt x="8672" y="7717"/>
                  </a:cubicBezTo>
                  <a:cubicBezTo>
                    <a:pt x="8877" y="8636"/>
                    <a:pt x="9609" y="9385"/>
                    <a:pt x="10563" y="9572"/>
                  </a:cubicBezTo>
                  <a:cubicBezTo>
                    <a:pt x="10581" y="9572"/>
                    <a:pt x="10599" y="9572"/>
                    <a:pt x="10617" y="9581"/>
                  </a:cubicBezTo>
                  <a:cubicBezTo>
                    <a:pt x="10670" y="9590"/>
                    <a:pt x="10733" y="9599"/>
                    <a:pt x="10786" y="9599"/>
                  </a:cubicBezTo>
                  <a:cubicBezTo>
                    <a:pt x="10867" y="9608"/>
                    <a:pt x="10947" y="9617"/>
                    <a:pt x="11027" y="9617"/>
                  </a:cubicBezTo>
                  <a:cubicBezTo>
                    <a:pt x="11670" y="9617"/>
                    <a:pt x="12276" y="9367"/>
                    <a:pt x="12731" y="8912"/>
                  </a:cubicBezTo>
                  <a:cubicBezTo>
                    <a:pt x="12785" y="8859"/>
                    <a:pt x="12838" y="8796"/>
                    <a:pt x="12892" y="8743"/>
                  </a:cubicBezTo>
                  <a:cubicBezTo>
                    <a:pt x="12963" y="8645"/>
                    <a:pt x="13034" y="8546"/>
                    <a:pt x="13097" y="8430"/>
                  </a:cubicBezTo>
                  <a:cubicBezTo>
                    <a:pt x="13133" y="8377"/>
                    <a:pt x="13168" y="8314"/>
                    <a:pt x="13204" y="8243"/>
                  </a:cubicBezTo>
                  <a:cubicBezTo>
                    <a:pt x="13284" y="8074"/>
                    <a:pt x="13347" y="7895"/>
                    <a:pt x="13382" y="7717"/>
                  </a:cubicBezTo>
                  <a:cubicBezTo>
                    <a:pt x="13552" y="7556"/>
                    <a:pt x="13659" y="7324"/>
                    <a:pt x="13659" y="7074"/>
                  </a:cubicBezTo>
                  <a:cubicBezTo>
                    <a:pt x="13659" y="6735"/>
                    <a:pt x="13472" y="6441"/>
                    <a:pt x="13186" y="6298"/>
                  </a:cubicBezTo>
                  <a:lnTo>
                    <a:pt x="12009" y="4157"/>
                  </a:lnTo>
                  <a:cubicBezTo>
                    <a:pt x="12062" y="4032"/>
                    <a:pt x="12098" y="3890"/>
                    <a:pt x="12098" y="3738"/>
                  </a:cubicBezTo>
                  <a:cubicBezTo>
                    <a:pt x="12098" y="3140"/>
                    <a:pt x="11607" y="2650"/>
                    <a:pt x="11009" y="2650"/>
                  </a:cubicBezTo>
                  <a:cubicBezTo>
                    <a:pt x="10617" y="2650"/>
                    <a:pt x="10269" y="2864"/>
                    <a:pt x="10082" y="3185"/>
                  </a:cubicBezTo>
                  <a:cubicBezTo>
                    <a:pt x="10073" y="3185"/>
                    <a:pt x="9966" y="3194"/>
                    <a:pt x="9966" y="3194"/>
                  </a:cubicBezTo>
                  <a:lnTo>
                    <a:pt x="9823" y="3194"/>
                  </a:lnTo>
                  <a:lnTo>
                    <a:pt x="9716" y="3185"/>
                  </a:lnTo>
                  <a:lnTo>
                    <a:pt x="9662" y="3185"/>
                  </a:lnTo>
                  <a:lnTo>
                    <a:pt x="9600" y="3167"/>
                  </a:lnTo>
                  <a:cubicBezTo>
                    <a:pt x="9573" y="3167"/>
                    <a:pt x="9546" y="3158"/>
                    <a:pt x="9511" y="3158"/>
                  </a:cubicBezTo>
                  <a:cubicBezTo>
                    <a:pt x="9502" y="3149"/>
                    <a:pt x="9493" y="3149"/>
                    <a:pt x="9475" y="3140"/>
                  </a:cubicBezTo>
                  <a:cubicBezTo>
                    <a:pt x="9430" y="3131"/>
                    <a:pt x="9395" y="3122"/>
                    <a:pt x="9350" y="3105"/>
                  </a:cubicBezTo>
                  <a:lnTo>
                    <a:pt x="9341" y="3105"/>
                  </a:lnTo>
                  <a:cubicBezTo>
                    <a:pt x="9243" y="3069"/>
                    <a:pt x="9145" y="3024"/>
                    <a:pt x="9047" y="2971"/>
                  </a:cubicBezTo>
                  <a:cubicBezTo>
                    <a:pt x="8922" y="2899"/>
                    <a:pt x="8806" y="2837"/>
                    <a:pt x="8681" y="2775"/>
                  </a:cubicBezTo>
                  <a:lnTo>
                    <a:pt x="8672" y="2775"/>
                  </a:lnTo>
                  <a:cubicBezTo>
                    <a:pt x="8654" y="2766"/>
                    <a:pt x="8636" y="2757"/>
                    <a:pt x="8619" y="2748"/>
                  </a:cubicBezTo>
                  <a:cubicBezTo>
                    <a:pt x="8556" y="2721"/>
                    <a:pt x="8494" y="2685"/>
                    <a:pt x="8440" y="2667"/>
                  </a:cubicBezTo>
                  <a:cubicBezTo>
                    <a:pt x="8431" y="2659"/>
                    <a:pt x="8413" y="2659"/>
                    <a:pt x="8404" y="2650"/>
                  </a:cubicBezTo>
                  <a:cubicBezTo>
                    <a:pt x="8396" y="2650"/>
                    <a:pt x="8387" y="2641"/>
                    <a:pt x="8378" y="2641"/>
                  </a:cubicBezTo>
                  <a:cubicBezTo>
                    <a:pt x="8297" y="2605"/>
                    <a:pt x="8217" y="2578"/>
                    <a:pt x="8128" y="2551"/>
                  </a:cubicBezTo>
                  <a:cubicBezTo>
                    <a:pt x="8226" y="2427"/>
                    <a:pt x="8288" y="2266"/>
                    <a:pt x="8288" y="2097"/>
                  </a:cubicBezTo>
                  <a:lnTo>
                    <a:pt x="8288" y="1820"/>
                  </a:lnTo>
                  <a:cubicBezTo>
                    <a:pt x="8288" y="1677"/>
                    <a:pt x="8244" y="1534"/>
                    <a:pt x="8172" y="1427"/>
                  </a:cubicBezTo>
                  <a:cubicBezTo>
                    <a:pt x="8164" y="1356"/>
                    <a:pt x="8155" y="1285"/>
                    <a:pt x="8146" y="1222"/>
                  </a:cubicBezTo>
                  <a:cubicBezTo>
                    <a:pt x="8146" y="1195"/>
                    <a:pt x="8137" y="1169"/>
                    <a:pt x="8128" y="1142"/>
                  </a:cubicBezTo>
                  <a:cubicBezTo>
                    <a:pt x="8110" y="1071"/>
                    <a:pt x="8092" y="999"/>
                    <a:pt x="8065" y="928"/>
                  </a:cubicBezTo>
                  <a:cubicBezTo>
                    <a:pt x="8065" y="928"/>
                    <a:pt x="8057" y="892"/>
                    <a:pt x="8048" y="883"/>
                  </a:cubicBezTo>
                  <a:cubicBezTo>
                    <a:pt x="8021" y="803"/>
                    <a:pt x="7985" y="732"/>
                    <a:pt x="7941" y="669"/>
                  </a:cubicBezTo>
                  <a:cubicBezTo>
                    <a:pt x="7941" y="660"/>
                    <a:pt x="7932" y="651"/>
                    <a:pt x="7932" y="642"/>
                  </a:cubicBezTo>
                  <a:cubicBezTo>
                    <a:pt x="7673" y="241"/>
                    <a:pt x="7271" y="0"/>
                    <a:pt x="6834" y="0"/>
                  </a:cubicBezTo>
                  <a:close/>
                </a:path>
              </a:pathLst>
            </a:custGeom>
            <a:solidFill>
              <a:schemeClr val="dk1"/>
            </a:solidFill>
            <a:ln>
              <a:noFill/>
            </a:ln>
            <a:effectLst>
              <a:outerShdw blurRad="57150" dist="38100" dir="2760000" algn="bl" rotWithShape="0">
                <a:schemeClr val="dk1">
                  <a:alpha val="2078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1" name="Google Shape;3071;p103"/>
            <p:cNvSpPr/>
            <p:nvPr/>
          </p:nvSpPr>
          <p:spPr>
            <a:xfrm>
              <a:off x="4691500" y="1297575"/>
              <a:ext cx="84325" cy="76250"/>
            </a:xfrm>
            <a:custGeom>
              <a:avLst/>
              <a:gdLst/>
              <a:ahLst/>
              <a:cxnLst/>
              <a:rect l="l" t="t" r="r" b="b"/>
              <a:pathLst>
                <a:path w="3373" h="3050" extrusionOk="0">
                  <a:moveTo>
                    <a:pt x="1687" y="1"/>
                  </a:moveTo>
                  <a:cubicBezTo>
                    <a:pt x="1662" y="1"/>
                    <a:pt x="1637" y="12"/>
                    <a:pt x="1624" y="34"/>
                  </a:cubicBezTo>
                  <a:lnTo>
                    <a:pt x="0" y="2978"/>
                  </a:lnTo>
                  <a:lnTo>
                    <a:pt x="134" y="3050"/>
                  </a:lnTo>
                  <a:lnTo>
                    <a:pt x="1615" y="364"/>
                  </a:lnTo>
                  <a:lnTo>
                    <a:pt x="1615" y="3014"/>
                  </a:lnTo>
                  <a:lnTo>
                    <a:pt x="1758" y="3014"/>
                  </a:lnTo>
                  <a:lnTo>
                    <a:pt x="1758" y="364"/>
                  </a:lnTo>
                  <a:lnTo>
                    <a:pt x="3239" y="3050"/>
                  </a:lnTo>
                  <a:lnTo>
                    <a:pt x="3373" y="2978"/>
                  </a:lnTo>
                  <a:lnTo>
                    <a:pt x="1749" y="34"/>
                  </a:lnTo>
                  <a:cubicBezTo>
                    <a:pt x="1736" y="12"/>
                    <a:pt x="1711" y="1"/>
                    <a:pt x="168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2" name="Google Shape;3072;p103"/>
            <p:cNvSpPr/>
            <p:nvPr/>
          </p:nvSpPr>
          <p:spPr>
            <a:xfrm>
              <a:off x="4901375" y="1297575"/>
              <a:ext cx="84325" cy="76250"/>
            </a:xfrm>
            <a:custGeom>
              <a:avLst/>
              <a:gdLst/>
              <a:ahLst/>
              <a:cxnLst/>
              <a:rect l="l" t="t" r="r" b="b"/>
              <a:pathLst>
                <a:path w="3373" h="3050" extrusionOk="0">
                  <a:moveTo>
                    <a:pt x="1691" y="1"/>
                  </a:moveTo>
                  <a:cubicBezTo>
                    <a:pt x="1664" y="1"/>
                    <a:pt x="1637" y="12"/>
                    <a:pt x="1624" y="34"/>
                  </a:cubicBezTo>
                  <a:lnTo>
                    <a:pt x="0" y="2978"/>
                  </a:lnTo>
                  <a:lnTo>
                    <a:pt x="134" y="3050"/>
                  </a:lnTo>
                  <a:lnTo>
                    <a:pt x="1615" y="364"/>
                  </a:lnTo>
                  <a:lnTo>
                    <a:pt x="1615" y="3014"/>
                  </a:lnTo>
                  <a:lnTo>
                    <a:pt x="1767" y="3014"/>
                  </a:lnTo>
                  <a:lnTo>
                    <a:pt x="1767" y="364"/>
                  </a:lnTo>
                  <a:lnTo>
                    <a:pt x="3247" y="3050"/>
                  </a:lnTo>
                  <a:lnTo>
                    <a:pt x="3372" y="2978"/>
                  </a:lnTo>
                  <a:lnTo>
                    <a:pt x="1758" y="34"/>
                  </a:lnTo>
                  <a:cubicBezTo>
                    <a:pt x="1744" y="12"/>
                    <a:pt x="1717" y="1"/>
                    <a:pt x="169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3" name="Google Shape;3073;p103"/>
            <p:cNvSpPr/>
            <p:nvPr/>
          </p:nvSpPr>
          <p:spPr>
            <a:xfrm>
              <a:off x="4827100" y="1249800"/>
              <a:ext cx="23000" cy="317175"/>
            </a:xfrm>
            <a:custGeom>
              <a:avLst/>
              <a:gdLst/>
              <a:ahLst/>
              <a:cxnLst/>
              <a:rect l="l" t="t" r="r" b="b"/>
              <a:pathLst>
                <a:path w="920" h="12687" extrusionOk="0">
                  <a:moveTo>
                    <a:pt x="0" y="1"/>
                  </a:moveTo>
                  <a:lnTo>
                    <a:pt x="0" y="12686"/>
                  </a:lnTo>
                  <a:lnTo>
                    <a:pt x="919" y="12686"/>
                  </a:lnTo>
                  <a:lnTo>
                    <a:pt x="91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4" name="Google Shape;3074;p103"/>
            <p:cNvSpPr/>
            <p:nvPr/>
          </p:nvSpPr>
          <p:spPr>
            <a:xfrm>
              <a:off x="4845175" y="1249800"/>
              <a:ext cx="5800" cy="317175"/>
            </a:xfrm>
            <a:custGeom>
              <a:avLst/>
              <a:gdLst/>
              <a:ahLst/>
              <a:cxnLst/>
              <a:rect l="l" t="t" r="r" b="b"/>
              <a:pathLst>
                <a:path w="232" h="12687" extrusionOk="0">
                  <a:moveTo>
                    <a:pt x="0" y="1"/>
                  </a:moveTo>
                  <a:lnTo>
                    <a:pt x="0" y="12686"/>
                  </a:lnTo>
                  <a:lnTo>
                    <a:pt x="232" y="12686"/>
                  </a:lnTo>
                  <a:lnTo>
                    <a:pt x="232"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5" name="Google Shape;3075;p103"/>
            <p:cNvSpPr/>
            <p:nvPr/>
          </p:nvSpPr>
          <p:spPr>
            <a:xfrm>
              <a:off x="4732600" y="1274425"/>
              <a:ext cx="212200" cy="35725"/>
            </a:xfrm>
            <a:custGeom>
              <a:avLst/>
              <a:gdLst/>
              <a:ahLst/>
              <a:cxnLst/>
              <a:rect l="l" t="t" r="r" b="b"/>
              <a:pathLst>
                <a:path w="8488" h="1429" extrusionOk="0">
                  <a:moveTo>
                    <a:pt x="4238" y="0"/>
                  </a:moveTo>
                  <a:cubicBezTo>
                    <a:pt x="3722" y="0"/>
                    <a:pt x="3207" y="118"/>
                    <a:pt x="2737" y="354"/>
                  </a:cubicBezTo>
                  <a:cubicBezTo>
                    <a:pt x="2621" y="416"/>
                    <a:pt x="2505" y="479"/>
                    <a:pt x="2380" y="541"/>
                  </a:cubicBezTo>
                  <a:cubicBezTo>
                    <a:pt x="2015" y="744"/>
                    <a:pt x="1606" y="860"/>
                    <a:pt x="1193" y="860"/>
                  </a:cubicBezTo>
                  <a:cubicBezTo>
                    <a:pt x="990" y="860"/>
                    <a:pt x="787" y="832"/>
                    <a:pt x="587" y="773"/>
                  </a:cubicBezTo>
                  <a:cubicBezTo>
                    <a:pt x="515" y="755"/>
                    <a:pt x="435" y="728"/>
                    <a:pt x="364" y="693"/>
                  </a:cubicBezTo>
                  <a:cubicBezTo>
                    <a:pt x="335" y="680"/>
                    <a:pt x="305" y="674"/>
                    <a:pt x="276" y="674"/>
                  </a:cubicBezTo>
                  <a:cubicBezTo>
                    <a:pt x="128" y="674"/>
                    <a:pt x="1" y="830"/>
                    <a:pt x="60" y="987"/>
                  </a:cubicBezTo>
                  <a:cubicBezTo>
                    <a:pt x="60" y="996"/>
                    <a:pt x="60" y="996"/>
                    <a:pt x="60" y="996"/>
                  </a:cubicBezTo>
                  <a:cubicBezTo>
                    <a:pt x="60" y="996"/>
                    <a:pt x="399" y="1237"/>
                    <a:pt x="1086" y="1380"/>
                  </a:cubicBezTo>
                  <a:cubicBezTo>
                    <a:pt x="1242" y="1412"/>
                    <a:pt x="1400" y="1428"/>
                    <a:pt x="1558" y="1428"/>
                  </a:cubicBezTo>
                  <a:cubicBezTo>
                    <a:pt x="1913" y="1428"/>
                    <a:pt x="2266" y="1347"/>
                    <a:pt x="2594" y="1192"/>
                  </a:cubicBezTo>
                  <a:cubicBezTo>
                    <a:pt x="2674" y="1157"/>
                    <a:pt x="2763" y="1121"/>
                    <a:pt x="2853" y="1076"/>
                  </a:cubicBezTo>
                  <a:cubicBezTo>
                    <a:pt x="3294" y="880"/>
                    <a:pt x="3769" y="782"/>
                    <a:pt x="4244" y="782"/>
                  </a:cubicBezTo>
                  <a:cubicBezTo>
                    <a:pt x="4719" y="782"/>
                    <a:pt x="5194" y="880"/>
                    <a:pt x="5636" y="1076"/>
                  </a:cubicBezTo>
                  <a:cubicBezTo>
                    <a:pt x="5725" y="1121"/>
                    <a:pt x="5806" y="1157"/>
                    <a:pt x="5886" y="1192"/>
                  </a:cubicBezTo>
                  <a:cubicBezTo>
                    <a:pt x="6213" y="1347"/>
                    <a:pt x="6571" y="1428"/>
                    <a:pt x="6929" y="1428"/>
                  </a:cubicBezTo>
                  <a:cubicBezTo>
                    <a:pt x="7088" y="1428"/>
                    <a:pt x="7246" y="1412"/>
                    <a:pt x="7402" y="1380"/>
                  </a:cubicBezTo>
                  <a:cubicBezTo>
                    <a:pt x="8089" y="1237"/>
                    <a:pt x="8419" y="996"/>
                    <a:pt x="8419" y="996"/>
                  </a:cubicBezTo>
                  <a:cubicBezTo>
                    <a:pt x="8419" y="996"/>
                    <a:pt x="8419" y="996"/>
                    <a:pt x="8428" y="987"/>
                  </a:cubicBezTo>
                  <a:cubicBezTo>
                    <a:pt x="8488" y="830"/>
                    <a:pt x="8360" y="674"/>
                    <a:pt x="8207" y="674"/>
                  </a:cubicBezTo>
                  <a:cubicBezTo>
                    <a:pt x="8178" y="674"/>
                    <a:pt x="8147" y="680"/>
                    <a:pt x="8116" y="693"/>
                  </a:cubicBezTo>
                  <a:cubicBezTo>
                    <a:pt x="8036" y="728"/>
                    <a:pt x="7947" y="764"/>
                    <a:pt x="7857" y="782"/>
                  </a:cubicBezTo>
                  <a:cubicBezTo>
                    <a:pt x="7668" y="836"/>
                    <a:pt x="7474" y="862"/>
                    <a:pt x="7280" y="862"/>
                  </a:cubicBezTo>
                  <a:cubicBezTo>
                    <a:pt x="6871" y="862"/>
                    <a:pt x="6463" y="747"/>
                    <a:pt x="6100" y="541"/>
                  </a:cubicBezTo>
                  <a:cubicBezTo>
                    <a:pt x="5984" y="479"/>
                    <a:pt x="5868" y="416"/>
                    <a:pt x="5761" y="363"/>
                  </a:cubicBezTo>
                  <a:cubicBezTo>
                    <a:pt x="5281" y="121"/>
                    <a:pt x="4759" y="0"/>
                    <a:pt x="42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6" name="Google Shape;3076;p103"/>
            <p:cNvSpPr/>
            <p:nvPr/>
          </p:nvSpPr>
          <p:spPr>
            <a:xfrm>
              <a:off x="4732600" y="1280800"/>
              <a:ext cx="73775" cy="29250"/>
            </a:xfrm>
            <a:custGeom>
              <a:avLst/>
              <a:gdLst/>
              <a:ahLst/>
              <a:cxnLst/>
              <a:rect l="l" t="t" r="r" b="b"/>
              <a:pathLst>
                <a:path w="2951" h="1170" extrusionOk="0">
                  <a:moveTo>
                    <a:pt x="2951" y="1"/>
                  </a:moveTo>
                  <a:cubicBezTo>
                    <a:pt x="2879" y="36"/>
                    <a:pt x="2808" y="63"/>
                    <a:pt x="2737" y="99"/>
                  </a:cubicBezTo>
                  <a:cubicBezTo>
                    <a:pt x="2621" y="161"/>
                    <a:pt x="2505" y="224"/>
                    <a:pt x="2380" y="286"/>
                  </a:cubicBezTo>
                  <a:cubicBezTo>
                    <a:pt x="2015" y="489"/>
                    <a:pt x="1606" y="605"/>
                    <a:pt x="1193" y="605"/>
                  </a:cubicBezTo>
                  <a:cubicBezTo>
                    <a:pt x="990" y="605"/>
                    <a:pt x="787" y="577"/>
                    <a:pt x="587" y="518"/>
                  </a:cubicBezTo>
                  <a:cubicBezTo>
                    <a:pt x="515" y="500"/>
                    <a:pt x="435" y="473"/>
                    <a:pt x="364" y="438"/>
                  </a:cubicBezTo>
                  <a:cubicBezTo>
                    <a:pt x="335" y="425"/>
                    <a:pt x="305" y="419"/>
                    <a:pt x="276" y="419"/>
                  </a:cubicBezTo>
                  <a:cubicBezTo>
                    <a:pt x="128" y="419"/>
                    <a:pt x="1" y="575"/>
                    <a:pt x="60" y="732"/>
                  </a:cubicBezTo>
                  <a:cubicBezTo>
                    <a:pt x="60" y="741"/>
                    <a:pt x="60" y="741"/>
                    <a:pt x="60" y="741"/>
                  </a:cubicBezTo>
                  <a:cubicBezTo>
                    <a:pt x="60" y="741"/>
                    <a:pt x="399" y="982"/>
                    <a:pt x="1086" y="1125"/>
                  </a:cubicBezTo>
                  <a:cubicBezTo>
                    <a:pt x="1175" y="1142"/>
                    <a:pt x="1265" y="1160"/>
                    <a:pt x="1363" y="1169"/>
                  </a:cubicBezTo>
                  <a:cubicBezTo>
                    <a:pt x="1836" y="1000"/>
                    <a:pt x="2630" y="643"/>
                    <a:pt x="295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7" name="Google Shape;3077;p103"/>
            <p:cNvSpPr/>
            <p:nvPr/>
          </p:nvSpPr>
          <p:spPr>
            <a:xfrm>
              <a:off x="4871025" y="1280800"/>
              <a:ext cx="73775" cy="29250"/>
            </a:xfrm>
            <a:custGeom>
              <a:avLst/>
              <a:gdLst/>
              <a:ahLst/>
              <a:cxnLst/>
              <a:rect l="l" t="t" r="r" b="b"/>
              <a:pathLst>
                <a:path w="2951" h="1170" extrusionOk="0">
                  <a:moveTo>
                    <a:pt x="1" y="1"/>
                  </a:moveTo>
                  <a:cubicBezTo>
                    <a:pt x="313" y="643"/>
                    <a:pt x="1107" y="1000"/>
                    <a:pt x="1589" y="1169"/>
                  </a:cubicBezTo>
                  <a:cubicBezTo>
                    <a:pt x="1678" y="1160"/>
                    <a:pt x="1767" y="1142"/>
                    <a:pt x="1865" y="1125"/>
                  </a:cubicBezTo>
                  <a:cubicBezTo>
                    <a:pt x="2552" y="982"/>
                    <a:pt x="2882" y="741"/>
                    <a:pt x="2882" y="741"/>
                  </a:cubicBezTo>
                  <a:cubicBezTo>
                    <a:pt x="2882" y="741"/>
                    <a:pt x="2882" y="741"/>
                    <a:pt x="2891" y="732"/>
                  </a:cubicBezTo>
                  <a:cubicBezTo>
                    <a:pt x="2951" y="575"/>
                    <a:pt x="2823" y="419"/>
                    <a:pt x="2670" y="419"/>
                  </a:cubicBezTo>
                  <a:cubicBezTo>
                    <a:pt x="2641" y="419"/>
                    <a:pt x="2610" y="425"/>
                    <a:pt x="2579" y="438"/>
                  </a:cubicBezTo>
                  <a:cubicBezTo>
                    <a:pt x="2508" y="473"/>
                    <a:pt x="2436" y="500"/>
                    <a:pt x="2356" y="518"/>
                  </a:cubicBezTo>
                  <a:cubicBezTo>
                    <a:pt x="2159" y="577"/>
                    <a:pt x="1956" y="605"/>
                    <a:pt x="1754" y="605"/>
                  </a:cubicBezTo>
                  <a:cubicBezTo>
                    <a:pt x="1341" y="605"/>
                    <a:pt x="928" y="489"/>
                    <a:pt x="563" y="286"/>
                  </a:cubicBezTo>
                  <a:cubicBezTo>
                    <a:pt x="447" y="224"/>
                    <a:pt x="322" y="161"/>
                    <a:pt x="206" y="99"/>
                  </a:cubicBezTo>
                  <a:cubicBezTo>
                    <a:pt x="135" y="63"/>
                    <a:pt x="72" y="36"/>
                    <a:pt x="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8" name="Google Shape;3078;p103"/>
            <p:cNvSpPr/>
            <p:nvPr/>
          </p:nvSpPr>
          <p:spPr>
            <a:xfrm>
              <a:off x="4725625" y="1282350"/>
              <a:ext cx="17200" cy="16975"/>
            </a:xfrm>
            <a:custGeom>
              <a:avLst/>
              <a:gdLst/>
              <a:ahLst/>
              <a:cxnLst/>
              <a:rect l="l" t="t" r="r" b="b"/>
              <a:pathLst>
                <a:path w="688" h="679" extrusionOk="0">
                  <a:moveTo>
                    <a:pt x="339" y="1"/>
                  </a:moveTo>
                  <a:cubicBezTo>
                    <a:pt x="152" y="1"/>
                    <a:pt x="0" y="153"/>
                    <a:pt x="0" y="340"/>
                  </a:cubicBezTo>
                  <a:cubicBezTo>
                    <a:pt x="0" y="527"/>
                    <a:pt x="152" y="679"/>
                    <a:pt x="339" y="679"/>
                  </a:cubicBezTo>
                  <a:cubicBezTo>
                    <a:pt x="527" y="679"/>
                    <a:pt x="687" y="527"/>
                    <a:pt x="687" y="340"/>
                  </a:cubicBezTo>
                  <a:cubicBezTo>
                    <a:pt x="687" y="153"/>
                    <a:pt x="527" y="1"/>
                    <a:pt x="3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9" name="Google Shape;3079;p103"/>
            <p:cNvSpPr/>
            <p:nvPr/>
          </p:nvSpPr>
          <p:spPr>
            <a:xfrm>
              <a:off x="4934600" y="1282350"/>
              <a:ext cx="16975" cy="16975"/>
            </a:xfrm>
            <a:custGeom>
              <a:avLst/>
              <a:gdLst/>
              <a:ahLst/>
              <a:cxnLst/>
              <a:rect l="l" t="t" r="r" b="b"/>
              <a:pathLst>
                <a:path w="679" h="679" extrusionOk="0">
                  <a:moveTo>
                    <a:pt x="339" y="1"/>
                  </a:moveTo>
                  <a:cubicBezTo>
                    <a:pt x="152" y="1"/>
                    <a:pt x="0" y="153"/>
                    <a:pt x="0" y="340"/>
                  </a:cubicBezTo>
                  <a:cubicBezTo>
                    <a:pt x="0" y="527"/>
                    <a:pt x="152" y="679"/>
                    <a:pt x="339" y="679"/>
                  </a:cubicBezTo>
                  <a:cubicBezTo>
                    <a:pt x="527" y="679"/>
                    <a:pt x="678" y="527"/>
                    <a:pt x="678" y="340"/>
                  </a:cubicBezTo>
                  <a:cubicBezTo>
                    <a:pt x="678" y="153"/>
                    <a:pt x="527" y="1"/>
                    <a:pt x="3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0" name="Google Shape;3080;p103"/>
            <p:cNvSpPr/>
            <p:nvPr/>
          </p:nvSpPr>
          <p:spPr>
            <a:xfrm>
              <a:off x="4814600" y="1266750"/>
              <a:ext cx="47975" cy="48200"/>
            </a:xfrm>
            <a:custGeom>
              <a:avLst/>
              <a:gdLst/>
              <a:ahLst/>
              <a:cxnLst/>
              <a:rect l="l" t="t" r="r" b="b"/>
              <a:pathLst>
                <a:path w="1919" h="1928" extrusionOk="0">
                  <a:moveTo>
                    <a:pt x="964" y="1"/>
                  </a:moveTo>
                  <a:cubicBezTo>
                    <a:pt x="429" y="1"/>
                    <a:pt x="1" y="438"/>
                    <a:pt x="1" y="964"/>
                  </a:cubicBezTo>
                  <a:cubicBezTo>
                    <a:pt x="1" y="1499"/>
                    <a:pt x="429" y="1927"/>
                    <a:pt x="964" y="1927"/>
                  </a:cubicBezTo>
                  <a:cubicBezTo>
                    <a:pt x="1491" y="1927"/>
                    <a:pt x="1919" y="1499"/>
                    <a:pt x="1919" y="964"/>
                  </a:cubicBezTo>
                  <a:cubicBezTo>
                    <a:pt x="1919" y="438"/>
                    <a:pt x="1491" y="1"/>
                    <a:pt x="9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1" name="Google Shape;3081;p103"/>
            <p:cNvSpPr/>
            <p:nvPr/>
          </p:nvSpPr>
          <p:spPr>
            <a:xfrm>
              <a:off x="4825750" y="1277900"/>
              <a:ext cx="25675" cy="25900"/>
            </a:xfrm>
            <a:custGeom>
              <a:avLst/>
              <a:gdLst/>
              <a:ahLst/>
              <a:cxnLst/>
              <a:rect l="l" t="t" r="r" b="b"/>
              <a:pathLst>
                <a:path w="1027" h="1036" extrusionOk="0">
                  <a:moveTo>
                    <a:pt x="518" y="1"/>
                  </a:moveTo>
                  <a:cubicBezTo>
                    <a:pt x="233" y="1"/>
                    <a:pt x="1" y="232"/>
                    <a:pt x="1" y="518"/>
                  </a:cubicBezTo>
                  <a:cubicBezTo>
                    <a:pt x="1" y="803"/>
                    <a:pt x="233" y="1035"/>
                    <a:pt x="518" y="1035"/>
                  </a:cubicBezTo>
                  <a:cubicBezTo>
                    <a:pt x="804" y="1035"/>
                    <a:pt x="1027" y="803"/>
                    <a:pt x="1027" y="518"/>
                  </a:cubicBezTo>
                  <a:cubicBezTo>
                    <a:pt x="1027" y="232"/>
                    <a:pt x="804" y="1"/>
                    <a:pt x="5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2" name="Google Shape;3082;p103"/>
            <p:cNvSpPr/>
            <p:nvPr/>
          </p:nvSpPr>
          <p:spPr>
            <a:xfrm>
              <a:off x="4823750" y="1215900"/>
              <a:ext cx="29925" cy="33925"/>
            </a:xfrm>
            <a:custGeom>
              <a:avLst/>
              <a:gdLst/>
              <a:ahLst/>
              <a:cxnLst/>
              <a:rect l="l" t="t" r="r" b="b"/>
              <a:pathLst>
                <a:path w="1197" h="1357" extrusionOk="0">
                  <a:moveTo>
                    <a:pt x="598" y="1"/>
                  </a:moveTo>
                  <a:cubicBezTo>
                    <a:pt x="268" y="1"/>
                    <a:pt x="1" y="348"/>
                    <a:pt x="1" y="768"/>
                  </a:cubicBezTo>
                  <a:cubicBezTo>
                    <a:pt x="1" y="1009"/>
                    <a:pt x="179" y="1214"/>
                    <a:pt x="349" y="1357"/>
                  </a:cubicBezTo>
                  <a:lnTo>
                    <a:pt x="848" y="1357"/>
                  </a:lnTo>
                  <a:cubicBezTo>
                    <a:pt x="1009" y="1214"/>
                    <a:pt x="1196" y="1009"/>
                    <a:pt x="1196" y="768"/>
                  </a:cubicBezTo>
                  <a:cubicBezTo>
                    <a:pt x="1196" y="348"/>
                    <a:pt x="928" y="1"/>
                    <a:pt x="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3" name="Google Shape;3083;p103"/>
            <p:cNvSpPr/>
            <p:nvPr/>
          </p:nvSpPr>
          <p:spPr>
            <a:xfrm>
              <a:off x="4824875" y="1220350"/>
              <a:ext cx="28800" cy="29475"/>
            </a:xfrm>
            <a:custGeom>
              <a:avLst/>
              <a:gdLst/>
              <a:ahLst/>
              <a:cxnLst/>
              <a:rect l="l" t="t" r="r" b="b"/>
              <a:pathLst>
                <a:path w="1152" h="1179" extrusionOk="0">
                  <a:moveTo>
                    <a:pt x="928" y="1"/>
                  </a:moveTo>
                  <a:cubicBezTo>
                    <a:pt x="906" y="684"/>
                    <a:pt x="508" y="822"/>
                    <a:pt x="201" y="822"/>
                  </a:cubicBezTo>
                  <a:cubicBezTo>
                    <a:pt x="126" y="822"/>
                    <a:pt x="57" y="814"/>
                    <a:pt x="0" y="804"/>
                  </a:cubicBezTo>
                  <a:lnTo>
                    <a:pt x="0" y="804"/>
                  </a:lnTo>
                  <a:cubicBezTo>
                    <a:pt x="63" y="947"/>
                    <a:pt x="188" y="1080"/>
                    <a:pt x="304" y="1179"/>
                  </a:cubicBezTo>
                  <a:lnTo>
                    <a:pt x="803" y="1179"/>
                  </a:lnTo>
                  <a:cubicBezTo>
                    <a:pt x="964" y="1036"/>
                    <a:pt x="1151" y="831"/>
                    <a:pt x="1151" y="590"/>
                  </a:cubicBezTo>
                  <a:cubicBezTo>
                    <a:pt x="1151" y="358"/>
                    <a:pt x="1062" y="144"/>
                    <a:pt x="928"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4" name="Google Shape;3084;p103"/>
            <p:cNvSpPr/>
            <p:nvPr/>
          </p:nvSpPr>
          <p:spPr>
            <a:xfrm>
              <a:off x="4820850" y="1242875"/>
              <a:ext cx="35500" cy="6950"/>
            </a:xfrm>
            <a:custGeom>
              <a:avLst/>
              <a:gdLst/>
              <a:ahLst/>
              <a:cxnLst/>
              <a:rect l="l" t="t" r="r" b="b"/>
              <a:pathLst>
                <a:path w="1420" h="278" extrusionOk="0">
                  <a:moveTo>
                    <a:pt x="1" y="1"/>
                  </a:moveTo>
                  <a:lnTo>
                    <a:pt x="1" y="278"/>
                  </a:lnTo>
                  <a:lnTo>
                    <a:pt x="1419" y="278"/>
                  </a:lnTo>
                  <a:lnTo>
                    <a:pt x="141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5" name="Google Shape;3085;p103"/>
            <p:cNvSpPr/>
            <p:nvPr/>
          </p:nvSpPr>
          <p:spPr>
            <a:xfrm>
              <a:off x="4767325" y="1566950"/>
              <a:ext cx="142550" cy="27000"/>
            </a:xfrm>
            <a:custGeom>
              <a:avLst/>
              <a:gdLst/>
              <a:ahLst/>
              <a:cxnLst/>
              <a:rect l="l" t="t" r="r" b="b"/>
              <a:pathLst>
                <a:path w="5702" h="1080" extrusionOk="0">
                  <a:moveTo>
                    <a:pt x="1" y="0"/>
                  </a:moveTo>
                  <a:lnTo>
                    <a:pt x="1" y="1080"/>
                  </a:lnTo>
                  <a:lnTo>
                    <a:pt x="5701" y="1080"/>
                  </a:lnTo>
                  <a:lnTo>
                    <a:pt x="570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6" name="Google Shape;3086;p103"/>
            <p:cNvSpPr/>
            <p:nvPr/>
          </p:nvSpPr>
          <p:spPr>
            <a:xfrm>
              <a:off x="4838700" y="1566950"/>
              <a:ext cx="71175" cy="27000"/>
            </a:xfrm>
            <a:custGeom>
              <a:avLst/>
              <a:gdLst/>
              <a:ahLst/>
              <a:cxnLst/>
              <a:rect l="l" t="t" r="r" b="b"/>
              <a:pathLst>
                <a:path w="2847" h="1080" extrusionOk="0">
                  <a:moveTo>
                    <a:pt x="0" y="0"/>
                  </a:moveTo>
                  <a:lnTo>
                    <a:pt x="0" y="1080"/>
                  </a:lnTo>
                  <a:lnTo>
                    <a:pt x="2846" y="1080"/>
                  </a:lnTo>
                  <a:lnTo>
                    <a:pt x="2846"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7" name="Google Shape;3087;p103"/>
            <p:cNvSpPr/>
            <p:nvPr/>
          </p:nvSpPr>
          <p:spPr>
            <a:xfrm>
              <a:off x="4767325" y="1574300"/>
              <a:ext cx="142550" cy="6050"/>
            </a:xfrm>
            <a:custGeom>
              <a:avLst/>
              <a:gdLst/>
              <a:ahLst/>
              <a:cxnLst/>
              <a:rect l="l" t="t" r="r" b="b"/>
              <a:pathLst>
                <a:path w="5702" h="242" extrusionOk="0">
                  <a:moveTo>
                    <a:pt x="1" y="1"/>
                  </a:moveTo>
                  <a:lnTo>
                    <a:pt x="1" y="241"/>
                  </a:lnTo>
                  <a:lnTo>
                    <a:pt x="5701" y="241"/>
                  </a:lnTo>
                  <a:lnTo>
                    <a:pt x="57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8" name="Google Shape;3088;p103"/>
            <p:cNvSpPr/>
            <p:nvPr/>
          </p:nvSpPr>
          <p:spPr>
            <a:xfrm>
              <a:off x="4782050" y="1566950"/>
              <a:ext cx="29450" cy="27000"/>
            </a:xfrm>
            <a:custGeom>
              <a:avLst/>
              <a:gdLst/>
              <a:ahLst/>
              <a:cxnLst/>
              <a:rect l="l" t="t" r="r" b="b"/>
              <a:pathLst>
                <a:path w="1178" h="1080" extrusionOk="0">
                  <a:moveTo>
                    <a:pt x="0" y="0"/>
                  </a:moveTo>
                  <a:lnTo>
                    <a:pt x="0" y="1080"/>
                  </a:lnTo>
                  <a:lnTo>
                    <a:pt x="1178" y="1080"/>
                  </a:lnTo>
                  <a:lnTo>
                    <a:pt x="1178" y="0"/>
                  </a:ln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9" name="Google Shape;3089;p103"/>
            <p:cNvSpPr/>
            <p:nvPr/>
          </p:nvSpPr>
          <p:spPr>
            <a:xfrm>
              <a:off x="4782050" y="1574300"/>
              <a:ext cx="29450" cy="6050"/>
            </a:xfrm>
            <a:custGeom>
              <a:avLst/>
              <a:gdLst/>
              <a:ahLst/>
              <a:cxnLst/>
              <a:rect l="l" t="t" r="r" b="b"/>
              <a:pathLst>
                <a:path w="1178" h="242" extrusionOk="0">
                  <a:moveTo>
                    <a:pt x="0" y="1"/>
                  </a:moveTo>
                  <a:lnTo>
                    <a:pt x="0" y="241"/>
                  </a:lnTo>
                  <a:lnTo>
                    <a:pt x="1178" y="241"/>
                  </a:lnTo>
                  <a:lnTo>
                    <a:pt x="1178" y="1"/>
                  </a:ln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0" name="Google Shape;3090;p103"/>
            <p:cNvSpPr/>
            <p:nvPr/>
          </p:nvSpPr>
          <p:spPr>
            <a:xfrm>
              <a:off x="4838700" y="1574300"/>
              <a:ext cx="71175" cy="6050"/>
            </a:xfrm>
            <a:custGeom>
              <a:avLst/>
              <a:gdLst/>
              <a:ahLst/>
              <a:cxnLst/>
              <a:rect l="l" t="t" r="r" b="b"/>
              <a:pathLst>
                <a:path w="2847" h="242" extrusionOk="0">
                  <a:moveTo>
                    <a:pt x="0" y="1"/>
                  </a:moveTo>
                  <a:lnTo>
                    <a:pt x="0" y="241"/>
                  </a:lnTo>
                  <a:lnTo>
                    <a:pt x="2846" y="241"/>
                  </a:lnTo>
                  <a:lnTo>
                    <a:pt x="2846" y="1"/>
                  </a:lnTo>
                  <a:close/>
                </a:path>
              </a:pathLst>
            </a:custGeom>
            <a:solidFill>
              <a:srgbClr val="EEBA1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1" name="Google Shape;3091;p103"/>
            <p:cNvSpPr/>
            <p:nvPr/>
          </p:nvSpPr>
          <p:spPr>
            <a:xfrm>
              <a:off x="4709350" y="1593925"/>
              <a:ext cx="258500" cy="21650"/>
            </a:xfrm>
            <a:custGeom>
              <a:avLst/>
              <a:gdLst/>
              <a:ahLst/>
              <a:cxnLst/>
              <a:rect l="l" t="t" r="r" b="b"/>
              <a:pathLst>
                <a:path w="10340" h="866" extrusionOk="0">
                  <a:moveTo>
                    <a:pt x="0" y="1"/>
                  </a:moveTo>
                  <a:lnTo>
                    <a:pt x="0" y="866"/>
                  </a:lnTo>
                  <a:lnTo>
                    <a:pt x="10340" y="866"/>
                  </a:lnTo>
                  <a:lnTo>
                    <a:pt x="103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2" name="Google Shape;3092;p103"/>
            <p:cNvSpPr/>
            <p:nvPr/>
          </p:nvSpPr>
          <p:spPr>
            <a:xfrm>
              <a:off x="4832450" y="1593925"/>
              <a:ext cx="135400" cy="21650"/>
            </a:xfrm>
            <a:custGeom>
              <a:avLst/>
              <a:gdLst/>
              <a:ahLst/>
              <a:cxnLst/>
              <a:rect l="l" t="t" r="r" b="b"/>
              <a:pathLst>
                <a:path w="5416" h="866" extrusionOk="0">
                  <a:moveTo>
                    <a:pt x="1" y="1"/>
                  </a:moveTo>
                  <a:lnTo>
                    <a:pt x="1" y="866"/>
                  </a:lnTo>
                  <a:lnTo>
                    <a:pt x="5416" y="866"/>
                  </a:lnTo>
                  <a:lnTo>
                    <a:pt x="5416"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3" name="Google Shape;3093;p103"/>
            <p:cNvSpPr/>
            <p:nvPr/>
          </p:nvSpPr>
          <p:spPr>
            <a:xfrm>
              <a:off x="4692175" y="1377600"/>
              <a:ext cx="83200" cy="41500"/>
            </a:xfrm>
            <a:custGeom>
              <a:avLst/>
              <a:gdLst/>
              <a:ahLst/>
              <a:cxnLst/>
              <a:rect l="l" t="t" r="r" b="b"/>
              <a:pathLst>
                <a:path w="3328" h="1660" extrusionOk="0">
                  <a:moveTo>
                    <a:pt x="0" y="0"/>
                  </a:moveTo>
                  <a:cubicBezTo>
                    <a:pt x="0" y="919"/>
                    <a:pt x="741" y="1660"/>
                    <a:pt x="1660" y="1660"/>
                  </a:cubicBezTo>
                  <a:cubicBezTo>
                    <a:pt x="2578" y="1660"/>
                    <a:pt x="3328" y="919"/>
                    <a:pt x="33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4" name="Google Shape;3094;p103"/>
            <p:cNvSpPr/>
            <p:nvPr/>
          </p:nvSpPr>
          <p:spPr>
            <a:xfrm>
              <a:off x="4686375" y="1370900"/>
              <a:ext cx="94575" cy="6725"/>
            </a:xfrm>
            <a:custGeom>
              <a:avLst/>
              <a:gdLst/>
              <a:ahLst/>
              <a:cxnLst/>
              <a:rect l="l" t="t" r="r" b="b"/>
              <a:pathLst>
                <a:path w="3783" h="269" extrusionOk="0">
                  <a:moveTo>
                    <a:pt x="134" y="1"/>
                  </a:moveTo>
                  <a:cubicBezTo>
                    <a:pt x="63" y="1"/>
                    <a:pt x="0" y="63"/>
                    <a:pt x="0" y="134"/>
                  </a:cubicBezTo>
                  <a:cubicBezTo>
                    <a:pt x="0" y="206"/>
                    <a:pt x="63" y="268"/>
                    <a:pt x="134" y="268"/>
                  </a:cubicBezTo>
                  <a:lnTo>
                    <a:pt x="3649" y="268"/>
                  </a:lnTo>
                  <a:cubicBezTo>
                    <a:pt x="3720" y="268"/>
                    <a:pt x="3783" y="206"/>
                    <a:pt x="3783" y="134"/>
                  </a:cubicBezTo>
                  <a:cubicBezTo>
                    <a:pt x="3783" y="63"/>
                    <a:pt x="3720" y="1"/>
                    <a:pt x="364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5" name="Google Shape;3095;p103"/>
            <p:cNvSpPr/>
            <p:nvPr/>
          </p:nvSpPr>
          <p:spPr>
            <a:xfrm>
              <a:off x="4737675" y="1370900"/>
              <a:ext cx="43275" cy="6725"/>
            </a:xfrm>
            <a:custGeom>
              <a:avLst/>
              <a:gdLst/>
              <a:ahLst/>
              <a:cxnLst/>
              <a:rect l="l" t="t" r="r" b="b"/>
              <a:pathLst>
                <a:path w="1731" h="269" extrusionOk="0">
                  <a:moveTo>
                    <a:pt x="134" y="1"/>
                  </a:moveTo>
                  <a:cubicBezTo>
                    <a:pt x="63" y="1"/>
                    <a:pt x="0" y="63"/>
                    <a:pt x="0" y="134"/>
                  </a:cubicBezTo>
                  <a:cubicBezTo>
                    <a:pt x="0" y="206"/>
                    <a:pt x="63" y="268"/>
                    <a:pt x="134" y="268"/>
                  </a:cubicBezTo>
                  <a:lnTo>
                    <a:pt x="1597" y="268"/>
                  </a:lnTo>
                  <a:cubicBezTo>
                    <a:pt x="1668" y="268"/>
                    <a:pt x="1731" y="206"/>
                    <a:pt x="1731" y="134"/>
                  </a:cubicBezTo>
                  <a:cubicBezTo>
                    <a:pt x="1731" y="63"/>
                    <a:pt x="1668" y="1"/>
                    <a:pt x="1597"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6" name="Google Shape;3096;p103"/>
            <p:cNvSpPr/>
            <p:nvPr/>
          </p:nvSpPr>
          <p:spPr>
            <a:xfrm>
              <a:off x="4718050" y="1377600"/>
              <a:ext cx="57325" cy="41500"/>
            </a:xfrm>
            <a:custGeom>
              <a:avLst/>
              <a:gdLst/>
              <a:ahLst/>
              <a:cxnLst/>
              <a:rect l="l" t="t" r="r" b="b"/>
              <a:pathLst>
                <a:path w="2293" h="1660" extrusionOk="0">
                  <a:moveTo>
                    <a:pt x="1035" y="0"/>
                  </a:moveTo>
                  <a:cubicBezTo>
                    <a:pt x="928" y="437"/>
                    <a:pt x="660" y="1053"/>
                    <a:pt x="0" y="1544"/>
                  </a:cubicBezTo>
                  <a:cubicBezTo>
                    <a:pt x="196" y="1624"/>
                    <a:pt x="401" y="1660"/>
                    <a:pt x="625" y="1660"/>
                  </a:cubicBezTo>
                  <a:cubicBezTo>
                    <a:pt x="1543" y="1660"/>
                    <a:pt x="2293" y="919"/>
                    <a:pt x="2293"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7" name="Google Shape;3097;p103"/>
            <p:cNvSpPr/>
            <p:nvPr/>
          </p:nvSpPr>
          <p:spPr>
            <a:xfrm>
              <a:off x="4902025" y="1377600"/>
              <a:ext cx="83225" cy="41500"/>
            </a:xfrm>
            <a:custGeom>
              <a:avLst/>
              <a:gdLst/>
              <a:ahLst/>
              <a:cxnLst/>
              <a:rect l="l" t="t" r="r" b="b"/>
              <a:pathLst>
                <a:path w="3329" h="1660" extrusionOk="0">
                  <a:moveTo>
                    <a:pt x="1" y="0"/>
                  </a:moveTo>
                  <a:cubicBezTo>
                    <a:pt x="1" y="919"/>
                    <a:pt x="741" y="1660"/>
                    <a:pt x="1660" y="1660"/>
                  </a:cubicBezTo>
                  <a:cubicBezTo>
                    <a:pt x="2579" y="1660"/>
                    <a:pt x="3328" y="919"/>
                    <a:pt x="33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8" name="Google Shape;3098;p103"/>
            <p:cNvSpPr/>
            <p:nvPr/>
          </p:nvSpPr>
          <p:spPr>
            <a:xfrm>
              <a:off x="4896450" y="1370900"/>
              <a:ext cx="94375" cy="6725"/>
            </a:xfrm>
            <a:custGeom>
              <a:avLst/>
              <a:gdLst/>
              <a:ahLst/>
              <a:cxnLst/>
              <a:rect l="l" t="t" r="r" b="b"/>
              <a:pathLst>
                <a:path w="3775" h="269" extrusionOk="0">
                  <a:moveTo>
                    <a:pt x="126" y="1"/>
                  </a:moveTo>
                  <a:cubicBezTo>
                    <a:pt x="54" y="1"/>
                    <a:pt x="1" y="63"/>
                    <a:pt x="1" y="134"/>
                  </a:cubicBezTo>
                  <a:cubicBezTo>
                    <a:pt x="1" y="206"/>
                    <a:pt x="54" y="268"/>
                    <a:pt x="126" y="268"/>
                  </a:cubicBezTo>
                  <a:lnTo>
                    <a:pt x="3641" y="268"/>
                  </a:lnTo>
                  <a:cubicBezTo>
                    <a:pt x="3712" y="268"/>
                    <a:pt x="3774" y="206"/>
                    <a:pt x="3774" y="134"/>
                  </a:cubicBezTo>
                  <a:cubicBezTo>
                    <a:pt x="3774" y="63"/>
                    <a:pt x="3712" y="1"/>
                    <a:pt x="364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9" name="Google Shape;3099;p103"/>
            <p:cNvSpPr/>
            <p:nvPr/>
          </p:nvSpPr>
          <p:spPr>
            <a:xfrm>
              <a:off x="4928125" y="1377600"/>
              <a:ext cx="57125" cy="41500"/>
            </a:xfrm>
            <a:custGeom>
              <a:avLst/>
              <a:gdLst/>
              <a:ahLst/>
              <a:cxnLst/>
              <a:rect l="l" t="t" r="r" b="b"/>
              <a:pathLst>
                <a:path w="2285" h="1660" extrusionOk="0">
                  <a:moveTo>
                    <a:pt x="1027" y="0"/>
                  </a:moveTo>
                  <a:cubicBezTo>
                    <a:pt x="920" y="437"/>
                    <a:pt x="652" y="1053"/>
                    <a:pt x="1" y="1544"/>
                  </a:cubicBezTo>
                  <a:cubicBezTo>
                    <a:pt x="188" y="1624"/>
                    <a:pt x="402" y="1660"/>
                    <a:pt x="616" y="1660"/>
                  </a:cubicBezTo>
                  <a:cubicBezTo>
                    <a:pt x="1535" y="1660"/>
                    <a:pt x="2284" y="919"/>
                    <a:pt x="2284"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0" name="Google Shape;3100;p103"/>
            <p:cNvSpPr/>
            <p:nvPr/>
          </p:nvSpPr>
          <p:spPr>
            <a:xfrm>
              <a:off x="4726950" y="1284825"/>
              <a:ext cx="15875" cy="14500"/>
            </a:xfrm>
            <a:custGeom>
              <a:avLst/>
              <a:gdLst/>
              <a:ahLst/>
              <a:cxnLst/>
              <a:rect l="l" t="t" r="r" b="b"/>
              <a:pathLst>
                <a:path w="635" h="580" extrusionOk="0">
                  <a:moveTo>
                    <a:pt x="536" y="0"/>
                  </a:moveTo>
                  <a:lnTo>
                    <a:pt x="536" y="0"/>
                  </a:lnTo>
                  <a:cubicBezTo>
                    <a:pt x="563" y="317"/>
                    <a:pt x="350" y="482"/>
                    <a:pt x="169" y="482"/>
                  </a:cubicBezTo>
                  <a:cubicBezTo>
                    <a:pt x="105" y="482"/>
                    <a:pt x="45" y="461"/>
                    <a:pt x="1" y="419"/>
                  </a:cubicBezTo>
                  <a:lnTo>
                    <a:pt x="1" y="419"/>
                  </a:lnTo>
                  <a:cubicBezTo>
                    <a:pt x="63" y="518"/>
                    <a:pt x="170" y="580"/>
                    <a:pt x="286" y="580"/>
                  </a:cubicBezTo>
                  <a:cubicBezTo>
                    <a:pt x="474" y="580"/>
                    <a:pt x="634" y="428"/>
                    <a:pt x="634" y="241"/>
                  </a:cubicBezTo>
                  <a:cubicBezTo>
                    <a:pt x="634" y="152"/>
                    <a:pt x="590" y="63"/>
                    <a:pt x="536"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1" name="Google Shape;3101;p103"/>
            <p:cNvSpPr/>
            <p:nvPr/>
          </p:nvSpPr>
          <p:spPr>
            <a:xfrm>
              <a:off x="4727400" y="1284700"/>
              <a:ext cx="5375" cy="4925"/>
            </a:xfrm>
            <a:custGeom>
              <a:avLst/>
              <a:gdLst/>
              <a:ahLst/>
              <a:cxnLst/>
              <a:rect l="l" t="t" r="r" b="b"/>
              <a:pathLst>
                <a:path w="215" h="197" extrusionOk="0">
                  <a:moveTo>
                    <a:pt x="135" y="0"/>
                  </a:moveTo>
                  <a:cubicBezTo>
                    <a:pt x="103" y="0"/>
                    <a:pt x="66" y="11"/>
                    <a:pt x="45" y="41"/>
                  </a:cubicBezTo>
                  <a:cubicBezTo>
                    <a:pt x="1" y="85"/>
                    <a:pt x="19" y="166"/>
                    <a:pt x="36" y="192"/>
                  </a:cubicBezTo>
                  <a:cubicBezTo>
                    <a:pt x="41" y="195"/>
                    <a:pt x="45" y="196"/>
                    <a:pt x="49" y="196"/>
                  </a:cubicBezTo>
                  <a:cubicBezTo>
                    <a:pt x="72" y="196"/>
                    <a:pt x="97" y="159"/>
                    <a:pt x="135" y="121"/>
                  </a:cubicBezTo>
                  <a:cubicBezTo>
                    <a:pt x="179" y="76"/>
                    <a:pt x="215" y="41"/>
                    <a:pt x="188" y="14"/>
                  </a:cubicBezTo>
                  <a:cubicBezTo>
                    <a:pt x="180" y="6"/>
                    <a:pt x="159" y="0"/>
                    <a:pt x="135" y="0"/>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2" name="Google Shape;3102;p103"/>
            <p:cNvSpPr/>
            <p:nvPr/>
          </p:nvSpPr>
          <p:spPr>
            <a:xfrm>
              <a:off x="4828650" y="1220475"/>
              <a:ext cx="8075" cy="7625"/>
            </a:xfrm>
            <a:custGeom>
              <a:avLst/>
              <a:gdLst/>
              <a:ahLst/>
              <a:cxnLst/>
              <a:rect l="l" t="t" r="r" b="b"/>
              <a:pathLst>
                <a:path w="323" h="305" extrusionOk="0">
                  <a:moveTo>
                    <a:pt x="237" y="0"/>
                  </a:moveTo>
                  <a:cubicBezTo>
                    <a:pt x="189" y="0"/>
                    <a:pt x="121" y="22"/>
                    <a:pt x="72" y="76"/>
                  </a:cubicBezTo>
                  <a:cubicBezTo>
                    <a:pt x="1" y="157"/>
                    <a:pt x="1" y="272"/>
                    <a:pt x="37" y="299"/>
                  </a:cubicBezTo>
                  <a:cubicBezTo>
                    <a:pt x="40" y="303"/>
                    <a:pt x="45" y="305"/>
                    <a:pt x="50" y="305"/>
                  </a:cubicBezTo>
                  <a:cubicBezTo>
                    <a:pt x="79" y="305"/>
                    <a:pt x="126" y="243"/>
                    <a:pt x="179" y="174"/>
                  </a:cubicBezTo>
                  <a:cubicBezTo>
                    <a:pt x="251" y="94"/>
                    <a:pt x="322" y="41"/>
                    <a:pt x="286" y="14"/>
                  </a:cubicBezTo>
                  <a:cubicBezTo>
                    <a:pt x="278" y="5"/>
                    <a:pt x="260" y="0"/>
                    <a:pt x="237" y="0"/>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3" name="Google Shape;3103;p103"/>
            <p:cNvSpPr/>
            <p:nvPr/>
          </p:nvSpPr>
          <p:spPr>
            <a:xfrm>
              <a:off x="4935700" y="1284825"/>
              <a:ext cx="15875" cy="14500"/>
            </a:xfrm>
            <a:custGeom>
              <a:avLst/>
              <a:gdLst/>
              <a:ahLst/>
              <a:cxnLst/>
              <a:rect l="l" t="t" r="r" b="b"/>
              <a:pathLst>
                <a:path w="635" h="580" extrusionOk="0">
                  <a:moveTo>
                    <a:pt x="536" y="0"/>
                  </a:moveTo>
                  <a:lnTo>
                    <a:pt x="536" y="0"/>
                  </a:lnTo>
                  <a:cubicBezTo>
                    <a:pt x="563" y="317"/>
                    <a:pt x="350" y="482"/>
                    <a:pt x="169" y="482"/>
                  </a:cubicBezTo>
                  <a:cubicBezTo>
                    <a:pt x="105" y="482"/>
                    <a:pt x="45" y="461"/>
                    <a:pt x="1" y="419"/>
                  </a:cubicBezTo>
                  <a:lnTo>
                    <a:pt x="1" y="419"/>
                  </a:lnTo>
                  <a:cubicBezTo>
                    <a:pt x="63" y="518"/>
                    <a:pt x="170" y="580"/>
                    <a:pt x="286" y="580"/>
                  </a:cubicBezTo>
                  <a:cubicBezTo>
                    <a:pt x="474" y="580"/>
                    <a:pt x="634" y="428"/>
                    <a:pt x="634" y="241"/>
                  </a:cubicBezTo>
                  <a:cubicBezTo>
                    <a:pt x="634" y="152"/>
                    <a:pt x="590" y="63"/>
                    <a:pt x="536"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4" name="Google Shape;3104;p103"/>
            <p:cNvSpPr/>
            <p:nvPr/>
          </p:nvSpPr>
          <p:spPr>
            <a:xfrm>
              <a:off x="4936150" y="1284700"/>
              <a:ext cx="5375" cy="4925"/>
            </a:xfrm>
            <a:custGeom>
              <a:avLst/>
              <a:gdLst/>
              <a:ahLst/>
              <a:cxnLst/>
              <a:rect l="l" t="t" r="r" b="b"/>
              <a:pathLst>
                <a:path w="215" h="197" extrusionOk="0">
                  <a:moveTo>
                    <a:pt x="135" y="0"/>
                  </a:moveTo>
                  <a:cubicBezTo>
                    <a:pt x="103" y="0"/>
                    <a:pt x="66" y="11"/>
                    <a:pt x="45" y="41"/>
                  </a:cubicBezTo>
                  <a:cubicBezTo>
                    <a:pt x="1" y="85"/>
                    <a:pt x="19" y="166"/>
                    <a:pt x="37" y="192"/>
                  </a:cubicBezTo>
                  <a:cubicBezTo>
                    <a:pt x="41" y="195"/>
                    <a:pt x="45" y="196"/>
                    <a:pt x="49" y="196"/>
                  </a:cubicBezTo>
                  <a:cubicBezTo>
                    <a:pt x="72" y="196"/>
                    <a:pt x="97" y="159"/>
                    <a:pt x="135" y="121"/>
                  </a:cubicBezTo>
                  <a:cubicBezTo>
                    <a:pt x="179" y="76"/>
                    <a:pt x="215" y="41"/>
                    <a:pt x="188" y="14"/>
                  </a:cubicBezTo>
                  <a:cubicBezTo>
                    <a:pt x="180" y="6"/>
                    <a:pt x="159" y="0"/>
                    <a:pt x="135" y="0"/>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5" name="Google Shape;3105;p103"/>
            <p:cNvSpPr/>
            <p:nvPr/>
          </p:nvSpPr>
          <p:spPr>
            <a:xfrm>
              <a:off x="4824875" y="1278125"/>
              <a:ext cx="19200" cy="23000"/>
            </a:xfrm>
            <a:custGeom>
              <a:avLst/>
              <a:gdLst/>
              <a:ahLst/>
              <a:cxnLst/>
              <a:rect l="l" t="t" r="r" b="b"/>
              <a:pathLst>
                <a:path w="768" h="920" extrusionOk="0">
                  <a:moveTo>
                    <a:pt x="553" y="0"/>
                  </a:moveTo>
                  <a:cubicBezTo>
                    <a:pt x="268" y="0"/>
                    <a:pt x="36" y="223"/>
                    <a:pt x="36" y="509"/>
                  </a:cubicBezTo>
                  <a:cubicBezTo>
                    <a:pt x="36" y="678"/>
                    <a:pt x="116" y="830"/>
                    <a:pt x="241" y="919"/>
                  </a:cubicBezTo>
                  <a:cubicBezTo>
                    <a:pt x="188" y="803"/>
                    <a:pt x="0" y="99"/>
                    <a:pt x="767" y="45"/>
                  </a:cubicBezTo>
                  <a:cubicBezTo>
                    <a:pt x="705" y="18"/>
                    <a:pt x="625" y="0"/>
                    <a:pt x="553"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6" name="Google Shape;3106;p103"/>
            <p:cNvSpPr/>
            <p:nvPr/>
          </p:nvSpPr>
          <p:spPr>
            <a:xfrm>
              <a:off x="4814600" y="1266750"/>
              <a:ext cx="35950" cy="40850"/>
            </a:xfrm>
            <a:custGeom>
              <a:avLst/>
              <a:gdLst/>
              <a:ahLst/>
              <a:cxnLst/>
              <a:rect l="l" t="t" r="r" b="b"/>
              <a:pathLst>
                <a:path w="1438" h="1634" extrusionOk="0">
                  <a:moveTo>
                    <a:pt x="964" y="1"/>
                  </a:moveTo>
                  <a:cubicBezTo>
                    <a:pt x="429" y="1"/>
                    <a:pt x="1" y="438"/>
                    <a:pt x="1" y="964"/>
                  </a:cubicBezTo>
                  <a:cubicBezTo>
                    <a:pt x="1" y="1223"/>
                    <a:pt x="108" y="1464"/>
                    <a:pt x="268" y="1633"/>
                  </a:cubicBezTo>
                  <a:cubicBezTo>
                    <a:pt x="153" y="1276"/>
                    <a:pt x="28" y="750"/>
                    <a:pt x="447" y="375"/>
                  </a:cubicBezTo>
                  <a:cubicBezTo>
                    <a:pt x="689" y="167"/>
                    <a:pt x="971" y="110"/>
                    <a:pt x="1214" y="110"/>
                  </a:cubicBezTo>
                  <a:cubicBezTo>
                    <a:pt x="1293" y="110"/>
                    <a:pt x="1369" y="117"/>
                    <a:pt x="1437" y="125"/>
                  </a:cubicBezTo>
                  <a:cubicBezTo>
                    <a:pt x="1294" y="45"/>
                    <a:pt x="1134" y="1"/>
                    <a:pt x="964"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7" name="Google Shape;3107;p103"/>
            <p:cNvSpPr/>
            <p:nvPr/>
          </p:nvSpPr>
          <p:spPr>
            <a:xfrm>
              <a:off x="4695725" y="1370900"/>
              <a:ext cx="26125" cy="6725"/>
            </a:xfrm>
            <a:custGeom>
              <a:avLst/>
              <a:gdLst/>
              <a:ahLst/>
              <a:cxnLst/>
              <a:rect l="l" t="t" r="r" b="b"/>
              <a:pathLst>
                <a:path w="1045" h="269" extrusionOk="0">
                  <a:moveTo>
                    <a:pt x="135" y="1"/>
                  </a:moveTo>
                  <a:cubicBezTo>
                    <a:pt x="63" y="1"/>
                    <a:pt x="1" y="63"/>
                    <a:pt x="1" y="134"/>
                  </a:cubicBezTo>
                  <a:cubicBezTo>
                    <a:pt x="1" y="206"/>
                    <a:pt x="63" y="268"/>
                    <a:pt x="135" y="268"/>
                  </a:cubicBezTo>
                  <a:lnTo>
                    <a:pt x="911" y="268"/>
                  </a:lnTo>
                  <a:cubicBezTo>
                    <a:pt x="982" y="268"/>
                    <a:pt x="1045" y="206"/>
                    <a:pt x="1045" y="134"/>
                  </a:cubicBezTo>
                  <a:cubicBezTo>
                    <a:pt x="1045" y="63"/>
                    <a:pt x="982" y="1"/>
                    <a:pt x="91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8" name="Google Shape;3108;p103"/>
            <p:cNvSpPr/>
            <p:nvPr/>
          </p:nvSpPr>
          <p:spPr>
            <a:xfrm>
              <a:off x="4947525" y="1370900"/>
              <a:ext cx="43300" cy="6725"/>
            </a:xfrm>
            <a:custGeom>
              <a:avLst/>
              <a:gdLst/>
              <a:ahLst/>
              <a:cxnLst/>
              <a:rect l="l" t="t" r="r" b="b"/>
              <a:pathLst>
                <a:path w="1732" h="269" extrusionOk="0">
                  <a:moveTo>
                    <a:pt x="135" y="1"/>
                  </a:moveTo>
                  <a:cubicBezTo>
                    <a:pt x="63" y="1"/>
                    <a:pt x="1" y="63"/>
                    <a:pt x="1" y="134"/>
                  </a:cubicBezTo>
                  <a:cubicBezTo>
                    <a:pt x="1" y="206"/>
                    <a:pt x="63" y="268"/>
                    <a:pt x="135" y="268"/>
                  </a:cubicBezTo>
                  <a:lnTo>
                    <a:pt x="1598" y="268"/>
                  </a:lnTo>
                  <a:cubicBezTo>
                    <a:pt x="1669" y="268"/>
                    <a:pt x="1731" y="206"/>
                    <a:pt x="1731" y="134"/>
                  </a:cubicBezTo>
                  <a:cubicBezTo>
                    <a:pt x="1731" y="63"/>
                    <a:pt x="1669" y="1"/>
                    <a:pt x="1598"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9" name="Google Shape;3109;p103"/>
            <p:cNvSpPr/>
            <p:nvPr/>
          </p:nvSpPr>
          <p:spPr>
            <a:xfrm>
              <a:off x="4905600" y="1370900"/>
              <a:ext cx="26125" cy="6725"/>
            </a:xfrm>
            <a:custGeom>
              <a:avLst/>
              <a:gdLst/>
              <a:ahLst/>
              <a:cxnLst/>
              <a:rect l="l" t="t" r="r" b="b"/>
              <a:pathLst>
                <a:path w="1045" h="269" extrusionOk="0">
                  <a:moveTo>
                    <a:pt x="134" y="1"/>
                  </a:moveTo>
                  <a:cubicBezTo>
                    <a:pt x="63" y="1"/>
                    <a:pt x="1" y="63"/>
                    <a:pt x="1" y="134"/>
                  </a:cubicBezTo>
                  <a:cubicBezTo>
                    <a:pt x="1" y="206"/>
                    <a:pt x="63" y="268"/>
                    <a:pt x="134" y="268"/>
                  </a:cubicBezTo>
                  <a:lnTo>
                    <a:pt x="911" y="268"/>
                  </a:lnTo>
                  <a:cubicBezTo>
                    <a:pt x="991" y="268"/>
                    <a:pt x="1044" y="206"/>
                    <a:pt x="1044" y="134"/>
                  </a:cubicBezTo>
                  <a:cubicBezTo>
                    <a:pt x="1044" y="63"/>
                    <a:pt x="991" y="1"/>
                    <a:pt x="91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10" name="Google Shape;3110;p103"/>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1" name="Google Shape;3111;p103">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2" name="Google Shape;3112;p103">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3" name="Google Shape;3113;p103">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065"/>
                                        </p:tgtEl>
                                        <p:attrNameLst>
                                          <p:attrName>style.visibility</p:attrName>
                                        </p:attrNameLst>
                                      </p:cBhvr>
                                      <p:to>
                                        <p:strVal val="visible"/>
                                      </p:to>
                                    </p:set>
                                    <p:anim calcmode="lin" valueType="num">
                                      <p:cBhvr additive="base">
                                        <p:cTn id="7" dur="1000"/>
                                        <p:tgtEl>
                                          <p:spTgt spid="306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066"/>
                                        </p:tgtEl>
                                        <p:attrNameLst>
                                          <p:attrName>style.visibility</p:attrName>
                                        </p:attrNameLst>
                                      </p:cBhvr>
                                      <p:to>
                                        <p:strVal val="visible"/>
                                      </p:to>
                                    </p:set>
                                    <p:anim calcmode="lin" valueType="num">
                                      <p:cBhvr additive="base">
                                        <p:cTn id="10" dur="1000"/>
                                        <p:tgtEl>
                                          <p:spTgt spid="3066"/>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3067"/>
                                        </p:tgtEl>
                                        <p:attrNameLst>
                                          <p:attrName>style.visibility</p:attrName>
                                        </p:attrNameLst>
                                      </p:cBhvr>
                                      <p:to>
                                        <p:strVal val="visible"/>
                                      </p:to>
                                    </p:set>
                                    <p:anim calcmode="lin" valueType="num">
                                      <p:cBhvr additive="base">
                                        <p:cTn id="13" dur="1000"/>
                                        <p:tgtEl>
                                          <p:spTgt spid="3067"/>
                                        </p:tgtEl>
                                        <p:attrNameLst>
                                          <p:attrName>ppt_x</p:attrName>
                                        </p:attrNameLst>
                                      </p:cBhvr>
                                      <p:tavLst>
                                        <p:tav tm="0">
                                          <p:val>
                                            <p:strVal val="#ppt_x+1"/>
                                          </p:val>
                                        </p:tav>
                                        <p:tav tm="100000">
                                          <p:val>
                                            <p:strVal val="#ppt_x"/>
                                          </p:val>
                                        </p:tav>
                                      </p:tavLst>
                                    </p:anim>
                                  </p:childTnLst>
                                </p:cTn>
                              </p:par>
                              <p:par>
                                <p:cTn id="14" presetID="23" presetClass="entr" presetSubtype="16" fill="hold" nodeType="withEffect">
                                  <p:stCondLst>
                                    <p:cond delay="0"/>
                                  </p:stCondLst>
                                  <p:childTnLst>
                                    <p:set>
                                      <p:cBhvr>
                                        <p:cTn id="15" dur="1" fill="hold">
                                          <p:stCondLst>
                                            <p:cond delay="0"/>
                                          </p:stCondLst>
                                        </p:cTn>
                                        <p:tgtEl>
                                          <p:spTgt spid="3069"/>
                                        </p:tgtEl>
                                        <p:attrNameLst>
                                          <p:attrName>style.visibility</p:attrName>
                                        </p:attrNameLst>
                                      </p:cBhvr>
                                      <p:to>
                                        <p:strVal val="visible"/>
                                      </p:to>
                                    </p:set>
                                    <p:anim calcmode="lin" valueType="num">
                                      <p:cBhvr additive="base">
                                        <p:cTn id="16" dur="1000"/>
                                        <p:tgtEl>
                                          <p:spTgt spid="3069"/>
                                        </p:tgtEl>
                                        <p:attrNameLst>
                                          <p:attrName>ppt_w</p:attrName>
                                        </p:attrNameLst>
                                      </p:cBhvr>
                                      <p:tavLst>
                                        <p:tav tm="0">
                                          <p:val>
                                            <p:strVal val="0"/>
                                          </p:val>
                                        </p:tav>
                                        <p:tav tm="100000">
                                          <p:val>
                                            <p:strVal val="#ppt_w"/>
                                          </p:val>
                                        </p:tav>
                                      </p:tavLst>
                                    </p:anim>
                                    <p:anim calcmode="lin" valueType="num">
                                      <p:cBhvr additive="base">
                                        <p:cTn id="17" dur="1000"/>
                                        <p:tgtEl>
                                          <p:spTgt spid="306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17"/>
        <p:cNvGrpSpPr/>
        <p:nvPr/>
      </p:nvGrpSpPr>
      <p:grpSpPr>
        <a:xfrm>
          <a:off x="0" y="0"/>
          <a:ext cx="0" cy="0"/>
          <a:chOff x="0" y="0"/>
          <a:chExt cx="0" cy="0"/>
        </a:xfrm>
      </p:grpSpPr>
      <p:sp>
        <p:nvSpPr>
          <p:cNvPr id="3118" name="Google Shape;3118;p104"/>
          <p:cNvSpPr/>
          <p:nvPr/>
        </p:nvSpPr>
        <p:spPr>
          <a:xfrm>
            <a:off x="7323300" y="1158100"/>
            <a:ext cx="1107600" cy="1107600"/>
          </a:xfrm>
          <a:prstGeom prst="ellipse">
            <a:avLst/>
          </a:prstGeom>
          <a:solidFill>
            <a:schemeClr val="lt2"/>
          </a:solidFill>
          <a:ln w="38100" cap="flat" cmpd="sng">
            <a:solidFill>
              <a:schemeClr val="accent2"/>
            </a:solidFill>
            <a:prstDash val="solid"/>
            <a:round/>
            <a:headEnd type="none" w="sm" len="sm"/>
            <a:tailEnd type="none" w="sm" len="sm"/>
          </a:ln>
          <a:effectLst>
            <a:outerShdw dist="28575" dir="2220000" algn="bl" rotWithShape="0">
              <a:schemeClr val="dk1">
                <a:alpha val="2078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9" name="Google Shape;3119;p104"/>
          <p:cNvSpPr txBox="1">
            <a:spLocks noGrp="1"/>
          </p:cNvSpPr>
          <p:nvPr>
            <p:ph type="title"/>
          </p:nvPr>
        </p:nvSpPr>
        <p:spPr>
          <a:xfrm>
            <a:off x="5002200" y="2571600"/>
            <a:ext cx="34287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3600"/>
              <a:buNone/>
            </a:pPr>
            <a:r>
              <a:rPr lang="id"/>
              <a:t>CONCLUSION</a:t>
            </a:r>
            <a:endParaRPr/>
          </a:p>
        </p:txBody>
      </p:sp>
      <p:sp>
        <p:nvSpPr>
          <p:cNvPr id="3120" name="Google Shape;3120;p104"/>
          <p:cNvSpPr txBox="1">
            <a:spLocks noGrp="1"/>
          </p:cNvSpPr>
          <p:nvPr>
            <p:ph type="title" idx="2"/>
          </p:nvPr>
        </p:nvSpPr>
        <p:spPr>
          <a:xfrm>
            <a:off x="7388400" y="1353950"/>
            <a:ext cx="9774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id">
                <a:solidFill>
                  <a:schemeClr val="lt1"/>
                </a:solidFill>
              </a:rPr>
              <a:t>06</a:t>
            </a:r>
            <a:endParaRPr>
              <a:solidFill>
                <a:schemeClr val="lt1"/>
              </a:solidFill>
            </a:endParaRPr>
          </a:p>
        </p:txBody>
      </p:sp>
      <p:grpSp>
        <p:nvGrpSpPr>
          <p:cNvPr id="3121" name="Google Shape;3121;p104"/>
          <p:cNvGrpSpPr/>
          <p:nvPr/>
        </p:nvGrpSpPr>
        <p:grpSpPr>
          <a:xfrm>
            <a:off x="713106" y="2665015"/>
            <a:ext cx="2916864" cy="1939085"/>
            <a:chOff x="3107300" y="2516325"/>
            <a:chExt cx="880350" cy="585225"/>
          </a:xfrm>
        </p:grpSpPr>
        <p:sp>
          <p:nvSpPr>
            <p:cNvPr id="3122" name="Google Shape;3122;p104"/>
            <p:cNvSpPr/>
            <p:nvPr/>
          </p:nvSpPr>
          <p:spPr>
            <a:xfrm>
              <a:off x="3107300" y="2516325"/>
              <a:ext cx="880350" cy="585225"/>
            </a:xfrm>
            <a:custGeom>
              <a:avLst/>
              <a:gdLst/>
              <a:ahLst/>
              <a:cxnLst/>
              <a:rect l="l" t="t" r="r" b="b"/>
              <a:pathLst>
                <a:path w="35214" h="23409" extrusionOk="0">
                  <a:moveTo>
                    <a:pt x="17594" y="0"/>
                  </a:moveTo>
                  <a:cubicBezTo>
                    <a:pt x="17444" y="0"/>
                    <a:pt x="17318" y="50"/>
                    <a:pt x="17168" y="126"/>
                  </a:cubicBezTo>
                  <a:lnTo>
                    <a:pt x="15339" y="1304"/>
                  </a:lnTo>
                  <a:lnTo>
                    <a:pt x="777" y="1304"/>
                  </a:lnTo>
                  <a:cubicBezTo>
                    <a:pt x="351" y="1304"/>
                    <a:pt x="0" y="1654"/>
                    <a:pt x="0" y="2081"/>
                  </a:cubicBezTo>
                  <a:lnTo>
                    <a:pt x="0" y="9649"/>
                  </a:lnTo>
                  <a:cubicBezTo>
                    <a:pt x="0" y="9975"/>
                    <a:pt x="226" y="10276"/>
                    <a:pt x="526" y="10376"/>
                  </a:cubicBezTo>
                  <a:lnTo>
                    <a:pt x="526" y="22632"/>
                  </a:lnTo>
                  <a:cubicBezTo>
                    <a:pt x="526" y="23058"/>
                    <a:pt x="877" y="23409"/>
                    <a:pt x="1328" y="23409"/>
                  </a:cubicBezTo>
                  <a:lnTo>
                    <a:pt x="33885" y="23409"/>
                  </a:lnTo>
                  <a:cubicBezTo>
                    <a:pt x="34311" y="23409"/>
                    <a:pt x="34662" y="23058"/>
                    <a:pt x="34662" y="22632"/>
                  </a:cubicBezTo>
                  <a:lnTo>
                    <a:pt x="34662" y="10376"/>
                  </a:lnTo>
                  <a:cubicBezTo>
                    <a:pt x="34988" y="10276"/>
                    <a:pt x="35213" y="9975"/>
                    <a:pt x="35213" y="9649"/>
                  </a:cubicBezTo>
                  <a:lnTo>
                    <a:pt x="35213" y="2081"/>
                  </a:lnTo>
                  <a:cubicBezTo>
                    <a:pt x="35213" y="1654"/>
                    <a:pt x="34862" y="1304"/>
                    <a:pt x="34436" y="1304"/>
                  </a:cubicBezTo>
                  <a:lnTo>
                    <a:pt x="19850" y="1304"/>
                  </a:lnTo>
                  <a:lnTo>
                    <a:pt x="18020" y="126"/>
                  </a:lnTo>
                  <a:cubicBezTo>
                    <a:pt x="17895" y="50"/>
                    <a:pt x="17745" y="0"/>
                    <a:pt x="17594" y="0"/>
                  </a:cubicBezTo>
                  <a:close/>
                </a:path>
              </a:pathLst>
            </a:custGeom>
            <a:solidFill>
              <a:schemeClr val="dk1"/>
            </a:solidFill>
            <a:ln>
              <a:noFill/>
            </a:ln>
            <a:effectLst>
              <a:outerShdw dist="47625" dir="2940000" algn="bl" rotWithShape="0">
                <a:schemeClr val="dk1">
                  <a:alpha val="2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3" name="Google Shape;3123;p104"/>
            <p:cNvSpPr/>
            <p:nvPr/>
          </p:nvSpPr>
          <p:spPr>
            <a:xfrm>
              <a:off x="3126725" y="2568325"/>
              <a:ext cx="841500" cy="189250"/>
            </a:xfrm>
            <a:custGeom>
              <a:avLst/>
              <a:gdLst/>
              <a:ahLst/>
              <a:cxnLst/>
              <a:rect l="l" t="t" r="r" b="b"/>
              <a:pathLst>
                <a:path w="33660" h="7570" extrusionOk="0">
                  <a:moveTo>
                    <a:pt x="0" y="1"/>
                  </a:moveTo>
                  <a:lnTo>
                    <a:pt x="0" y="7569"/>
                  </a:lnTo>
                  <a:lnTo>
                    <a:pt x="33659" y="7569"/>
                  </a:lnTo>
                  <a:lnTo>
                    <a:pt x="3365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4" name="Google Shape;3124;p104"/>
            <p:cNvSpPr/>
            <p:nvPr/>
          </p:nvSpPr>
          <p:spPr>
            <a:xfrm>
              <a:off x="3126725" y="2568325"/>
              <a:ext cx="841500" cy="35125"/>
            </a:xfrm>
            <a:custGeom>
              <a:avLst/>
              <a:gdLst/>
              <a:ahLst/>
              <a:cxnLst/>
              <a:rect l="l" t="t" r="r" b="b"/>
              <a:pathLst>
                <a:path w="33660" h="1405" extrusionOk="0">
                  <a:moveTo>
                    <a:pt x="0" y="1"/>
                  </a:moveTo>
                  <a:lnTo>
                    <a:pt x="0" y="1404"/>
                  </a:lnTo>
                  <a:lnTo>
                    <a:pt x="33659" y="1404"/>
                  </a:lnTo>
                  <a:lnTo>
                    <a:pt x="33659"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5" name="Google Shape;3125;p104"/>
            <p:cNvSpPr/>
            <p:nvPr/>
          </p:nvSpPr>
          <p:spPr>
            <a:xfrm>
              <a:off x="3140500" y="2757550"/>
              <a:ext cx="813925" cy="324600"/>
            </a:xfrm>
            <a:custGeom>
              <a:avLst/>
              <a:gdLst/>
              <a:ahLst/>
              <a:cxnLst/>
              <a:rect l="l" t="t" r="r" b="b"/>
              <a:pathLst>
                <a:path w="32557" h="12984" extrusionOk="0">
                  <a:moveTo>
                    <a:pt x="0" y="0"/>
                  </a:moveTo>
                  <a:lnTo>
                    <a:pt x="0" y="12983"/>
                  </a:lnTo>
                  <a:lnTo>
                    <a:pt x="32557" y="12983"/>
                  </a:lnTo>
                  <a:lnTo>
                    <a:pt x="325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6" name="Google Shape;3126;p104"/>
            <p:cNvSpPr/>
            <p:nvPr/>
          </p:nvSpPr>
          <p:spPr>
            <a:xfrm>
              <a:off x="3181225" y="2800150"/>
              <a:ext cx="42000" cy="75225"/>
            </a:xfrm>
            <a:custGeom>
              <a:avLst/>
              <a:gdLst/>
              <a:ahLst/>
              <a:cxnLst/>
              <a:rect l="l" t="t" r="r" b="b"/>
              <a:pathLst>
                <a:path w="1680" h="3009" extrusionOk="0">
                  <a:moveTo>
                    <a:pt x="0" y="1"/>
                  </a:moveTo>
                  <a:lnTo>
                    <a:pt x="0" y="3008"/>
                  </a:lnTo>
                  <a:lnTo>
                    <a:pt x="1680" y="3008"/>
                  </a:lnTo>
                  <a:lnTo>
                    <a:pt x="168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7" name="Google Shape;3127;p104"/>
            <p:cNvSpPr/>
            <p:nvPr/>
          </p:nvSpPr>
          <p:spPr>
            <a:xfrm>
              <a:off x="3275825" y="2800150"/>
              <a:ext cx="42025" cy="75225"/>
            </a:xfrm>
            <a:custGeom>
              <a:avLst/>
              <a:gdLst/>
              <a:ahLst/>
              <a:cxnLst/>
              <a:rect l="l" t="t" r="r" b="b"/>
              <a:pathLst>
                <a:path w="1681" h="3009" extrusionOk="0">
                  <a:moveTo>
                    <a:pt x="1" y="1"/>
                  </a:moveTo>
                  <a:lnTo>
                    <a:pt x="1" y="3008"/>
                  </a:lnTo>
                  <a:lnTo>
                    <a:pt x="1680" y="3008"/>
                  </a:lnTo>
                  <a:lnTo>
                    <a:pt x="168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8" name="Google Shape;3128;p104"/>
            <p:cNvSpPr/>
            <p:nvPr/>
          </p:nvSpPr>
          <p:spPr>
            <a:xfrm>
              <a:off x="3181225" y="2902925"/>
              <a:ext cx="42000" cy="75200"/>
            </a:xfrm>
            <a:custGeom>
              <a:avLst/>
              <a:gdLst/>
              <a:ahLst/>
              <a:cxnLst/>
              <a:rect l="l" t="t" r="r" b="b"/>
              <a:pathLst>
                <a:path w="1680" h="3008" extrusionOk="0">
                  <a:moveTo>
                    <a:pt x="0" y="0"/>
                  </a:moveTo>
                  <a:lnTo>
                    <a:pt x="0" y="3008"/>
                  </a:lnTo>
                  <a:lnTo>
                    <a:pt x="1680" y="3008"/>
                  </a:lnTo>
                  <a:lnTo>
                    <a:pt x="168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9" name="Google Shape;3129;p104"/>
            <p:cNvSpPr/>
            <p:nvPr/>
          </p:nvSpPr>
          <p:spPr>
            <a:xfrm>
              <a:off x="3275825" y="2902925"/>
              <a:ext cx="42025" cy="75200"/>
            </a:xfrm>
            <a:custGeom>
              <a:avLst/>
              <a:gdLst/>
              <a:ahLst/>
              <a:cxnLst/>
              <a:rect l="l" t="t" r="r" b="b"/>
              <a:pathLst>
                <a:path w="1681" h="3008" extrusionOk="0">
                  <a:moveTo>
                    <a:pt x="1" y="0"/>
                  </a:moveTo>
                  <a:lnTo>
                    <a:pt x="1" y="3008"/>
                  </a:lnTo>
                  <a:lnTo>
                    <a:pt x="1680" y="3008"/>
                  </a:lnTo>
                  <a:lnTo>
                    <a:pt x="168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0" name="Google Shape;3130;p104"/>
            <p:cNvSpPr/>
            <p:nvPr/>
          </p:nvSpPr>
          <p:spPr>
            <a:xfrm>
              <a:off x="3778350" y="2800150"/>
              <a:ext cx="41375" cy="75225"/>
            </a:xfrm>
            <a:custGeom>
              <a:avLst/>
              <a:gdLst/>
              <a:ahLst/>
              <a:cxnLst/>
              <a:rect l="l" t="t" r="r" b="b"/>
              <a:pathLst>
                <a:path w="1655" h="3009" extrusionOk="0">
                  <a:moveTo>
                    <a:pt x="0" y="1"/>
                  </a:moveTo>
                  <a:lnTo>
                    <a:pt x="0" y="3008"/>
                  </a:lnTo>
                  <a:lnTo>
                    <a:pt x="1654" y="3008"/>
                  </a:lnTo>
                  <a:lnTo>
                    <a:pt x="16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1" name="Google Shape;3131;p104"/>
            <p:cNvSpPr/>
            <p:nvPr/>
          </p:nvSpPr>
          <p:spPr>
            <a:xfrm>
              <a:off x="3872325" y="2800150"/>
              <a:ext cx="42000" cy="75225"/>
            </a:xfrm>
            <a:custGeom>
              <a:avLst/>
              <a:gdLst/>
              <a:ahLst/>
              <a:cxnLst/>
              <a:rect l="l" t="t" r="r" b="b"/>
              <a:pathLst>
                <a:path w="1680" h="3009" extrusionOk="0">
                  <a:moveTo>
                    <a:pt x="1" y="1"/>
                  </a:moveTo>
                  <a:lnTo>
                    <a:pt x="1" y="3008"/>
                  </a:lnTo>
                  <a:lnTo>
                    <a:pt x="1680" y="3008"/>
                  </a:lnTo>
                  <a:lnTo>
                    <a:pt x="168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2" name="Google Shape;3132;p104"/>
            <p:cNvSpPr/>
            <p:nvPr/>
          </p:nvSpPr>
          <p:spPr>
            <a:xfrm>
              <a:off x="3778350" y="2902925"/>
              <a:ext cx="41375" cy="75200"/>
            </a:xfrm>
            <a:custGeom>
              <a:avLst/>
              <a:gdLst/>
              <a:ahLst/>
              <a:cxnLst/>
              <a:rect l="l" t="t" r="r" b="b"/>
              <a:pathLst>
                <a:path w="1655" h="3008" extrusionOk="0">
                  <a:moveTo>
                    <a:pt x="0" y="0"/>
                  </a:moveTo>
                  <a:lnTo>
                    <a:pt x="0" y="3008"/>
                  </a:lnTo>
                  <a:lnTo>
                    <a:pt x="1654" y="3008"/>
                  </a:lnTo>
                  <a:lnTo>
                    <a:pt x="165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3" name="Google Shape;3133;p104"/>
            <p:cNvSpPr/>
            <p:nvPr/>
          </p:nvSpPr>
          <p:spPr>
            <a:xfrm>
              <a:off x="3872325" y="2902925"/>
              <a:ext cx="42000" cy="75200"/>
            </a:xfrm>
            <a:custGeom>
              <a:avLst/>
              <a:gdLst/>
              <a:ahLst/>
              <a:cxnLst/>
              <a:rect l="l" t="t" r="r" b="b"/>
              <a:pathLst>
                <a:path w="1680" h="3008" extrusionOk="0">
                  <a:moveTo>
                    <a:pt x="1" y="0"/>
                  </a:moveTo>
                  <a:lnTo>
                    <a:pt x="1" y="3008"/>
                  </a:lnTo>
                  <a:lnTo>
                    <a:pt x="1680" y="3008"/>
                  </a:lnTo>
                  <a:lnTo>
                    <a:pt x="168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4" name="Google Shape;3134;p104"/>
            <p:cNvSpPr/>
            <p:nvPr/>
          </p:nvSpPr>
          <p:spPr>
            <a:xfrm>
              <a:off x="3330350" y="2720575"/>
              <a:ext cx="416075" cy="361575"/>
            </a:xfrm>
            <a:custGeom>
              <a:avLst/>
              <a:gdLst/>
              <a:ahLst/>
              <a:cxnLst/>
              <a:rect l="l" t="t" r="r" b="b"/>
              <a:pathLst>
                <a:path w="16643" h="14463" extrusionOk="0">
                  <a:moveTo>
                    <a:pt x="0" y="1"/>
                  </a:moveTo>
                  <a:lnTo>
                    <a:pt x="0" y="14462"/>
                  </a:lnTo>
                  <a:lnTo>
                    <a:pt x="16642" y="14462"/>
                  </a:lnTo>
                  <a:lnTo>
                    <a:pt x="1664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5" name="Google Shape;3135;p104"/>
            <p:cNvSpPr/>
            <p:nvPr/>
          </p:nvSpPr>
          <p:spPr>
            <a:xfrm>
              <a:off x="3265175" y="2720575"/>
              <a:ext cx="561450" cy="32625"/>
            </a:xfrm>
            <a:custGeom>
              <a:avLst/>
              <a:gdLst/>
              <a:ahLst/>
              <a:cxnLst/>
              <a:rect l="l" t="t" r="r" b="b"/>
              <a:pathLst>
                <a:path w="22458" h="1305" extrusionOk="0">
                  <a:moveTo>
                    <a:pt x="1" y="1"/>
                  </a:moveTo>
                  <a:lnTo>
                    <a:pt x="1" y="1304"/>
                  </a:lnTo>
                  <a:lnTo>
                    <a:pt x="22457" y="1304"/>
                  </a:lnTo>
                  <a:lnTo>
                    <a:pt x="224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6" name="Google Shape;3136;p104"/>
            <p:cNvSpPr/>
            <p:nvPr/>
          </p:nvSpPr>
          <p:spPr>
            <a:xfrm>
              <a:off x="3258925" y="3052675"/>
              <a:ext cx="573950" cy="29475"/>
            </a:xfrm>
            <a:custGeom>
              <a:avLst/>
              <a:gdLst/>
              <a:ahLst/>
              <a:cxnLst/>
              <a:rect l="l" t="t" r="r" b="b"/>
              <a:pathLst>
                <a:path w="22958" h="1179" extrusionOk="0">
                  <a:moveTo>
                    <a:pt x="0" y="0"/>
                  </a:moveTo>
                  <a:lnTo>
                    <a:pt x="0" y="1178"/>
                  </a:lnTo>
                  <a:lnTo>
                    <a:pt x="22958" y="1178"/>
                  </a:lnTo>
                  <a:lnTo>
                    <a:pt x="2295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7" name="Google Shape;3137;p104"/>
            <p:cNvSpPr/>
            <p:nvPr/>
          </p:nvSpPr>
          <p:spPr>
            <a:xfrm>
              <a:off x="3277100" y="3034500"/>
              <a:ext cx="533850" cy="27575"/>
            </a:xfrm>
            <a:custGeom>
              <a:avLst/>
              <a:gdLst/>
              <a:ahLst/>
              <a:cxnLst/>
              <a:rect l="l" t="t" r="r" b="b"/>
              <a:pathLst>
                <a:path w="21354" h="1103" extrusionOk="0">
                  <a:moveTo>
                    <a:pt x="0" y="0"/>
                  </a:moveTo>
                  <a:lnTo>
                    <a:pt x="0" y="1103"/>
                  </a:lnTo>
                  <a:lnTo>
                    <a:pt x="21354" y="1103"/>
                  </a:lnTo>
                  <a:lnTo>
                    <a:pt x="2135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8" name="Google Shape;3138;p104"/>
            <p:cNvSpPr/>
            <p:nvPr/>
          </p:nvSpPr>
          <p:spPr>
            <a:xfrm>
              <a:off x="3248275" y="2535750"/>
              <a:ext cx="597775" cy="190500"/>
            </a:xfrm>
            <a:custGeom>
              <a:avLst/>
              <a:gdLst/>
              <a:ahLst/>
              <a:cxnLst/>
              <a:rect l="l" t="t" r="r" b="b"/>
              <a:pathLst>
                <a:path w="23911" h="7620" extrusionOk="0">
                  <a:moveTo>
                    <a:pt x="11955" y="0"/>
                  </a:moveTo>
                  <a:lnTo>
                    <a:pt x="0" y="7619"/>
                  </a:lnTo>
                  <a:lnTo>
                    <a:pt x="23910" y="7619"/>
                  </a:lnTo>
                  <a:lnTo>
                    <a:pt x="1195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9" name="Google Shape;3139;p104"/>
            <p:cNvSpPr/>
            <p:nvPr/>
          </p:nvSpPr>
          <p:spPr>
            <a:xfrm>
              <a:off x="3349775" y="2568325"/>
              <a:ext cx="394750" cy="125975"/>
            </a:xfrm>
            <a:custGeom>
              <a:avLst/>
              <a:gdLst/>
              <a:ahLst/>
              <a:cxnLst/>
              <a:rect l="l" t="t" r="r" b="b"/>
              <a:pathLst>
                <a:path w="15790" h="5039" extrusionOk="0">
                  <a:moveTo>
                    <a:pt x="7895" y="1"/>
                  </a:moveTo>
                  <a:lnTo>
                    <a:pt x="0" y="5038"/>
                  </a:lnTo>
                  <a:lnTo>
                    <a:pt x="15790" y="5038"/>
                  </a:lnTo>
                  <a:lnTo>
                    <a:pt x="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0" name="Google Shape;3140;p104"/>
            <p:cNvSpPr/>
            <p:nvPr/>
          </p:nvSpPr>
          <p:spPr>
            <a:xfrm>
              <a:off x="3307175" y="2753175"/>
              <a:ext cx="72700" cy="16925"/>
            </a:xfrm>
            <a:custGeom>
              <a:avLst/>
              <a:gdLst/>
              <a:ahLst/>
              <a:cxnLst/>
              <a:rect l="l" t="t" r="r" b="b"/>
              <a:pathLst>
                <a:path w="2908" h="677" extrusionOk="0">
                  <a:moveTo>
                    <a:pt x="0" y="0"/>
                  </a:moveTo>
                  <a:lnTo>
                    <a:pt x="0" y="677"/>
                  </a:lnTo>
                  <a:lnTo>
                    <a:pt x="2907" y="677"/>
                  </a:lnTo>
                  <a:lnTo>
                    <a:pt x="290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1" name="Google Shape;3141;p104"/>
            <p:cNvSpPr/>
            <p:nvPr/>
          </p:nvSpPr>
          <p:spPr>
            <a:xfrm>
              <a:off x="3307175" y="3017575"/>
              <a:ext cx="72700" cy="16950"/>
            </a:xfrm>
            <a:custGeom>
              <a:avLst/>
              <a:gdLst/>
              <a:ahLst/>
              <a:cxnLst/>
              <a:rect l="l" t="t" r="r" b="b"/>
              <a:pathLst>
                <a:path w="2908" h="678" extrusionOk="0">
                  <a:moveTo>
                    <a:pt x="0" y="1"/>
                  </a:moveTo>
                  <a:lnTo>
                    <a:pt x="0" y="677"/>
                  </a:lnTo>
                  <a:lnTo>
                    <a:pt x="2907" y="677"/>
                  </a:lnTo>
                  <a:lnTo>
                    <a:pt x="290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2" name="Google Shape;3142;p104"/>
            <p:cNvSpPr/>
            <p:nvPr/>
          </p:nvSpPr>
          <p:spPr>
            <a:xfrm>
              <a:off x="3315300" y="2770075"/>
              <a:ext cx="56425" cy="247525"/>
            </a:xfrm>
            <a:custGeom>
              <a:avLst/>
              <a:gdLst/>
              <a:ahLst/>
              <a:cxnLst/>
              <a:rect l="l" t="t" r="r" b="b"/>
              <a:pathLst>
                <a:path w="2257" h="9901" extrusionOk="0">
                  <a:moveTo>
                    <a:pt x="1" y="1"/>
                  </a:moveTo>
                  <a:lnTo>
                    <a:pt x="1" y="9901"/>
                  </a:lnTo>
                  <a:lnTo>
                    <a:pt x="2257" y="9901"/>
                  </a:lnTo>
                  <a:lnTo>
                    <a:pt x="22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3" name="Google Shape;3143;p104"/>
            <p:cNvSpPr/>
            <p:nvPr/>
          </p:nvSpPr>
          <p:spPr>
            <a:xfrm>
              <a:off x="3325325" y="2778225"/>
              <a:ext cx="7550" cy="231225"/>
            </a:xfrm>
            <a:custGeom>
              <a:avLst/>
              <a:gdLst/>
              <a:ahLst/>
              <a:cxnLst/>
              <a:rect l="l" t="t" r="r" b="b"/>
              <a:pathLst>
                <a:path w="302" h="9249" extrusionOk="0">
                  <a:moveTo>
                    <a:pt x="1" y="1"/>
                  </a:moveTo>
                  <a:lnTo>
                    <a:pt x="1" y="9249"/>
                  </a:lnTo>
                  <a:lnTo>
                    <a:pt x="302" y="9249"/>
                  </a:lnTo>
                  <a:lnTo>
                    <a:pt x="302"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4" name="Google Shape;3144;p104"/>
            <p:cNvSpPr/>
            <p:nvPr/>
          </p:nvSpPr>
          <p:spPr>
            <a:xfrm>
              <a:off x="3340375" y="2778225"/>
              <a:ext cx="7550" cy="231225"/>
            </a:xfrm>
            <a:custGeom>
              <a:avLst/>
              <a:gdLst/>
              <a:ahLst/>
              <a:cxnLst/>
              <a:rect l="l" t="t" r="r" b="b"/>
              <a:pathLst>
                <a:path w="302" h="9249" extrusionOk="0">
                  <a:moveTo>
                    <a:pt x="0" y="1"/>
                  </a:moveTo>
                  <a:lnTo>
                    <a:pt x="0" y="9249"/>
                  </a:lnTo>
                  <a:lnTo>
                    <a:pt x="301" y="9249"/>
                  </a:lnTo>
                  <a:lnTo>
                    <a:pt x="301"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5" name="Google Shape;3145;p104"/>
            <p:cNvSpPr/>
            <p:nvPr/>
          </p:nvSpPr>
          <p:spPr>
            <a:xfrm>
              <a:off x="3355400" y="2778225"/>
              <a:ext cx="7550" cy="231225"/>
            </a:xfrm>
            <a:custGeom>
              <a:avLst/>
              <a:gdLst/>
              <a:ahLst/>
              <a:cxnLst/>
              <a:rect l="l" t="t" r="r" b="b"/>
              <a:pathLst>
                <a:path w="302" h="9249" extrusionOk="0">
                  <a:moveTo>
                    <a:pt x="1" y="1"/>
                  </a:moveTo>
                  <a:lnTo>
                    <a:pt x="1" y="9249"/>
                  </a:lnTo>
                  <a:lnTo>
                    <a:pt x="302" y="9249"/>
                  </a:lnTo>
                  <a:lnTo>
                    <a:pt x="302"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6" name="Google Shape;3146;p104"/>
            <p:cNvSpPr/>
            <p:nvPr/>
          </p:nvSpPr>
          <p:spPr>
            <a:xfrm>
              <a:off x="3502025" y="2753175"/>
              <a:ext cx="72700" cy="16925"/>
            </a:xfrm>
            <a:custGeom>
              <a:avLst/>
              <a:gdLst/>
              <a:ahLst/>
              <a:cxnLst/>
              <a:rect l="l" t="t" r="r" b="b"/>
              <a:pathLst>
                <a:path w="2908" h="677" extrusionOk="0">
                  <a:moveTo>
                    <a:pt x="1" y="0"/>
                  </a:moveTo>
                  <a:lnTo>
                    <a:pt x="1" y="677"/>
                  </a:lnTo>
                  <a:lnTo>
                    <a:pt x="2908" y="677"/>
                  </a:lnTo>
                  <a:lnTo>
                    <a:pt x="290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7" name="Google Shape;3147;p104"/>
            <p:cNvSpPr/>
            <p:nvPr/>
          </p:nvSpPr>
          <p:spPr>
            <a:xfrm>
              <a:off x="3502025" y="3017575"/>
              <a:ext cx="72700" cy="16950"/>
            </a:xfrm>
            <a:custGeom>
              <a:avLst/>
              <a:gdLst/>
              <a:ahLst/>
              <a:cxnLst/>
              <a:rect l="l" t="t" r="r" b="b"/>
              <a:pathLst>
                <a:path w="2908" h="678" extrusionOk="0">
                  <a:moveTo>
                    <a:pt x="1" y="1"/>
                  </a:moveTo>
                  <a:lnTo>
                    <a:pt x="1" y="677"/>
                  </a:lnTo>
                  <a:lnTo>
                    <a:pt x="2908" y="677"/>
                  </a:lnTo>
                  <a:lnTo>
                    <a:pt x="290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8" name="Google Shape;3148;p104"/>
            <p:cNvSpPr/>
            <p:nvPr/>
          </p:nvSpPr>
          <p:spPr>
            <a:xfrm>
              <a:off x="3510175" y="2770075"/>
              <a:ext cx="56425" cy="247525"/>
            </a:xfrm>
            <a:custGeom>
              <a:avLst/>
              <a:gdLst/>
              <a:ahLst/>
              <a:cxnLst/>
              <a:rect l="l" t="t" r="r" b="b"/>
              <a:pathLst>
                <a:path w="2257" h="9901" extrusionOk="0">
                  <a:moveTo>
                    <a:pt x="0" y="1"/>
                  </a:moveTo>
                  <a:lnTo>
                    <a:pt x="0" y="9901"/>
                  </a:lnTo>
                  <a:lnTo>
                    <a:pt x="2256" y="9901"/>
                  </a:lnTo>
                  <a:lnTo>
                    <a:pt x="225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9" name="Google Shape;3149;p104"/>
            <p:cNvSpPr/>
            <p:nvPr/>
          </p:nvSpPr>
          <p:spPr>
            <a:xfrm>
              <a:off x="3520200" y="2778225"/>
              <a:ext cx="7550" cy="231225"/>
            </a:xfrm>
            <a:custGeom>
              <a:avLst/>
              <a:gdLst/>
              <a:ahLst/>
              <a:cxnLst/>
              <a:rect l="l" t="t" r="r" b="b"/>
              <a:pathLst>
                <a:path w="302" h="9249" extrusionOk="0">
                  <a:moveTo>
                    <a:pt x="0" y="1"/>
                  </a:moveTo>
                  <a:lnTo>
                    <a:pt x="0" y="9249"/>
                  </a:lnTo>
                  <a:lnTo>
                    <a:pt x="301" y="9249"/>
                  </a:lnTo>
                  <a:lnTo>
                    <a:pt x="301"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0" name="Google Shape;3150;p104"/>
            <p:cNvSpPr/>
            <p:nvPr/>
          </p:nvSpPr>
          <p:spPr>
            <a:xfrm>
              <a:off x="3535225" y="2778225"/>
              <a:ext cx="7550" cy="231225"/>
            </a:xfrm>
            <a:custGeom>
              <a:avLst/>
              <a:gdLst/>
              <a:ahLst/>
              <a:cxnLst/>
              <a:rect l="l" t="t" r="r" b="b"/>
              <a:pathLst>
                <a:path w="302" h="9249" extrusionOk="0">
                  <a:moveTo>
                    <a:pt x="1" y="1"/>
                  </a:moveTo>
                  <a:lnTo>
                    <a:pt x="1" y="9249"/>
                  </a:lnTo>
                  <a:lnTo>
                    <a:pt x="302" y="9249"/>
                  </a:lnTo>
                  <a:lnTo>
                    <a:pt x="302"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1" name="Google Shape;3151;p104"/>
            <p:cNvSpPr/>
            <p:nvPr/>
          </p:nvSpPr>
          <p:spPr>
            <a:xfrm>
              <a:off x="3550275" y="2778225"/>
              <a:ext cx="8175" cy="231225"/>
            </a:xfrm>
            <a:custGeom>
              <a:avLst/>
              <a:gdLst/>
              <a:ahLst/>
              <a:cxnLst/>
              <a:rect l="l" t="t" r="r" b="b"/>
              <a:pathLst>
                <a:path w="327" h="9249" extrusionOk="0">
                  <a:moveTo>
                    <a:pt x="0" y="1"/>
                  </a:moveTo>
                  <a:lnTo>
                    <a:pt x="0" y="9249"/>
                  </a:lnTo>
                  <a:lnTo>
                    <a:pt x="326" y="9249"/>
                  </a:lnTo>
                  <a:lnTo>
                    <a:pt x="326"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2" name="Google Shape;3152;p104"/>
            <p:cNvSpPr/>
            <p:nvPr/>
          </p:nvSpPr>
          <p:spPr>
            <a:xfrm>
              <a:off x="3696900" y="2753175"/>
              <a:ext cx="72700" cy="16925"/>
            </a:xfrm>
            <a:custGeom>
              <a:avLst/>
              <a:gdLst/>
              <a:ahLst/>
              <a:cxnLst/>
              <a:rect l="l" t="t" r="r" b="b"/>
              <a:pathLst>
                <a:path w="2908" h="677" extrusionOk="0">
                  <a:moveTo>
                    <a:pt x="0" y="0"/>
                  </a:moveTo>
                  <a:lnTo>
                    <a:pt x="0" y="677"/>
                  </a:lnTo>
                  <a:lnTo>
                    <a:pt x="2907" y="677"/>
                  </a:lnTo>
                  <a:lnTo>
                    <a:pt x="290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3" name="Google Shape;3153;p104"/>
            <p:cNvSpPr/>
            <p:nvPr/>
          </p:nvSpPr>
          <p:spPr>
            <a:xfrm>
              <a:off x="3696900" y="3017575"/>
              <a:ext cx="72700" cy="16950"/>
            </a:xfrm>
            <a:custGeom>
              <a:avLst/>
              <a:gdLst/>
              <a:ahLst/>
              <a:cxnLst/>
              <a:rect l="l" t="t" r="r" b="b"/>
              <a:pathLst>
                <a:path w="2908" h="678" extrusionOk="0">
                  <a:moveTo>
                    <a:pt x="0" y="1"/>
                  </a:moveTo>
                  <a:lnTo>
                    <a:pt x="0" y="677"/>
                  </a:lnTo>
                  <a:lnTo>
                    <a:pt x="2907" y="677"/>
                  </a:lnTo>
                  <a:lnTo>
                    <a:pt x="290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4" name="Google Shape;3154;p104"/>
            <p:cNvSpPr/>
            <p:nvPr/>
          </p:nvSpPr>
          <p:spPr>
            <a:xfrm>
              <a:off x="3705025" y="2770075"/>
              <a:ext cx="56425" cy="247525"/>
            </a:xfrm>
            <a:custGeom>
              <a:avLst/>
              <a:gdLst/>
              <a:ahLst/>
              <a:cxnLst/>
              <a:rect l="l" t="t" r="r" b="b"/>
              <a:pathLst>
                <a:path w="2257" h="9901" extrusionOk="0">
                  <a:moveTo>
                    <a:pt x="1" y="1"/>
                  </a:moveTo>
                  <a:lnTo>
                    <a:pt x="1" y="9901"/>
                  </a:lnTo>
                  <a:lnTo>
                    <a:pt x="2257" y="9901"/>
                  </a:lnTo>
                  <a:lnTo>
                    <a:pt x="22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5" name="Google Shape;3155;p104"/>
            <p:cNvSpPr/>
            <p:nvPr/>
          </p:nvSpPr>
          <p:spPr>
            <a:xfrm>
              <a:off x="3715050" y="2778225"/>
              <a:ext cx="7550" cy="231225"/>
            </a:xfrm>
            <a:custGeom>
              <a:avLst/>
              <a:gdLst/>
              <a:ahLst/>
              <a:cxnLst/>
              <a:rect l="l" t="t" r="r" b="b"/>
              <a:pathLst>
                <a:path w="302" h="9249" extrusionOk="0">
                  <a:moveTo>
                    <a:pt x="1" y="1"/>
                  </a:moveTo>
                  <a:lnTo>
                    <a:pt x="1" y="9249"/>
                  </a:lnTo>
                  <a:lnTo>
                    <a:pt x="302" y="9249"/>
                  </a:lnTo>
                  <a:lnTo>
                    <a:pt x="302"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6" name="Google Shape;3156;p104"/>
            <p:cNvSpPr/>
            <p:nvPr/>
          </p:nvSpPr>
          <p:spPr>
            <a:xfrm>
              <a:off x="3730100" y="2778225"/>
              <a:ext cx="7550" cy="231225"/>
            </a:xfrm>
            <a:custGeom>
              <a:avLst/>
              <a:gdLst/>
              <a:ahLst/>
              <a:cxnLst/>
              <a:rect l="l" t="t" r="r" b="b"/>
              <a:pathLst>
                <a:path w="302" h="9249" extrusionOk="0">
                  <a:moveTo>
                    <a:pt x="1" y="1"/>
                  </a:moveTo>
                  <a:lnTo>
                    <a:pt x="1" y="9249"/>
                  </a:lnTo>
                  <a:lnTo>
                    <a:pt x="301" y="9249"/>
                  </a:lnTo>
                  <a:lnTo>
                    <a:pt x="301"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7" name="Google Shape;3157;p104"/>
            <p:cNvSpPr/>
            <p:nvPr/>
          </p:nvSpPr>
          <p:spPr>
            <a:xfrm>
              <a:off x="3745150" y="2778225"/>
              <a:ext cx="8150" cy="231225"/>
            </a:xfrm>
            <a:custGeom>
              <a:avLst/>
              <a:gdLst/>
              <a:ahLst/>
              <a:cxnLst/>
              <a:rect l="l" t="t" r="r" b="b"/>
              <a:pathLst>
                <a:path w="326" h="9249" extrusionOk="0">
                  <a:moveTo>
                    <a:pt x="0" y="1"/>
                  </a:moveTo>
                  <a:lnTo>
                    <a:pt x="0" y="9249"/>
                  </a:lnTo>
                  <a:lnTo>
                    <a:pt x="326" y="9249"/>
                  </a:lnTo>
                  <a:lnTo>
                    <a:pt x="326"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58" name="Google Shape;3158;p104"/>
          <p:cNvGrpSpPr/>
          <p:nvPr/>
        </p:nvGrpSpPr>
        <p:grpSpPr>
          <a:xfrm rot="752299">
            <a:off x="3532482" y="555997"/>
            <a:ext cx="1477375" cy="1179840"/>
            <a:chOff x="1539600" y="3392275"/>
            <a:chExt cx="684875" cy="547000"/>
          </a:xfrm>
        </p:grpSpPr>
        <p:sp>
          <p:nvSpPr>
            <p:cNvPr id="3159" name="Google Shape;3159;p104"/>
            <p:cNvSpPr/>
            <p:nvPr/>
          </p:nvSpPr>
          <p:spPr>
            <a:xfrm>
              <a:off x="1539600" y="3392275"/>
              <a:ext cx="684875" cy="547000"/>
            </a:xfrm>
            <a:custGeom>
              <a:avLst/>
              <a:gdLst/>
              <a:ahLst/>
              <a:cxnLst/>
              <a:rect l="l" t="t" r="r" b="b"/>
              <a:pathLst>
                <a:path w="27395" h="21880" extrusionOk="0">
                  <a:moveTo>
                    <a:pt x="5941" y="7594"/>
                  </a:moveTo>
                  <a:cubicBezTo>
                    <a:pt x="6643" y="7594"/>
                    <a:pt x="7294" y="7870"/>
                    <a:pt x="7796" y="8321"/>
                  </a:cubicBezTo>
                  <a:lnTo>
                    <a:pt x="8247" y="8772"/>
                  </a:lnTo>
                  <a:cubicBezTo>
                    <a:pt x="9249" y="9825"/>
                    <a:pt x="9224" y="11529"/>
                    <a:pt x="8197" y="12557"/>
                  </a:cubicBezTo>
                  <a:cubicBezTo>
                    <a:pt x="7695" y="13058"/>
                    <a:pt x="7019" y="13334"/>
                    <a:pt x="6292" y="13334"/>
                  </a:cubicBezTo>
                  <a:cubicBezTo>
                    <a:pt x="5565" y="13334"/>
                    <a:pt x="4888" y="13058"/>
                    <a:pt x="4387" y="12557"/>
                  </a:cubicBezTo>
                  <a:cubicBezTo>
                    <a:pt x="4312" y="12481"/>
                    <a:pt x="4262" y="12431"/>
                    <a:pt x="4186" y="12381"/>
                  </a:cubicBezTo>
                  <a:cubicBezTo>
                    <a:pt x="4136" y="12331"/>
                    <a:pt x="4086" y="12256"/>
                    <a:pt x="4036" y="12206"/>
                  </a:cubicBezTo>
                  <a:cubicBezTo>
                    <a:pt x="2983" y="11153"/>
                    <a:pt x="2983" y="9424"/>
                    <a:pt x="4036" y="8371"/>
                  </a:cubicBezTo>
                  <a:cubicBezTo>
                    <a:pt x="4537" y="7870"/>
                    <a:pt x="5214" y="7594"/>
                    <a:pt x="5941" y="7594"/>
                  </a:cubicBezTo>
                  <a:close/>
                  <a:moveTo>
                    <a:pt x="21480" y="13233"/>
                  </a:moveTo>
                  <a:cubicBezTo>
                    <a:pt x="22933" y="13258"/>
                    <a:pt x="24136" y="14486"/>
                    <a:pt x="24136" y="15940"/>
                  </a:cubicBezTo>
                  <a:cubicBezTo>
                    <a:pt x="24136" y="17419"/>
                    <a:pt x="22908" y="18647"/>
                    <a:pt x="21430" y="18647"/>
                  </a:cubicBezTo>
                  <a:lnTo>
                    <a:pt x="20953" y="18647"/>
                  </a:lnTo>
                  <a:cubicBezTo>
                    <a:pt x="19450" y="18647"/>
                    <a:pt x="18247" y="17419"/>
                    <a:pt x="18247" y="15940"/>
                  </a:cubicBezTo>
                  <a:cubicBezTo>
                    <a:pt x="18247" y="14486"/>
                    <a:pt x="19425" y="13283"/>
                    <a:pt x="20878" y="13233"/>
                  </a:cubicBezTo>
                  <a:close/>
                  <a:moveTo>
                    <a:pt x="17946" y="0"/>
                  </a:moveTo>
                  <a:cubicBezTo>
                    <a:pt x="17796" y="0"/>
                    <a:pt x="17645" y="0"/>
                    <a:pt x="17495" y="25"/>
                  </a:cubicBezTo>
                  <a:cubicBezTo>
                    <a:pt x="17294" y="75"/>
                    <a:pt x="17069" y="150"/>
                    <a:pt x="16893" y="251"/>
                  </a:cubicBezTo>
                  <a:cubicBezTo>
                    <a:pt x="16643" y="176"/>
                    <a:pt x="16392" y="125"/>
                    <a:pt x="16141" y="125"/>
                  </a:cubicBezTo>
                  <a:cubicBezTo>
                    <a:pt x="15991" y="125"/>
                    <a:pt x="15841" y="150"/>
                    <a:pt x="15715" y="176"/>
                  </a:cubicBezTo>
                  <a:cubicBezTo>
                    <a:pt x="15264" y="251"/>
                    <a:pt x="14838" y="476"/>
                    <a:pt x="14512" y="777"/>
                  </a:cubicBezTo>
                  <a:cubicBezTo>
                    <a:pt x="14412" y="777"/>
                    <a:pt x="14312" y="802"/>
                    <a:pt x="14212" y="827"/>
                  </a:cubicBezTo>
                  <a:cubicBezTo>
                    <a:pt x="13760" y="902"/>
                    <a:pt x="13359" y="1128"/>
                    <a:pt x="13034" y="1429"/>
                  </a:cubicBezTo>
                  <a:lnTo>
                    <a:pt x="12908" y="1429"/>
                  </a:lnTo>
                  <a:cubicBezTo>
                    <a:pt x="12758" y="1429"/>
                    <a:pt x="12608" y="1429"/>
                    <a:pt x="12457" y="1479"/>
                  </a:cubicBezTo>
                  <a:cubicBezTo>
                    <a:pt x="11730" y="1604"/>
                    <a:pt x="11129" y="2080"/>
                    <a:pt x="10803" y="2732"/>
                  </a:cubicBezTo>
                  <a:cubicBezTo>
                    <a:pt x="10728" y="2757"/>
                    <a:pt x="10678" y="2782"/>
                    <a:pt x="10628" y="2807"/>
                  </a:cubicBezTo>
                  <a:cubicBezTo>
                    <a:pt x="10277" y="2481"/>
                    <a:pt x="9826" y="2306"/>
                    <a:pt x="9349" y="2306"/>
                  </a:cubicBezTo>
                  <a:cubicBezTo>
                    <a:pt x="8873" y="2306"/>
                    <a:pt x="8397" y="2506"/>
                    <a:pt x="8071" y="2832"/>
                  </a:cubicBezTo>
                  <a:lnTo>
                    <a:pt x="6542" y="4361"/>
                  </a:lnTo>
                  <a:cubicBezTo>
                    <a:pt x="6342" y="4361"/>
                    <a:pt x="6141" y="4336"/>
                    <a:pt x="5941" y="4336"/>
                  </a:cubicBezTo>
                  <a:cubicBezTo>
                    <a:pt x="4362" y="4336"/>
                    <a:pt x="2858" y="4963"/>
                    <a:pt x="1730" y="6090"/>
                  </a:cubicBezTo>
                  <a:cubicBezTo>
                    <a:pt x="602" y="7193"/>
                    <a:pt x="1" y="8697"/>
                    <a:pt x="1" y="10301"/>
                  </a:cubicBezTo>
                  <a:cubicBezTo>
                    <a:pt x="1" y="11880"/>
                    <a:pt x="602" y="13384"/>
                    <a:pt x="1730" y="14511"/>
                  </a:cubicBezTo>
                  <a:cubicBezTo>
                    <a:pt x="1780" y="14562"/>
                    <a:pt x="1856" y="14612"/>
                    <a:pt x="1906" y="14662"/>
                  </a:cubicBezTo>
                  <a:cubicBezTo>
                    <a:pt x="1956" y="14737"/>
                    <a:pt x="2006" y="14787"/>
                    <a:pt x="2081" y="14837"/>
                  </a:cubicBezTo>
                  <a:cubicBezTo>
                    <a:pt x="3209" y="15965"/>
                    <a:pt x="4688" y="16592"/>
                    <a:pt x="6292" y="16592"/>
                  </a:cubicBezTo>
                  <a:cubicBezTo>
                    <a:pt x="7871" y="16592"/>
                    <a:pt x="9374" y="15965"/>
                    <a:pt x="10502" y="14837"/>
                  </a:cubicBezTo>
                  <a:cubicBezTo>
                    <a:pt x="11755" y="13584"/>
                    <a:pt x="12382" y="11855"/>
                    <a:pt x="12207" y="10100"/>
                  </a:cubicBezTo>
                  <a:lnTo>
                    <a:pt x="13760" y="8547"/>
                  </a:lnTo>
                  <a:cubicBezTo>
                    <a:pt x="14111" y="8196"/>
                    <a:pt x="14312" y="7745"/>
                    <a:pt x="14312" y="7243"/>
                  </a:cubicBezTo>
                  <a:cubicBezTo>
                    <a:pt x="14312" y="6792"/>
                    <a:pt x="14136" y="6341"/>
                    <a:pt x="13836" y="6015"/>
                  </a:cubicBezTo>
                  <a:cubicBezTo>
                    <a:pt x="13836" y="5990"/>
                    <a:pt x="13836" y="5990"/>
                    <a:pt x="13836" y="5990"/>
                  </a:cubicBezTo>
                  <a:cubicBezTo>
                    <a:pt x="14111" y="5865"/>
                    <a:pt x="14337" y="5714"/>
                    <a:pt x="14537" y="5514"/>
                  </a:cubicBezTo>
                  <a:lnTo>
                    <a:pt x="14663" y="5514"/>
                  </a:lnTo>
                  <a:cubicBezTo>
                    <a:pt x="14813" y="5514"/>
                    <a:pt x="14963" y="5514"/>
                    <a:pt x="15114" y="5489"/>
                  </a:cubicBezTo>
                  <a:cubicBezTo>
                    <a:pt x="15565" y="5389"/>
                    <a:pt x="15966" y="5188"/>
                    <a:pt x="16292" y="4862"/>
                  </a:cubicBezTo>
                  <a:cubicBezTo>
                    <a:pt x="16392" y="4862"/>
                    <a:pt x="16492" y="4862"/>
                    <a:pt x="16593" y="4837"/>
                  </a:cubicBezTo>
                  <a:cubicBezTo>
                    <a:pt x="16818" y="4787"/>
                    <a:pt x="17019" y="4712"/>
                    <a:pt x="17219" y="4612"/>
                  </a:cubicBezTo>
                  <a:cubicBezTo>
                    <a:pt x="17269" y="4637"/>
                    <a:pt x="17344" y="4662"/>
                    <a:pt x="17395" y="4662"/>
                  </a:cubicBezTo>
                  <a:cubicBezTo>
                    <a:pt x="17570" y="4937"/>
                    <a:pt x="17796" y="5138"/>
                    <a:pt x="18071" y="5313"/>
                  </a:cubicBezTo>
                  <a:cubicBezTo>
                    <a:pt x="18146" y="5589"/>
                    <a:pt x="18247" y="5865"/>
                    <a:pt x="18422" y="6090"/>
                  </a:cubicBezTo>
                  <a:cubicBezTo>
                    <a:pt x="18397" y="6316"/>
                    <a:pt x="18422" y="6541"/>
                    <a:pt x="18447" y="6742"/>
                  </a:cubicBezTo>
                  <a:cubicBezTo>
                    <a:pt x="18497" y="6968"/>
                    <a:pt x="18573" y="7168"/>
                    <a:pt x="18673" y="7369"/>
                  </a:cubicBezTo>
                  <a:cubicBezTo>
                    <a:pt x="17821" y="7519"/>
                    <a:pt x="17169" y="8271"/>
                    <a:pt x="17169" y="9173"/>
                  </a:cubicBezTo>
                  <a:lnTo>
                    <a:pt x="17169" y="11328"/>
                  </a:lnTo>
                  <a:cubicBezTo>
                    <a:pt x="15791" y="12456"/>
                    <a:pt x="14989" y="14136"/>
                    <a:pt x="14989" y="15940"/>
                  </a:cubicBezTo>
                  <a:cubicBezTo>
                    <a:pt x="14989" y="19223"/>
                    <a:pt x="17670" y="21880"/>
                    <a:pt x="20953" y="21880"/>
                  </a:cubicBezTo>
                  <a:lnTo>
                    <a:pt x="21430" y="21880"/>
                  </a:lnTo>
                  <a:cubicBezTo>
                    <a:pt x="24713" y="21880"/>
                    <a:pt x="27395" y="19223"/>
                    <a:pt x="27395" y="15940"/>
                  </a:cubicBezTo>
                  <a:cubicBezTo>
                    <a:pt x="27395" y="14161"/>
                    <a:pt x="26593" y="12481"/>
                    <a:pt x="25239" y="11354"/>
                  </a:cubicBezTo>
                  <a:lnTo>
                    <a:pt x="25239" y="9173"/>
                  </a:lnTo>
                  <a:cubicBezTo>
                    <a:pt x="25239" y="8196"/>
                    <a:pt x="24462" y="7394"/>
                    <a:pt x="23485" y="7343"/>
                  </a:cubicBezTo>
                  <a:cubicBezTo>
                    <a:pt x="23410" y="7093"/>
                    <a:pt x="23284" y="6867"/>
                    <a:pt x="23134" y="6667"/>
                  </a:cubicBezTo>
                  <a:cubicBezTo>
                    <a:pt x="23184" y="6391"/>
                    <a:pt x="23184" y="6140"/>
                    <a:pt x="23134" y="5865"/>
                  </a:cubicBezTo>
                  <a:cubicBezTo>
                    <a:pt x="23059" y="5514"/>
                    <a:pt x="22933" y="5213"/>
                    <a:pt x="22733" y="4937"/>
                  </a:cubicBezTo>
                  <a:cubicBezTo>
                    <a:pt x="22733" y="4712"/>
                    <a:pt x="22733" y="4486"/>
                    <a:pt x="22683" y="4286"/>
                  </a:cubicBezTo>
                  <a:cubicBezTo>
                    <a:pt x="22557" y="3634"/>
                    <a:pt x="22182" y="3083"/>
                    <a:pt x="21630" y="2732"/>
                  </a:cubicBezTo>
                  <a:cubicBezTo>
                    <a:pt x="21430" y="1880"/>
                    <a:pt x="20753" y="1228"/>
                    <a:pt x="19901" y="1028"/>
                  </a:cubicBezTo>
                  <a:cubicBezTo>
                    <a:pt x="19475" y="376"/>
                    <a:pt x="18748" y="0"/>
                    <a:pt x="17946" y="0"/>
                  </a:cubicBezTo>
                  <a:close/>
                </a:path>
              </a:pathLst>
            </a:custGeom>
            <a:solidFill>
              <a:srgbClr val="FFFFFF"/>
            </a:solidFill>
            <a:ln>
              <a:noFill/>
            </a:ln>
            <a:effectLst>
              <a:outerShdw dist="28575" dir="372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0" name="Google Shape;3160;p104"/>
            <p:cNvSpPr/>
            <p:nvPr/>
          </p:nvSpPr>
          <p:spPr>
            <a:xfrm>
              <a:off x="1980100" y="3435500"/>
              <a:ext cx="86475" cy="79575"/>
            </a:xfrm>
            <a:custGeom>
              <a:avLst/>
              <a:gdLst/>
              <a:ahLst/>
              <a:cxnLst/>
              <a:rect l="l" t="t" r="r" b="b"/>
              <a:pathLst>
                <a:path w="3459" h="3183" extrusionOk="0">
                  <a:moveTo>
                    <a:pt x="1715" y="511"/>
                  </a:moveTo>
                  <a:cubicBezTo>
                    <a:pt x="2220" y="511"/>
                    <a:pt x="2670" y="865"/>
                    <a:pt x="2782" y="1379"/>
                  </a:cubicBezTo>
                  <a:cubicBezTo>
                    <a:pt x="2882" y="1980"/>
                    <a:pt x="2506" y="2532"/>
                    <a:pt x="1930" y="2657"/>
                  </a:cubicBezTo>
                  <a:cubicBezTo>
                    <a:pt x="1867" y="2668"/>
                    <a:pt x="1805" y="2673"/>
                    <a:pt x="1743" y="2673"/>
                  </a:cubicBezTo>
                  <a:cubicBezTo>
                    <a:pt x="1234" y="2673"/>
                    <a:pt x="766" y="2319"/>
                    <a:pt x="677" y="1805"/>
                  </a:cubicBezTo>
                  <a:cubicBezTo>
                    <a:pt x="552" y="1203"/>
                    <a:pt x="927" y="652"/>
                    <a:pt x="1529" y="527"/>
                  </a:cubicBezTo>
                  <a:cubicBezTo>
                    <a:pt x="1592" y="516"/>
                    <a:pt x="1654" y="511"/>
                    <a:pt x="1715" y="511"/>
                  </a:cubicBezTo>
                  <a:close/>
                  <a:moveTo>
                    <a:pt x="1709" y="1"/>
                  </a:moveTo>
                  <a:cubicBezTo>
                    <a:pt x="1617" y="1"/>
                    <a:pt x="1523" y="9"/>
                    <a:pt x="1429" y="25"/>
                  </a:cubicBezTo>
                  <a:cubicBezTo>
                    <a:pt x="577" y="201"/>
                    <a:pt x="0" y="1028"/>
                    <a:pt x="150" y="1880"/>
                  </a:cubicBezTo>
                  <a:cubicBezTo>
                    <a:pt x="307" y="2660"/>
                    <a:pt x="978" y="3183"/>
                    <a:pt x="1742" y="3183"/>
                  </a:cubicBezTo>
                  <a:cubicBezTo>
                    <a:pt x="1837" y="3183"/>
                    <a:pt x="1933" y="3175"/>
                    <a:pt x="2030" y="3158"/>
                  </a:cubicBezTo>
                  <a:cubicBezTo>
                    <a:pt x="2882" y="2983"/>
                    <a:pt x="3459" y="2156"/>
                    <a:pt x="3283" y="1304"/>
                  </a:cubicBezTo>
                  <a:cubicBezTo>
                    <a:pt x="3127" y="523"/>
                    <a:pt x="2456" y="1"/>
                    <a:pt x="170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1" name="Google Shape;3161;p104"/>
            <p:cNvSpPr/>
            <p:nvPr/>
          </p:nvSpPr>
          <p:spPr>
            <a:xfrm>
              <a:off x="2005775" y="3470600"/>
              <a:ext cx="85875" cy="79575"/>
            </a:xfrm>
            <a:custGeom>
              <a:avLst/>
              <a:gdLst/>
              <a:ahLst/>
              <a:cxnLst/>
              <a:rect l="l" t="t" r="r" b="b"/>
              <a:pathLst>
                <a:path w="3435" h="3183" extrusionOk="0">
                  <a:moveTo>
                    <a:pt x="1698" y="510"/>
                  </a:moveTo>
                  <a:cubicBezTo>
                    <a:pt x="2220" y="510"/>
                    <a:pt x="2668" y="865"/>
                    <a:pt x="2758" y="1378"/>
                  </a:cubicBezTo>
                  <a:cubicBezTo>
                    <a:pt x="2883" y="1980"/>
                    <a:pt x="2507" y="2531"/>
                    <a:pt x="1905" y="2657"/>
                  </a:cubicBezTo>
                  <a:cubicBezTo>
                    <a:pt x="1843" y="2667"/>
                    <a:pt x="1781" y="2673"/>
                    <a:pt x="1719" y="2673"/>
                  </a:cubicBezTo>
                  <a:cubicBezTo>
                    <a:pt x="1215" y="2673"/>
                    <a:pt x="764" y="2316"/>
                    <a:pt x="652" y="1779"/>
                  </a:cubicBezTo>
                  <a:cubicBezTo>
                    <a:pt x="552" y="1203"/>
                    <a:pt x="928" y="652"/>
                    <a:pt x="1504" y="526"/>
                  </a:cubicBezTo>
                  <a:cubicBezTo>
                    <a:pt x="1570" y="515"/>
                    <a:pt x="1635" y="510"/>
                    <a:pt x="1698" y="510"/>
                  </a:cubicBezTo>
                  <a:close/>
                  <a:moveTo>
                    <a:pt x="1693" y="0"/>
                  </a:moveTo>
                  <a:cubicBezTo>
                    <a:pt x="1598" y="0"/>
                    <a:pt x="1501" y="8"/>
                    <a:pt x="1404" y="25"/>
                  </a:cubicBezTo>
                  <a:cubicBezTo>
                    <a:pt x="552" y="200"/>
                    <a:pt x="1" y="1028"/>
                    <a:pt x="151" y="1880"/>
                  </a:cubicBezTo>
                  <a:cubicBezTo>
                    <a:pt x="307" y="2660"/>
                    <a:pt x="979" y="3183"/>
                    <a:pt x="1725" y="3183"/>
                  </a:cubicBezTo>
                  <a:cubicBezTo>
                    <a:pt x="1818" y="3183"/>
                    <a:pt x="1912" y="3174"/>
                    <a:pt x="2006" y="3158"/>
                  </a:cubicBezTo>
                  <a:cubicBezTo>
                    <a:pt x="2883" y="2982"/>
                    <a:pt x="3434" y="2155"/>
                    <a:pt x="3284" y="1278"/>
                  </a:cubicBezTo>
                  <a:cubicBezTo>
                    <a:pt x="3128" y="520"/>
                    <a:pt x="2456" y="0"/>
                    <a:pt x="169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2" name="Google Shape;3162;p104"/>
            <p:cNvSpPr/>
            <p:nvPr/>
          </p:nvSpPr>
          <p:spPr>
            <a:xfrm>
              <a:off x="2016425" y="3510075"/>
              <a:ext cx="85875" cy="79575"/>
            </a:xfrm>
            <a:custGeom>
              <a:avLst/>
              <a:gdLst/>
              <a:ahLst/>
              <a:cxnLst/>
              <a:rect l="l" t="t" r="r" b="b"/>
              <a:pathLst>
                <a:path w="3435" h="3183" extrusionOk="0">
                  <a:moveTo>
                    <a:pt x="1698" y="510"/>
                  </a:moveTo>
                  <a:cubicBezTo>
                    <a:pt x="2221" y="510"/>
                    <a:pt x="2671" y="867"/>
                    <a:pt x="2783" y="1403"/>
                  </a:cubicBezTo>
                  <a:cubicBezTo>
                    <a:pt x="2883" y="1980"/>
                    <a:pt x="2507" y="2531"/>
                    <a:pt x="1931" y="2657"/>
                  </a:cubicBezTo>
                  <a:cubicBezTo>
                    <a:pt x="1865" y="2667"/>
                    <a:pt x="1800" y="2673"/>
                    <a:pt x="1737" y="2673"/>
                  </a:cubicBezTo>
                  <a:cubicBezTo>
                    <a:pt x="1214" y="2673"/>
                    <a:pt x="764" y="2318"/>
                    <a:pt x="652" y="1804"/>
                  </a:cubicBezTo>
                  <a:cubicBezTo>
                    <a:pt x="552" y="1203"/>
                    <a:pt x="928" y="652"/>
                    <a:pt x="1505" y="526"/>
                  </a:cubicBezTo>
                  <a:cubicBezTo>
                    <a:pt x="1570" y="515"/>
                    <a:pt x="1634" y="510"/>
                    <a:pt x="1698" y="510"/>
                  </a:cubicBezTo>
                  <a:close/>
                  <a:moveTo>
                    <a:pt x="1710" y="0"/>
                  </a:moveTo>
                  <a:cubicBezTo>
                    <a:pt x="1617" y="0"/>
                    <a:pt x="1523" y="8"/>
                    <a:pt x="1429" y="25"/>
                  </a:cubicBezTo>
                  <a:cubicBezTo>
                    <a:pt x="552" y="200"/>
                    <a:pt x="1" y="1027"/>
                    <a:pt x="151" y="1905"/>
                  </a:cubicBezTo>
                  <a:cubicBezTo>
                    <a:pt x="307" y="2663"/>
                    <a:pt x="979" y="3183"/>
                    <a:pt x="1725" y="3183"/>
                  </a:cubicBezTo>
                  <a:cubicBezTo>
                    <a:pt x="1818" y="3183"/>
                    <a:pt x="1912" y="3174"/>
                    <a:pt x="2006" y="3158"/>
                  </a:cubicBezTo>
                  <a:cubicBezTo>
                    <a:pt x="2883" y="2982"/>
                    <a:pt x="3434" y="2155"/>
                    <a:pt x="3284" y="1303"/>
                  </a:cubicBezTo>
                  <a:cubicBezTo>
                    <a:pt x="3128" y="523"/>
                    <a:pt x="2456" y="0"/>
                    <a:pt x="171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3" name="Google Shape;3163;p104"/>
            <p:cNvSpPr/>
            <p:nvPr/>
          </p:nvSpPr>
          <p:spPr>
            <a:xfrm>
              <a:off x="1819050" y="3447425"/>
              <a:ext cx="86500" cy="79575"/>
            </a:xfrm>
            <a:custGeom>
              <a:avLst/>
              <a:gdLst/>
              <a:ahLst/>
              <a:cxnLst/>
              <a:rect l="l" t="t" r="r" b="b"/>
              <a:pathLst>
                <a:path w="3460" h="3183" extrusionOk="0">
                  <a:moveTo>
                    <a:pt x="1717" y="510"/>
                  </a:moveTo>
                  <a:cubicBezTo>
                    <a:pt x="2226" y="510"/>
                    <a:pt x="2694" y="867"/>
                    <a:pt x="2783" y="1403"/>
                  </a:cubicBezTo>
                  <a:cubicBezTo>
                    <a:pt x="2883" y="1980"/>
                    <a:pt x="2507" y="2531"/>
                    <a:pt x="1931" y="2656"/>
                  </a:cubicBezTo>
                  <a:cubicBezTo>
                    <a:pt x="1868" y="2667"/>
                    <a:pt x="1806" y="2672"/>
                    <a:pt x="1743" y="2672"/>
                  </a:cubicBezTo>
                  <a:cubicBezTo>
                    <a:pt x="1235" y="2672"/>
                    <a:pt x="767" y="2318"/>
                    <a:pt x="678" y="1804"/>
                  </a:cubicBezTo>
                  <a:cubicBezTo>
                    <a:pt x="552" y="1203"/>
                    <a:pt x="953" y="651"/>
                    <a:pt x="1530" y="526"/>
                  </a:cubicBezTo>
                  <a:cubicBezTo>
                    <a:pt x="1592" y="515"/>
                    <a:pt x="1655" y="510"/>
                    <a:pt x="1717" y="510"/>
                  </a:cubicBezTo>
                  <a:close/>
                  <a:moveTo>
                    <a:pt x="1711" y="0"/>
                  </a:moveTo>
                  <a:cubicBezTo>
                    <a:pt x="1618" y="0"/>
                    <a:pt x="1524" y="8"/>
                    <a:pt x="1430" y="25"/>
                  </a:cubicBezTo>
                  <a:cubicBezTo>
                    <a:pt x="577" y="200"/>
                    <a:pt x="1" y="1027"/>
                    <a:pt x="176" y="1879"/>
                  </a:cubicBezTo>
                  <a:cubicBezTo>
                    <a:pt x="310" y="2660"/>
                    <a:pt x="979" y="3182"/>
                    <a:pt x="1743" y="3182"/>
                  </a:cubicBezTo>
                  <a:cubicBezTo>
                    <a:pt x="1838" y="3182"/>
                    <a:pt x="1934" y="3174"/>
                    <a:pt x="2031" y="3158"/>
                  </a:cubicBezTo>
                  <a:cubicBezTo>
                    <a:pt x="2883" y="2982"/>
                    <a:pt x="3460" y="2155"/>
                    <a:pt x="3284" y="1303"/>
                  </a:cubicBezTo>
                  <a:cubicBezTo>
                    <a:pt x="3150" y="523"/>
                    <a:pt x="2461" y="0"/>
                    <a:pt x="17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4" name="Google Shape;3164;p104"/>
            <p:cNvSpPr/>
            <p:nvPr/>
          </p:nvSpPr>
          <p:spPr>
            <a:xfrm>
              <a:off x="1862925" y="3431125"/>
              <a:ext cx="86500" cy="79750"/>
            </a:xfrm>
            <a:custGeom>
              <a:avLst/>
              <a:gdLst/>
              <a:ahLst/>
              <a:cxnLst/>
              <a:rect l="l" t="t" r="r" b="b"/>
              <a:pathLst>
                <a:path w="3460" h="3190" extrusionOk="0">
                  <a:moveTo>
                    <a:pt x="1752" y="527"/>
                  </a:moveTo>
                  <a:cubicBezTo>
                    <a:pt x="2247" y="527"/>
                    <a:pt x="2695" y="880"/>
                    <a:pt x="2782" y="1404"/>
                  </a:cubicBezTo>
                  <a:cubicBezTo>
                    <a:pt x="2883" y="1980"/>
                    <a:pt x="2507" y="2531"/>
                    <a:pt x="1930" y="2657"/>
                  </a:cubicBezTo>
                  <a:cubicBezTo>
                    <a:pt x="1868" y="2668"/>
                    <a:pt x="1805" y="2673"/>
                    <a:pt x="1743" y="2673"/>
                  </a:cubicBezTo>
                  <a:cubicBezTo>
                    <a:pt x="1234" y="2673"/>
                    <a:pt x="766" y="2318"/>
                    <a:pt x="677" y="1805"/>
                  </a:cubicBezTo>
                  <a:cubicBezTo>
                    <a:pt x="552" y="1228"/>
                    <a:pt x="953" y="652"/>
                    <a:pt x="1529" y="551"/>
                  </a:cubicBezTo>
                  <a:cubicBezTo>
                    <a:pt x="1604" y="535"/>
                    <a:pt x="1679" y="527"/>
                    <a:pt x="1752" y="527"/>
                  </a:cubicBezTo>
                  <a:close/>
                  <a:moveTo>
                    <a:pt x="1710" y="0"/>
                  </a:moveTo>
                  <a:cubicBezTo>
                    <a:pt x="1617" y="0"/>
                    <a:pt x="1523" y="8"/>
                    <a:pt x="1429" y="25"/>
                  </a:cubicBezTo>
                  <a:cubicBezTo>
                    <a:pt x="577" y="200"/>
                    <a:pt x="0" y="1028"/>
                    <a:pt x="176" y="1905"/>
                  </a:cubicBezTo>
                  <a:cubicBezTo>
                    <a:pt x="308" y="2654"/>
                    <a:pt x="963" y="3189"/>
                    <a:pt x="1715" y="3189"/>
                  </a:cubicBezTo>
                  <a:cubicBezTo>
                    <a:pt x="1818" y="3189"/>
                    <a:pt x="1924" y="3179"/>
                    <a:pt x="2030" y="3158"/>
                  </a:cubicBezTo>
                  <a:cubicBezTo>
                    <a:pt x="2883" y="2982"/>
                    <a:pt x="3459" y="2155"/>
                    <a:pt x="3284" y="1303"/>
                  </a:cubicBezTo>
                  <a:cubicBezTo>
                    <a:pt x="3150" y="523"/>
                    <a:pt x="2461" y="0"/>
                    <a:pt x="171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5" name="Google Shape;3165;p104"/>
            <p:cNvSpPr/>
            <p:nvPr/>
          </p:nvSpPr>
          <p:spPr>
            <a:xfrm>
              <a:off x="1900525" y="3415275"/>
              <a:ext cx="85850" cy="79300"/>
            </a:xfrm>
            <a:custGeom>
              <a:avLst/>
              <a:gdLst/>
              <a:ahLst/>
              <a:cxnLst/>
              <a:rect l="l" t="t" r="r" b="b"/>
              <a:pathLst>
                <a:path w="3434" h="3172" extrusionOk="0">
                  <a:moveTo>
                    <a:pt x="1734" y="510"/>
                  </a:moveTo>
                  <a:cubicBezTo>
                    <a:pt x="2241" y="510"/>
                    <a:pt x="2673" y="862"/>
                    <a:pt x="2782" y="1386"/>
                  </a:cubicBezTo>
                  <a:cubicBezTo>
                    <a:pt x="2882" y="1962"/>
                    <a:pt x="2506" y="2514"/>
                    <a:pt x="1905" y="2639"/>
                  </a:cubicBezTo>
                  <a:cubicBezTo>
                    <a:pt x="1842" y="2650"/>
                    <a:pt x="1780" y="2655"/>
                    <a:pt x="1718" y="2655"/>
                  </a:cubicBezTo>
                  <a:cubicBezTo>
                    <a:pt x="1214" y="2655"/>
                    <a:pt x="763" y="2301"/>
                    <a:pt x="652" y="1787"/>
                  </a:cubicBezTo>
                  <a:cubicBezTo>
                    <a:pt x="552" y="1210"/>
                    <a:pt x="927" y="634"/>
                    <a:pt x="1504" y="534"/>
                  </a:cubicBezTo>
                  <a:cubicBezTo>
                    <a:pt x="1582" y="517"/>
                    <a:pt x="1659" y="510"/>
                    <a:pt x="1734" y="510"/>
                  </a:cubicBezTo>
                  <a:close/>
                  <a:moveTo>
                    <a:pt x="1737" y="1"/>
                  </a:moveTo>
                  <a:cubicBezTo>
                    <a:pt x="1635" y="1"/>
                    <a:pt x="1532" y="11"/>
                    <a:pt x="1429" y="32"/>
                  </a:cubicBezTo>
                  <a:cubicBezTo>
                    <a:pt x="552" y="183"/>
                    <a:pt x="0" y="1010"/>
                    <a:pt x="151" y="1887"/>
                  </a:cubicBezTo>
                  <a:cubicBezTo>
                    <a:pt x="305" y="2636"/>
                    <a:pt x="962" y="3172"/>
                    <a:pt x="1697" y="3172"/>
                  </a:cubicBezTo>
                  <a:cubicBezTo>
                    <a:pt x="1799" y="3172"/>
                    <a:pt x="1902" y="3162"/>
                    <a:pt x="2005" y="3140"/>
                  </a:cubicBezTo>
                  <a:cubicBezTo>
                    <a:pt x="2882" y="2965"/>
                    <a:pt x="3434" y="2138"/>
                    <a:pt x="3283" y="1286"/>
                  </a:cubicBezTo>
                  <a:cubicBezTo>
                    <a:pt x="3129" y="537"/>
                    <a:pt x="2472" y="1"/>
                    <a:pt x="173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6" name="Google Shape;3166;p104"/>
            <p:cNvSpPr/>
            <p:nvPr/>
          </p:nvSpPr>
          <p:spPr>
            <a:xfrm>
              <a:off x="1945000" y="3411700"/>
              <a:ext cx="86500" cy="79575"/>
            </a:xfrm>
            <a:custGeom>
              <a:avLst/>
              <a:gdLst/>
              <a:ahLst/>
              <a:cxnLst/>
              <a:rect l="l" t="t" r="r" b="b"/>
              <a:pathLst>
                <a:path w="3460" h="3183" extrusionOk="0">
                  <a:moveTo>
                    <a:pt x="1717" y="510"/>
                  </a:moveTo>
                  <a:cubicBezTo>
                    <a:pt x="2226" y="510"/>
                    <a:pt x="2693" y="865"/>
                    <a:pt x="2783" y="1379"/>
                  </a:cubicBezTo>
                  <a:cubicBezTo>
                    <a:pt x="2908" y="1980"/>
                    <a:pt x="2532" y="2531"/>
                    <a:pt x="1930" y="2657"/>
                  </a:cubicBezTo>
                  <a:cubicBezTo>
                    <a:pt x="1868" y="2668"/>
                    <a:pt x="1806" y="2673"/>
                    <a:pt x="1744" y="2673"/>
                  </a:cubicBezTo>
                  <a:cubicBezTo>
                    <a:pt x="1240" y="2673"/>
                    <a:pt x="789" y="2316"/>
                    <a:pt x="677" y="1780"/>
                  </a:cubicBezTo>
                  <a:cubicBezTo>
                    <a:pt x="577" y="1203"/>
                    <a:pt x="953" y="652"/>
                    <a:pt x="1529" y="526"/>
                  </a:cubicBezTo>
                  <a:cubicBezTo>
                    <a:pt x="1592" y="515"/>
                    <a:pt x="1655" y="510"/>
                    <a:pt x="1717" y="510"/>
                  </a:cubicBezTo>
                  <a:close/>
                  <a:moveTo>
                    <a:pt x="1718" y="0"/>
                  </a:moveTo>
                  <a:cubicBezTo>
                    <a:pt x="1623" y="0"/>
                    <a:pt x="1526" y="8"/>
                    <a:pt x="1429" y="25"/>
                  </a:cubicBezTo>
                  <a:cubicBezTo>
                    <a:pt x="577" y="201"/>
                    <a:pt x="1" y="1028"/>
                    <a:pt x="176" y="1880"/>
                  </a:cubicBezTo>
                  <a:cubicBezTo>
                    <a:pt x="332" y="2660"/>
                    <a:pt x="1004" y="3183"/>
                    <a:pt x="1750" y="3183"/>
                  </a:cubicBezTo>
                  <a:cubicBezTo>
                    <a:pt x="1843" y="3183"/>
                    <a:pt x="1937" y="3175"/>
                    <a:pt x="2031" y="3158"/>
                  </a:cubicBezTo>
                  <a:cubicBezTo>
                    <a:pt x="2883" y="2983"/>
                    <a:pt x="3459" y="2155"/>
                    <a:pt x="3284" y="1278"/>
                  </a:cubicBezTo>
                  <a:cubicBezTo>
                    <a:pt x="3150" y="520"/>
                    <a:pt x="2481" y="0"/>
                    <a:pt x="171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7" name="Google Shape;3167;p104"/>
            <p:cNvSpPr/>
            <p:nvPr/>
          </p:nvSpPr>
          <p:spPr>
            <a:xfrm>
              <a:off x="2054025" y="3661075"/>
              <a:ext cx="150400" cy="258775"/>
            </a:xfrm>
            <a:custGeom>
              <a:avLst/>
              <a:gdLst/>
              <a:ahLst/>
              <a:cxnLst/>
              <a:rect l="l" t="t" r="r" b="b"/>
              <a:pathLst>
                <a:path w="6016" h="10351" extrusionOk="0">
                  <a:moveTo>
                    <a:pt x="853" y="0"/>
                  </a:moveTo>
                  <a:cubicBezTo>
                    <a:pt x="376" y="0"/>
                    <a:pt x="1" y="376"/>
                    <a:pt x="1" y="852"/>
                  </a:cubicBezTo>
                  <a:cubicBezTo>
                    <a:pt x="1" y="1303"/>
                    <a:pt x="376" y="1704"/>
                    <a:pt x="853" y="1704"/>
                  </a:cubicBezTo>
                  <a:cubicBezTo>
                    <a:pt x="2783" y="1704"/>
                    <a:pt x="4336" y="3258"/>
                    <a:pt x="4336" y="5188"/>
                  </a:cubicBezTo>
                  <a:cubicBezTo>
                    <a:pt x="4336" y="7093"/>
                    <a:pt x="2783" y="8672"/>
                    <a:pt x="853" y="8672"/>
                  </a:cubicBezTo>
                  <a:cubicBezTo>
                    <a:pt x="376" y="8672"/>
                    <a:pt x="1" y="9048"/>
                    <a:pt x="1" y="9524"/>
                  </a:cubicBezTo>
                  <a:cubicBezTo>
                    <a:pt x="1" y="9975"/>
                    <a:pt x="376" y="10351"/>
                    <a:pt x="853" y="10351"/>
                  </a:cubicBezTo>
                  <a:cubicBezTo>
                    <a:pt x="3710" y="10351"/>
                    <a:pt x="6016" y="8045"/>
                    <a:pt x="6016" y="5188"/>
                  </a:cubicBezTo>
                  <a:cubicBezTo>
                    <a:pt x="6016" y="2331"/>
                    <a:pt x="3710" y="0"/>
                    <a:pt x="8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8" name="Google Shape;3168;p104"/>
            <p:cNvSpPr/>
            <p:nvPr/>
          </p:nvSpPr>
          <p:spPr>
            <a:xfrm>
              <a:off x="1933725" y="3661075"/>
              <a:ext cx="150400" cy="258775"/>
            </a:xfrm>
            <a:custGeom>
              <a:avLst/>
              <a:gdLst/>
              <a:ahLst/>
              <a:cxnLst/>
              <a:rect l="l" t="t" r="r" b="b"/>
              <a:pathLst>
                <a:path w="6016" h="10351" extrusionOk="0">
                  <a:moveTo>
                    <a:pt x="5188" y="0"/>
                  </a:moveTo>
                  <a:cubicBezTo>
                    <a:pt x="2331" y="0"/>
                    <a:pt x="0" y="2331"/>
                    <a:pt x="0" y="5188"/>
                  </a:cubicBezTo>
                  <a:cubicBezTo>
                    <a:pt x="0" y="8045"/>
                    <a:pt x="2331" y="10351"/>
                    <a:pt x="5188" y="10351"/>
                  </a:cubicBezTo>
                  <a:cubicBezTo>
                    <a:pt x="5640" y="10351"/>
                    <a:pt x="6016" y="9975"/>
                    <a:pt x="6016" y="9524"/>
                  </a:cubicBezTo>
                  <a:cubicBezTo>
                    <a:pt x="6016" y="9048"/>
                    <a:pt x="5640" y="8672"/>
                    <a:pt x="5188" y="8672"/>
                  </a:cubicBezTo>
                  <a:cubicBezTo>
                    <a:pt x="3259" y="8672"/>
                    <a:pt x="1680" y="7093"/>
                    <a:pt x="1680" y="5188"/>
                  </a:cubicBezTo>
                  <a:cubicBezTo>
                    <a:pt x="1680" y="3258"/>
                    <a:pt x="3259" y="1704"/>
                    <a:pt x="5188" y="1704"/>
                  </a:cubicBezTo>
                  <a:cubicBezTo>
                    <a:pt x="5640" y="1704"/>
                    <a:pt x="6016" y="1303"/>
                    <a:pt x="6016" y="852"/>
                  </a:cubicBezTo>
                  <a:cubicBezTo>
                    <a:pt x="6016" y="376"/>
                    <a:pt x="5640" y="0"/>
                    <a:pt x="518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9" name="Google Shape;3169;p104"/>
            <p:cNvSpPr/>
            <p:nvPr/>
          </p:nvSpPr>
          <p:spPr>
            <a:xfrm>
              <a:off x="1988225" y="3554550"/>
              <a:ext cx="162950" cy="149150"/>
            </a:xfrm>
            <a:custGeom>
              <a:avLst/>
              <a:gdLst/>
              <a:ahLst/>
              <a:cxnLst/>
              <a:rect l="l" t="t" r="r" b="b"/>
              <a:pathLst>
                <a:path w="6518" h="5966" extrusionOk="0">
                  <a:moveTo>
                    <a:pt x="3284" y="627"/>
                  </a:moveTo>
                  <a:cubicBezTo>
                    <a:pt x="3836" y="627"/>
                    <a:pt x="4262" y="1078"/>
                    <a:pt x="4262" y="1604"/>
                  </a:cubicBezTo>
                  <a:cubicBezTo>
                    <a:pt x="4262" y="1629"/>
                    <a:pt x="4262" y="1629"/>
                    <a:pt x="4262" y="1629"/>
                  </a:cubicBezTo>
                  <a:lnTo>
                    <a:pt x="2282" y="1629"/>
                  </a:lnTo>
                  <a:cubicBezTo>
                    <a:pt x="2282" y="1629"/>
                    <a:pt x="2282" y="1629"/>
                    <a:pt x="2282" y="1604"/>
                  </a:cubicBezTo>
                  <a:cubicBezTo>
                    <a:pt x="2282" y="1078"/>
                    <a:pt x="2733" y="627"/>
                    <a:pt x="3284" y="627"/>
                  </a:cubicBezTo>
                  <a:close/>
                  <a:moveTo>
                    <a:pt x="3284" y="0"/>
                  </a:moveTo>
                  <a:cubicBezTo>
                    <a:pt x="2382" y="0"/>
                    <a:pt x="1655" y="727"/>
                    <a:pt x="1655" y="1604"/>
                  </a:cubicBezTo>
                  <a:lnTo>
                    <a:pt x="1655" y="1629"/>
                  </a:lnTo>
                  <a:lnTo>
                    <a:pt x="1054" y="1629"/>
                  </a:lnTo>
                  <a:cubicBezTo>
                    <a:pt x="477" y="1629"/>
                    <a:pt x="1" y="2106"/>
                    <a:pt x="1" y="2682"/>
                  </a:cubicBezTo>
                  <a:lnTo>
                    <a:pt x="1" y="4913"/>
                  </a:lnTo>
                  <a:cubicBezTo>
                    <a:pt x="1" y="5489"/>
                    <a:pt x="477" y="5965"/>
                    <a:pt x="1054" y="5965"/>
                  </a:cubicBezTo>
                  <a:lnTo>
                    <a:pt x="5465" y="5965"/>
                  </a:lnTo>
                  <a:cubicBezTo>
                    <a:pt x="6041" y="5965"/>
                    <a:pt x="6517" y="5489"/>
                    <a:pt x="6517" y="4913"/>
                  </a:cubicBezTo>
                  <a:lnTo>
                    <a:pt x="6517" y="2682"/>
                  </a:lnTo>
                  <a:cubicBezTo>
                    <a:pt x="6517" y="2106"/>
                    <a:pt x="6041" y="1629"/>
                    <a:pt x="5465" y="1629"/>
                  </a:cubicBezTo>
                  <a:lnTo>
                    <a:pt x="4888" y="1629"/>
                  </a:lnTo>
                  <a:lnTo>
                    <a:pt x="4888" y="1604"/>
                  </a:lnTo>
                  <a:cubicBezTo>
                    <a:pt x="4888" y="727"/>
                    <a:pt x="4161" y="0"/>
                    <a:pt x="328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0" name="Google Shape;3170;p104"/>
            <p:cNvSpPr/>
            <p:nvPr/>
          </p:nvSpPr>
          <p:spPr>
            <a:xfrm>
              <a:off x="2049025" y="3887875"/>
              <a:ext cx="25700" cy="25725"/>
            </a:xfrm>
            <a:custGeom>
              <a:avLst/>
              <a:gdLst/>
              <a:ahLst/>
              <a:cxnLst/>
              <a:rect l="l" t="t" r="r" b="b"/>
              <a:pathLst>
                <a:path w="1028" h="1029" extrusionOk="0">
                  <a:moveTo>
                    <a:pt x="501" y="1"/>
                  </a:moveTo>
                  <a:cubicBezTo>
                    <a:pt x="226" y="1"/>
                    <a:pt x="0" y="226"/>
                    <a:pt x="0" y="502"/>
                  </a:cubicBezTo>
                  <a:cubicBezTo>
                    <a:pt x="0" y="778"/>
                    <a:pt x="226" y="1028"/>
                    <a:pt x="501" y="1028"/>
                  </a:cubicBezTo>
                  <a:cubicBezTo>
                    <a:pt x="802" y="1028"/>
                    <a:pt x="1028" y="778"/>
                    <a:pt x="1028" y="502"/>
                  </a:cubicBezTo>
                  <a:cubicBezTo>
                    <a:pt x="1028" y="226"/>
                    <a:pt x="802" y="1"/>
                    <a:pt x="5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1" name="Google Shape;3171;p104"/>
            <p:cNvSpPr/>
            <p:nvPr/>
          </p:nvSpPr>
          <p:spPr>
            <a:xfrm>
              <a:off x="2006400" y="3614075"/>
              <a:ext cx="33250" cy="62675"/>
            </a:xfrm>
            <a:custGeom>
              <a:avLst/>
              <a:gdLst/>
              <a:ahLst/>
              <a:cxnLst/>
              <a:rect l="l" t="t" r="r" b="b"/>
              <a:pathLst>
                <a:path w="1330" h="2507" extrusionOk="0">
                  <a:moveTo>
                    <a:pt x="677" y="0"/>
                  </a:moveTo>
                  <a:cubicBezTo>
                    <a:pt x="302" y="0"/>
                    <a:pt x="1" y="301"/>
                    <a:pt x="1" y="677"/>
                  </a:cubicBezTo>
                  <a:cubicBezTo>
                    <a:pt x="1" y="928"/>
                    <a:pt x="151" y="1153"/>
                    <a:pt x="352" y="1253"/>
                  </a:cubicBezTo>
                  <a:lnTo>
                    <a:pt x="176" y="2507"/>
                  </a:lnTo>
                  <a:lnTo>
                    <a:pt x="1104" y="2507"/>
                  </a:lnTo>
                  <a:lnTo>
                    <a:pt x="928" y="1304"/>
                  </a:lnTo>
                  <a:cubicBezTo>
                    <a:pt x="1154" y="1203"/>
                    <a:pt x="1329" y="953"/>
                    <a:pt x="1329" y="677"/>
                  </a:cubicBezTo>
                  <a:cubicBezTo>
                    <a:pt x="1329" y="301"/>
                    <a:pt x="1053" y="0"/>
                    <a:pt x="6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2" name="Google Shape;3172;p104"/>
            <p:cNvSpPr/>
            <p:nvPr/>
          </p:nvSpPr>
          <p:spPr>
            <a:xfrm>
              <a:off x="1597250" y="3560350"/>
              <a:ext cx="241250" cy="227150"/>
            </a:xfrm>
            <a:custGeom>
              <a:avLst/>
              <a:gdLst/>
              <a:ahLst/>
              <a:cxnLst/>
              <a:rect l="l" t="t" r="r" b="b"/>
              <a:pathLst>
                <a:path w="9650" h="9086" extrusionOk="0">
                  <a:moveTo>
                    <a:pt x="7043" y="0"/>
                  </a:moveTo>
                  <a:cubicBezTo>
                    <a:pt x="6824" y="0"/>
                    <a:pt x="6605" y="82"/>
                    <a:pt x="6442" y="245"/>
                  </a:cubicBezTo>
                  <a:cubicBezTo>
                    <a:pt x="6116" y="570"/>
                    <a:pt x="6116" y="1122"/>
                    <a:pt x="6442" y="1448"/>
                  </a:cubicBezTo>
                  <a:cubicBezTo>
                    <a:pt x="7820" y="2801"/>
                    <a:pt x="7820" y="5006"/>
                    <a:pt x="6442" y="6385"/>
                  </a:cubicBezTo>
                  <a:cubicBezTo>
                    <a:pt x="5765" y="7062"/>
                    <a:pt x="4875" y="7400"/>
                    <a:pt x="3983" y="7400"/>
                  </a:cubicBezTo>
                  <a:cubicBezTo>
                    <a:pt x="3090" y="7400"/>
                    <a:pt x="2194" y="7062"/>
                    <a:pt x="1505" y="6385"/>
                  </a:cubicBezTo>
                  <a:cubicBezTo>
                    <a:pt x="1342" y="6222"/>
                    <a:pt x="1129" y="6141"/>
                    <a:pt x="916" y="6141"/>
                  </a:cubicBezTo>
                  <a:cubicBezTo>
                    <a:pt x="703" y="6141"/>
                    <a:pt x="489" y="6222"/>
                    <a:pt x="327" y="6385"/>
                  </a:cubicBezTo>
                  <a:cubicBezTo>
                    <a:pt x="1" y="6711"/>
                    <a:pt x="1" y="7237"/>
                    <a:pt x="327" y="7563"/>
                  </a:cubicBezTo>
                  <a:cubicBezTo>
                    <a:pt x="1329" y="8578"/>
                    <a:pt x="2651" y="9085"/>
                    <a:pt x="3976" y="9085"/>
                  </a:cubicBezTo>
                  <a:cubicBezTo>
                    <a:pt x="5302" y="9085"/>
                    <a:pt x="6630" y="8578"/>
                    <a:pt x="7645" y="7563"/>
                  </a:cubicBezTo>
                  <a:cubicBezTo>
                    <a:pt x="9650" y="5558"/>
                    <a:pt x="9650" y="2275"/>
                    <a:pt x="7645" y="245"/>
                  </a:cubicBezTo>
                  <a:cubicBezTo>
                    <a:pt x="7482" y="82"/>
                    <a:pt x="7263" y="0"/>
                    <a:pt x="704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3" name="Google Shape;3173;p104"/>
            <p:cNvSpPr/>
            <p:nvPr/>
          </p:nvSpPr>
          <p:spPr>
            <a:xfrm>
              <a:off x="1546500" y="3520250"/>
              <a:ext cx="241250" cy="227150"/>
            </a:xfrm>
            <a:custGeom>
              <a:avLst/>
              <a:gdLst/>
              <a:ahLst/>
              <a:cxnLst/>
              <a:rect l="l" t="t" r="r" b="b"/>
              <a:pathLst>
                <a:path w="9650" h="9086" extrusionOk="0">
                  <a:moveTo>
                    <a:pt x="5674" y="0"/>
                  </a:moveTo>
                  <a:cubicBezTo>
                    <a:pt x="4349" y="0"/>
                    <a:pt x="3021" y="508"/>
                    <a:pt x="2006" y="1523"/>
                  </a:cubicBezTo>
                  <a:cubicBezTo>
                    <a:pt x="1" y="3528"/>
                    <a:pt x="1" y="6811"/>
                    <a:pt x="2006" y="8841"/>
                  </a:cubicBezTo>
                  <a:cubicBezTo>
                    <a:pt x="2169" y="9004"/>
                    <a:pt x="2388" y="9085"/>
                    <a:pt x="2607" y="9085"/>
                  </a:cubicBezTo>
                  <a:cubicBezTo>
                    <a:pt x="2826" y="9085"/>
                    <a:pt x="3046" y="9004"/>
                    <a:pt x="3209" y="8841"/>
                  </a:cubicBezTo>
                  <a:cubicBezTo>
                    <a:pt x="3535" y="8515"/>
                    <a:pt x="3535" y="7964"/>
                    <a:pt x="3209" y="7638"/>
                  </a:cubicBezTo>
                  <a:cubicBezTo>
                    <a:pt x="1855" y="6285"/>
                    <a:pt x="1855" y="4079"/>
                    <a:pt x="3209" y="2701"/>
                  </a:cubicBezTo>
                  <a:cubicBezTo>
                    <a:pt x="3885" y="2024"/>
                    <a:pt x="4775" y="1686"/>
                    <a:pt x="5668" y="1686"/>
                  </a:cubicBezTo>
                  <a:cubicBezTo>
                    <a:pt x="6561" y="1686"/>
                    <a:pt x="7457" y="2024"/>
                    <a:pt x="8146" y="2701"/>
                  </a:cubicBezTo>
                  <a:cubicBezTo>
                    <a:pt x="8309" y="2864"/>
                    <a:pt x="8522" y="2945"/>
                    <a:pt x="8735" y="2945"/>
                  </a:cubicBezTo>
                  <a:cubicBezTo>
                    <a:pt x="8948" y="2945"/>
                    <a:pt x="9161" y="2864"/>
                    <a:pt x="9324" y="2701"/>
                  </a:cubicBezTo>
                  <a:cubicBezTo>
                    <a:pt x="9650" y="2375"/>
                    <a:pt x="9650" y="1849"/>
                    <a:pt x="9324" y="1523"/>
                  </a:cubicBezTo>
                  <a:cubicBezTo>
                    <a:pt x="8322" y="508"/>
                    <a:pt x="6999" y="0"/>
                    <a:pt x="567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4" name="Google Shape;3174;p104"/>
            <p:cNvSpPr/>
            <p:nvPr/>
          </p:nvSpPr>
          <p:spPr>
            <a:xfrm>
              <a:off x="1705025" y="3469500"/>
              <a:ext cx="174850" cy="169650"/>
            </a:xfrm>
            <a:custGeom>
              <a:avLst/>
              <a:gdLst/>
              <a:ahLst/>
              <a:cxnLst/>
              <a:rect l="l" t="t" r="r" b="b"/>
              <a:pathLst>
                <a:path w="6994" h="6786" extrusionOk="0">
                  <a:moveTo>
                    <a:pt x="5054" y="865"/>
                  </a:moveTo>
                  <a:cubicBezTo>
                    <a:pt x="5308" y="865"/>
                    <a:pt x="5564" y="959"/>
                    <a:pt x="5765" y="1147"/>
                  </a:cubicBezTo>
                  <a:cubicBezTo>
                    <a:pt x="6141" y="1548"/>
                    <a:pt x="6141" y="2174"/>
                    <a:pt x="5765" y="2575"/>
                  </a:cubicBezTo>
                  <a:lnTo>
                    <a:pt x="4336" y="1172"/>
                  </a:lnTo>
                  <a:cubicBezTo>
                    <a:pt x="4336" y="1172"/>
                    <a:pt x="4336" y="1172"/>
                    <a:pt x="4361" y="1147"/>
                  </a:cubicBezTo>
                  <a:cubicBezTo>
                    <a:pt x="4549" y="959"/>
                    <a:pt x="4800" y="865"/>
                    <a:pt x="5054" y="865"/>
                  </a:cubicBezTo>
                  <a:close/>
                  <a:moveTo>
                    <a:pt x="2745" y="0"/>
                  </a:moveTo>
                  <a:cubicBezTo>
                    <a:pt x="2476" y="0"/>
                    <a:pt x="2206" y="107"/>
                    <a:pt x="2006" y="320"/>
                  </a:cubicBezTo>
                  <a:lnTo>
                    <a:pt x="427" y="1874"/>
                  </a:lnTo>
                  <a:cubicBezTo>
                    <a:pt x="1" y="2300"/>
                    <a:pt x="1" y="2951"/>
                    <a:pt x="427" y="3377"/>
                  </a:cubicBezTo>
                  <a:lnTo>
                    <a:pt x="3534" y="6485"/>
                  </a:lnTo>
                  <a:cubicBezTo>
                    <a:pt x="3735" y="6686"/>
                    <a:pt x="4004" y="6786"/>
                    <a:pt x="4274" y="6786"/>
                  </a:cubicBezTo>
                  <a:cubicBezTo>
                    <a:pt x="4543" y="6786"/>
                    <a:pt x="4813" y="6686"/>
                    <a:pt x="5013" y="6485"/>
                  </a:cubicBezTo>
                  <a:lnTo>
                    <a:pt x="6592" y="4906"/>
                  </a:lnTo>
                  <a:cubicBezTo>
                    <a:pt x="6993" y="4480"/>
                    <a:pt x="6993" y="3828"/>
                    <a:pt x="6592" y="3402"/>
                  </a:cubicBezTo>
                  <a:lnTo>
                    <a:pt x="6191" y="3001"/>
                  </a:lnTo>
                  <a:cubicBezTo>
                    <a:pt x="6818" y="2375"/>
                    <a:pt x="6818" y="1347"/>
                    <a:pt x="6191" y="721"/>
                  </a:cubicBezTo>
                  <a:cubicBezTo>
                    <a:pt x="5878" y="407"/>
                    <a:pt x="5464" y="251"/>
                    <a:pt x="5051" y="251"/>
                  </a:cubicBezTo>
                  <a:cubicBezTo>
                    <a:pt x="4637" y="251"/>
                    <a:pt x="4224" y="407"/>
                    <a:pt x="3910" y="721"/>
                  </a:cubicBezTo>
                  <a:lnTo>
                    <a:pt x="3484" y="320"/>
                  </a:lnTo>
                  <a:cubicBezTo>
                    <a:pt x="3284" y="107"/>
                    <a:pt x="3014" y="0"/>
                    <a:pt x="274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5" name="Google Shape;3175;p104"/>
            <p:cNvSpPr/>
            <p:nvPr/>
          </p:nvSpPr>
          <p:spPr>
            <a:xfrm>
              <a:off x="1595375" y="3713700"/>
              <a:ext cx="28225" cy="25075"/>
            </a:xfrm>
            <a:custGeom>
              <a:avLst/>
              <a:gdLst/>
              <a:ahLst/>
              <a:cxnLst/>
              <a:rect l="l" t="t" r="r" b="b"/>
              <a:pathLst>
                <a:path w="1129" h="1003" extrusionOk="0">
                  <a:moveTo>
                    <a:pt x="564" y="0"/>
                  </a:moveTo>
                  <a:cubicBezTo>
                    <a:pt x="433" y="0"/>
                    <a:pt x="301" y="50"/>
                    <a:pt x="201" y="151"/>
                  </a:cubicBezTo>
                  <a:cubicBezTo>
                    <a:pt x="1" y="351"/>
                    <a:pt x="1" y="652"/>
                    <a:pt x="201" y="852"/>
                  </a:cubicBezTo>
                  <a:cubicBezTo>
                    <a:pt x="301" y="953"/>
                    <a:pt x="433" y="1003"/>
                    <a:pt x="564" y="1003"/>
                  </a:cubicBezTo>
                  <a:cubicBezTo>
                    <a:pt x="696" y="1003"/>
                    <a:pt x="828" y="953"/>
                    <a:pt x="928" y="852"/>
                  </a:cubicBezTo>
                  <a:cubicBezTo>
                    <a:pt x="1128" y="652"/>
                    <a:pt x="1128" y="351"/>
                    <a:pt x="928" y="151"/>
                  </a:cubicBezTo>
                  <a:cubicBezTo>
                    <a:pt x="828" y="50"/>
                    <a:pt x="696" y="0"/>
                    <a:pt x="5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6" name="Google Shape;3176;p104"/>
            <p:cNvSpPr/>
            <p:nvPr/>
          </p:nvSpPr>
          <p:spPr>
            <a:xfrm>
              <a:off x="1731975" y="3491725"/>
              <a:ext cx="58925" cy="56575"/>
            </a:xfrm>
            <a:custGeom>
              <a:avLst/>
              <a:gdLst/>
              <a:ahLst/>
              <a:cxnLst/>
              <a:rect l="l" t="t" r="r" b="b"/>
              <a:pathLst>
                <a:path w="2357" h="2263" extrusionOk="0">
                  <a:moveTo>
                    <a:pt x="1642" y="1"/>
                  </a:moveTo>
                  <a:cubicBezTo>
                    <a:pt x="1473" y="1"/>
                    <a:pt x="1304" y="70"/>
                    <a:pt x="1178" y="208"/>
                  </a:cubicBezTo>
                  <a:cubicBezTo>
                    <a:pt x="978" y="383"/>
                    <a:pt x="928" y="634"/>
                    <a:pt x="1003" y="859"/>
                  </a:cubicBezTo>
                  <a:lnTo>
                    <a:pt x="0" y="1611"/>
                  </a:lnTo>
                  <a:lnTo>
                    <a:pt x="627" y="2263"/>
                  </a:lnTo>
                  <a:lnTo>
                    <a:pt x="1379" y="1285"/>
                  </a:lnTo>
                  <a:cubicBezTo>
                    <a:pt x="1454" y="1319"/>
                    <a:pt x="1537" y="1335"/>
                    <a:pt x="1623" y="1335"/>
                  </a:cubicBezTo>
                  <a:cubicBezTo>
                    <a:pt x="1794" y="1335"/>
                    <a:pt x="1972" y="1269"/>
                    <a:pt x="2106" y="1135"/>
                  </a:cubicBezTo>
                  <a:cubicBezTo>
                    <a:pt x="2356" y="884"/>
                    <a:pt x="2356" y="458"/>
                    <a:pt x="2106" y="208"/>
                  </a:cubicBezTo>
                  <a:cubicBezTo>
                    <a:pt x="1980" y="70"/>
                    <a:pt x="1811" y="1"/>
                    <a:pt x="164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77" name="Google Shape;3177;p104"/>
          <p:cNvGrpSpPr/>
          <p:nvPr/>
        </p:nvGrpSpPr>
        <p:grpSpPr>
          <a:xfrm rot="-2387435">
            <a:off x="927662" y="868878"/>
            <a:ext cx="1464041" cy="1200370"/>
            <a:chOff x="8015336" y="-150551"/>
            <a:chExt cx="1495550" cy="1226204"/>
          </a:xfrm>
        </p:grpSpPr>
        <p:sp>
          <p:nvSpPr>
            <p:cNvPr id="3178" name="Google Shape;3178;p104"/>
            <p:cNvSpPr/>
            <p:nvPr/>
          </p:nvSpPr>
          <p:spPr>
            <a:xfrm rot="1346691">
              <a:off x="8117985" y="65691"/>
              <a:ext cx="1290252" cy="793720"/>
            </a:xfrm>
            <a:custGeom>
              <a:avLst/>
              <a:gdLst/>
              <a:ahLst/>
              <a:cxnLst/>
              <a:rect l="l" t="t" r="r" b="b"/>
              <a:pathLst>
                <a:path w="20453" h="12582" extrusionOk="0">
                  <a:moveTo>
                    <a:pt x="10226" y="0"/>
                  </a:moveTo>
                  <a:cubicBezTo>
                    <a:pt x="8397" y="0"/>
                    <a:pt x="5665" y="1529"/>
                    <a:pt x="3259" y="2958"/>
                  </a:cubicBezTo>
                  <a:cubicBezTo>
                    <a:pt x="2833" y="3208"/>
                    <a:pt x="2482" y="3434"/>
                    <a:pt x="2307" y="3509"/>
                  </a:cubicBezTo>
                  <a:cubicBezTo>
                    <a:pt x="1480" y="3935"/>
                    <a:pt x="201" y="4562"/>
                    <a:pt x="76" y="5990"/>
                  </a:cubicBezTo>
                  <a:cubicBezTo>
                    <a:pt x="1" y="6817"/>
                    <a:pt x="251" y="7670"/>
                    <a:pt x="828" y="8446"/>
                  </a:cubicBezTo>
                  <a:cubicBezTo>
                    <a:pt x="853" y="8497"/>
                    <a:pt x="903" y="8572"/>
                    <a:pt x="953" y="8622"/>
                  </a:cubicBezTo>
                  <a:lnTo>
                    <a:pt x="1003" y="8672"/>
                  </a:lnTo>
                  <a:cubicBezTo>
                    <a:pt x="1028" y="8697"/>
                    <a:pt x="1053" y="8722"/>
                    <a:pt x="1053" y="8772"/>
                  </a:cubicBezTo>
                  <a:cubicBezTo>
                    <a:pt x="1354" y="9098"/>
                    <a:pt x="1630" y="9374"/>
                    <a:pt x="1830" y="9524"/>
                  </a:cubicBezTo>
                  <a:cubicBezTo>
                    <a:pt x="1906" y="9599"/>
                    <a:pt x="1981" y="9650"/>
                    <a:pt x="2006" y="9675"/>
                  </a:cubicBezTo>
                  <a:cubicBezTo>
                    <a:pt x="2357" y="10326"/>
                    <a:pt x="3585" y="11329"/>
                    <a:pt x="8673" y="12406"/>
                  </a:cubicBezTo>
                  <a:cubicBezTo>
                    <a:pt x="9174" y="12507"/>
                    <a:pt x="9700" y="12582"/>
                    <a:pt x="10201" y="12582"/>
                  </a:cubicBezTo>
                  <a:cubicBezTo>
                    <a:pt x="10377" y="12582"/>
                    <a:pt x="10552" y="12557"/>
                    <a:pt x="10703" y="12557"/>
                  </a:cubicBezTo>
                  <a:cubicBezTo>
                    <a:pt x="11054" y="12532"/>
                    <a:pt x="11404" y="12482"/>
                    <a:pt x="11755" y="12406"/>
                  </a:cubicBezTo>
                  <a:cubicBezTo>
                    <a:pt x="16843" y="11329"/>
                    <a:pt x="18071" y="10326"/>
                    <a:pt x="18422" y="9675"/>
                  </a:cubicBezTo>
                  <a:cubicBezTo>
                    <a:pt x="18497" y="9624"/>
                    <a:pt x="18623" y="9524"/>
                    <a:pt x="18773" y="9399"/>
                  </a:cubicBezTo>
                  <a:cubicBezTo>
                    <a:pt x="18973" y="9198"/>
                    <a:pt x="19199" y="8973"/>
                    <a:pt x="19374" y="8747"/>
                  </a:cubicBezTo>
                  <a:cubicBezTo>
                    <a:pt x="19399" y="8722"/>
                    <a:pt x="19450" y="8672"/>
                    <a:pt x="19475" y="8622"/>
                  </a:cubicBezTo>
                  <a:lnTo>
                    <a:pt x="19525" y="8572"/>
                  </a:lnTo>
                  <a:cubicBezTo>
                    <a:pt x="19550" y="8522"/>
                    <a:pt x="19575" y="8497"/>
                    <a:pt x="19600" y="8446"/>
                  </a:cubicBezTo>
                  <a:cubicBezTo>
                    <a:pt x="20201" y="7644"/>
                    <a:pt x="20452" y="6817"/>
                    <a:pt x="20377" y="5990"/>
                  </a:cubicBezTo>
                  <a:cubicBezTo>
                    <a:pt x="20227" y="4562"/>
                    <a:pt x="18973" y="3935"/>
                    <a:pt x="18121" y="3509"/>
                  </a:cubicBezTo>
                  <a:cubicBezTo>
                    <a:pt x="17946" y="3434"/>
                    <a:pt x="17595" y="3208"/>
                    <a:pt x="17169" y="2958"/>
                  </a:cubicBezTo>
                  <a:cubicBezTo>
                    <a:pt x="15440" y="1930"/>
                    <a:pt x="12557" y="226"/>
                    <a:pt x="10602" y="25"/>
                  </a:cubicBezTo>
                  <a:cubicBezTo>
                    <a:pt x="10477" y="0"/>
                    <a:pt x="10352" y="0"/>
                    <a:pt x="10226" y="0"/>
                  </a:cubicBezTo>
                  <a:close/>
                </a:path>
              </a:pathLst>
            </a:custGeom>
            <a:solidFill>
              <a:schemeClr val="dk1"/>
            </a:solidFill>
            <a:ln>
              <a:noFill/>
            </a:ln>
            <a:effectLst>
              <a:outerShdw dist="28575" dir="282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9" name="Google Shape;3179;p104"/>
            <p:cNvSpPr/>
            <p:nvPr/>
          </p:nvSpPr>
          <p:spPr>
            <a:xfrm rot="1346691">
              <a:off x="8185289" y="613320"/>
              <a:ext cx="956602" cy="176130"/>
            </a:xfrm>
            <a:custGeom>
              <a:avLst/>
              <a:gdLst/>
              <a:ahLst/>
              <a:cxnLst/>
              <a:rect l="l" t="t" r="r" b="b"/>
              <a:pathLst>
                <a:path w="15164" h="2792" extrusionOk="0">
                  <a:moveTo>
                    <a:pt x="0" y="1"/>
                  </a:moveTo>
                  <a:cubicBezTo>
                    <a:pt x="0" y="1179"/>
                    <a:pt x="4010" y="2181"/>
                    <a:pt x="6216" y="2658"/>
                  </a:cubicBezTo>
                  <a:cubicBezTo>
                    <a:pt x="6663" y="2755"/>
                    <a:pt x="7140" y="2792"/>
                    <a:pt x="7612" y="2792"/>
                  </a:cubicBezTo>
                  <a:cubicBezTo>
                    <a:pt x="7749" y="2792"/>
                    <a:pt x="7885" y="2788"/>
                    <a:pt x="8021" y="2783"/>
                  </a:cubicBezTo>
                  <a:cubicBezTo>
                    <a:pt x="8346" y="2758"/>
                    <a:pt x="8647" y="2708"/>
                    <a:pt x="8973" y="2658"/>
                  </a:cubicBezTo>
                  <a:cubicBezTo>
                    <a:pt x="11153" y="2181"/>
                    <a:pt x="15163" y="1179"/>
                    <a:pt x="1516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0" name="Google Shape;3180;p104"/>
            <p:cNvSpPr/>
            <p:nvPr/>
          </p:nvSpPr>
          <p:spPr>
            <a:xfrm rot="1346691">
              <a:off x="8672144" y="709911"/>
              <a:ext cx="450670" cy="175562"/>
            </a:xfrm>
            <a:custGeom>
              <a:avLst/>
              <a:gdLst/>
              <a:ahLst/>
              <a:cxnLst/>
              <a:rect l="l" t="t" r="r" b="b"/>
              <a:pathLst>
                <a:path w="7144" h="2783" extrusionOk="0">
                  <a:moveTo>
                    <a:pt x="3083" y="1"/>
                  </a:moveTo>
                  <a:lnTo>
                    <a:pt x="2908" y="101"/>
                  </a:lnTo>
                  <a:cubicBezTo>
                    <a:pt x="2908" y="101"/>
                    <a:pt x="2382" y="1981"/>
                    <a:pt x="1" y="2783"/>
                  </a:cubicBezTo>
                  <a:cubicBezTo>
                    <a:pt x="326" y="2758"/>
                    <a:pt x="627" y="2708"/>
                    <a:pt x="953" y="2658"/>
                  </a:cubicBezTo>
                  <a:cubicBezTo>
                    <a:pt x="3133" y="2181"/>
                    <a:pt x="7143" y="1179"/>
                    <a:pt x="7143"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1" name="Google Shape;3181;p104"/>
            <p:cNvSpPr/>
            <p:nvPr/>
          </p:nvSpPr>
          <p:spPr>
            <a:xfrm rot="1346691">
              <a:off x="8199646" y="120868"/>
              <a:ext cx="1190643" cy="524983"/>
            </a:xfrm>
            <a:custGeom>
              <a:avLst/>
              <a:gdLst/>
              <a:ahLst/>
              <a:cxnLst/>
              <a:rect l="l" t="t" r="r" b="b"/>
              <a:pathLst>
                <a:path w="18874" h="8322" extrusionOk="0">
                  <a:moveTo>
                    <a:pt x="9449" y="0"/>
                  </a:moveTo>
                  <a:cubicBezTo>
                    <a:pt x="7244" y="0"/>
                    <a:pt x="2833" y="2958"/>
                    <a:pt x="1881" y="3434"/>
                  </a:cubicBezTo>
                  <a:cubicBezTo>
                    <a:pt x="953" y="3910"/>
                    <a:pt x="176" y="4361"/>
                    <a:pt x="76" y="5289"/>
                  </a:cubicBezTo>
                  <a:cubicBezTo>
                    <a:pt x="1" y="6040"/>
                    <a:pt x="302" y="6692"/>
                    <a:pt x="678" y="7218"/>
                  </a:cubicBezTo>
                  <a:cubicBezTo>
                    <a:pt x="753" y="7319"/>
                    <a:pt x="828" y="7394"/>
                    <a:pt x="903" y="7469"/>
                  </a:cubicBezTo>
                  <a:cubicBezTo>
                    <a:pt x="1329" y="7995"/>
                    <a:pt x="1755" y="8321"/>
                    <a:pt x="1755" y="8321"/>
                  </a:cubicBezTo>
                  <a:lnTo>
                    <a:pt x="17119" y="8321"/>
                  </a:lnTo>
                  <a:cubicBezTo>
                    <a:pt x="17119" y="8321"/>
                    <a:pt x="17570" y="7995"/>
                    <a:pt x="17996" y="7469"/>
                  </a:cubicBezTo>
                  <a:cubicBezTo>
                    <a:pt x="18046" y="7394"/>
                    <a:pt x="18121" y="7319"/>
                    <a:pt x="18196" y="7218"/>
                  </a:cubicBezTo>
                  <a:cubicBezTo>
                    <a:pt x="18572" y="6692"/>
                    <a:pt x="18873" y="6040"/>
                    <a:pt x="18798" y="5289"/>
                  </a:cubicBezTo>
                  <a:cubicBezTo>
                    <a:pt x="18723" y="4361"/>
                    <a:pt x="17921" y="3910"/>
                    <a:pt x="16993" y="3434"/>
                  </a:cubicBezTo>
                  <a:cubicBezTo>
                    <a:pt x="16091" y="2983"/>
                    <a:pt x="12006" y="251"/>
                    <a:pt x="9725" y="25"/>
                  </a:cubicBezTo>
                  <a:cubicBezTo>
                    <a:pt x="9625" y="0"/>
                    <a:pt x="9525" y="0"/>
                    <a:pt x="944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2" name="Google Shape;3182;p104"/>
            <p:cNvSpPr/>
            <p:nvPr/>
          </p:nvSpPr>
          <p:spPr>
            <a:xfrm rot="1346691">
              <a:off x="8155439" y="558937"/>
              <a:ext cx="1105227" cy="69644"/>
            </a:xfrm>
            <a:custGeom>
              <a:avLst/>
              <a:gdLst/>
              <a:ahLst/>
              <a:cxnLst/>
              <a:rect l="l" t="t" r="r" b="b"/>
              <a:pathLst>
                <a:path w="17520" h="1104" extrusionOk="0">
                  <a:moveTo>
                    <a:pt x="1" y="0"/>
                  </a:moveTo>
                  <a:cubicBezTo>
                    <a:pt x="76" y="101"/>
                    <a:pt x="151" y="176"/>
                    <a:pt x="226" y="276"/>
                  </a:cubicBezTo>
                  <a:cubicBezTo>
                    <a:pt x="652" y="777"/>
                    <a:pt x="1078" y="1103"/>
                    <a:pt x="1078" y="1103"/>
                  </a:cubicBezTo>
                  <a:lnTo>
                    <a:pt x="16442" y="1103"/>
                  </a:lnTo>
                  <a:cubicBezTo>
                    <a:pt x="16442" y="1103"/>
                    <a:pt x="16893" y="777"/>
                    <a:pt x="17319" y="276"/>
                  </a:cubicBezTo>
                  <a:cubicBezTo>
                    <a:pt x="17394" y="176"/>
                    <a:pt x="17444" y="101"/>
                    <a:pt x="1751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3" name="Google Shape;3183;p104"/>
            <p:cNvSpPr/>
            <p:nvPr/>
          </p:nvSpPr>
          <p:spPr>
            <a:xfrm rot="1346691">
              <a:off x="8789571" y="239485"/>
              <a:ext cx="577153" cy="523406"/>
            </a:xfrm>
            <a:custGeom>
              <a:avLst/>
              <a:gdLst/>
              <a:ahLst/>
              <a:cxnLst/>
              <a:rect l="l" t="t" r="r" b="b"/>
              <a:pathLst>
                <a:path w="9149" h="8297" extrusionOk="0">
                  <a:moveTo>
                    <a:pt x="0" y="0"/>
                  </a:moveTo>
                  <a:lnTo>
                    <a:pt x="0" y="0"/>
                  </a:lnTo>
                  <a:cubicBezTo>
                    <a:pt x="1103" y="802"/>
                    <a:pt x="3584" y="2757"/>
                    <a:pt x="4110" y="4136"/>
                  </a:cubicBezTo>
                  <a:cubicBezTo>
                    <a:pt x="4537" y="5238"/>
                    <a:pt x="3735" y="7068"/>
                    <a:pt x="3058" y="8296"/>
                  </a:cubicBezTo>
                  <a:lnTo>
                    <a:pt x="7394" y="8296"/>
                  </a:lnTo>
                  <a:cubicBezTo>
                    <a:pt x="7394" y="8296"/>
                    <a:pt x="7845" y="7970"/>
                    <a:pt x="8271" y="7444"/>
                  </a:cubicBezTo>
                  <a:cubicBezTo>
                    <a:pt x="8321" y="7369"/>
                    <a:pt x="8396" y="7294"/>
                    <a:pt x="8471" y="7193"/>
                  </a:cubicBezTo>
                  <a:cubicBezTo>
                    <a:pt x="8847" y="6667"/>
                    <a:pt x="9148" y="6015"/>
                    <a:pt x="9073" y="5264"/>
                  </a:cubicBezTo>
                  <a:cubicBezTo>
                    <a:pt x="8998" y="4336"/>
                    <a:pt x="8196" y="3885"/>
                    <a:pt x="7268" y="3409"/>
                  </a:cubicBezTo>
                  <a:cubicBezTo>
                    <a:pt x="6366" y="2958"/>
                    <a:pt x="2281" y="226"/>
                    <a:pt x="0"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4" name="Google Shape;3184;p104"/>
            <p:cNvSpPr/>
            <p:nvPr/>
          </p:nvSpPr>
          <p:spPr>
            <a:xfrm rot="1346691">
              <a:off x="8648474" y="268200"/>
              <a:ext cx="246721" cy="346330"/>
            </a:xfrm>
            <a:custGeom>
              <a:avLst/>
              <a:gdLst/>
              <a:ahLst/>
              <a:cxnLst/>
              <a:rect l="l" t="t" r="r" b="b"/>
              <a:pathLst>
                <a:path w="3911" h="5490" extrusionOk="0">
                  <a:moveTo>
                    <a:pt x="1955" y="0"/>
                  </a:moveTo>
                  <a:lnTo>
                    <a:pt x="1" y="627"/>
                  </a:lnTo>
                  <a:lnTo>
                    <a:pt x="1" y="2832"/>
                  </a:lnTo>
                  <a:cubicBezTo>
                    <a:pt x="1" y="3559"/>
                    <a:pt x="477" y="4211"/>
                    <a:pt x="978" y="4712"/>
                  </a:cubicBezTo>
                  <a:cubicBezTo>
                    <a:pt x="1454" y="5188"/>
                    <a:pt x="1955" y="5489"/>
                    <a:pt x="1955" y="5489"/>
                  </a:cubicBezTo>
                  <a:cubicBezTo>
                    <a:pt x="1955" y="5489"/>
                    <a:pt x="2432" y="5188"/>
                    <a:pt x="2933" y="4712"/>
                  </a:cubicBezTo>
                  <a:cubicBezTo>
                    <a:pt x="3409" y="4211"/>
                    <a:pt x="3910" y="3559"/>
                    <a:pt x="3910" y="2832"/>
                  </a:cubicBezTo>
                  <a:lnTo>
                    <a:pt x="3910" y="627"/>
                  </a:lnTo>
                  <a:lnTo>
                    <a:pt x="195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5" name="Google Shape;3185;p104"/>
            <p:cNvSpPr/>
            <p:nvPr/>
          </p:nvSpPr>
          <p:spPr>
            <a:xfrm rot="1346691">
              <a:off x="8669701" y="290159"/>
              <a:ext cx="204013" cy="298891"/>
            </a:xfrm>
            <a:custGeom>
              <a:avLst/>
              <a:gdLst/>
              <a:ahLst/>
              <a:cxnLst/>
              <a:rect l="l" t="t" r="r" b="b"/>
              <a:pathLst>
                <a:path w="3234" h="4738" extrusionOk="0">
                  <a:moveTo>
                    <a:pt x="1629" y="0"/>
                  </a:moveTo>
                  <a:lnTo>
                    <a:pt x="0" y="526"/>
                  </a:lnTo>
                  <a:lnTo>
                    <a:pt x="0" y="2481"/>
                  </a:lnTo>
                  <a:cubicBezTo>
                    <a:pt x="0" y="3108"/>
                    <a:pt x="477" y="3709"/>
                    <a:pt x="878" y="4110"/>
                  </a:cubicBezTo>
                  <a:cubicBezTo>
                    <a:pt x="1153" y="4386"/>
                    <a:pt x="1454" y="4612"/>
                    <a:pt x="1629" y="4737"/>
                  </a:cubicBezTo>
                  <a:cubicBezTo>
                    <a:pt x="1805" y="4612"/>
                    <a:pt x="2081" y="4386"/>
                    <a:pt x="2356" y="4110"/>
                  </a:cubicBezTo>
                  <a:cubicBezTo>
                    <a:pt x="2757" y="3709"/>
                    <a:pt x="3233" y="3108"/>
                    <a:pt x="3233" y="2481"/>
                  </a:cubicBezTo>
                  <a:lnTo>
                    <a:pt x="3233" y="526"/>
                  </a:lnTo>
                  <a:lnTo>
                    <a:pt x="162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6" name="Google Shape;3186;p104"/>
            <p:cNvSpPr/>
            <p:nvPr/>
          </p:nvSpPr>
          <p:spPr>
            <a:xfrm rot="1346691">
              <a:off x="8701097" y="331145"/>
              <a:ext cx="204013" cy="64913"/>
            </a:xfrm>
            <a:custGeom>
              <a:avLst/>
              <a:gdLst/>
              <a:ahLst/>
              <a:cxnLst/>
              <a:rect l="l" t="t" r="r" b="b"/>
              <a:pathLst>
                <a:path w="3234" h="1029" extrusionOk="0">
                  <a:moveTo>
                    <a:pt x="0" y="1"/>
                  </a:moveTo>
                  <a:lnTo>
                    <a:pt x="0" y="1028"/>
                  </a:lnTo>
                  <a:lnTo>
                    <a:pt x="3233" y="1028"/>
                  </a:lnTo>
                  <a:lnTo>
                    <a:pt x="32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7" name="Google Shape;3187;p104"/>
            <p:cNvSpPr/>
            <p:nvPr/>
          </p:nvSpPr>
          <p:spPr>
            <a:xfrm rot="1346691">
              <a:off x="8714778" y="416178"/>
              <a:ext cx="91787" cy="104404"/>
            </a:xfrm>
            <a:custGeom>
              <a:avLst/>
              <a:gdLst/>
              <a:ahLst/>
              <a:cxnLst/>
              <a:rect l="l" t="t" r="r" b="b"/>
              <a:pathLst>
                <a:path w="1455" h="1655" extrusionOk="0">
                  <a:moveTo>
                    <a:pt x="727" y="0"/>
                  </a:moveTo>
                  <a:lnTo>
                    <a:pt x="477" y="401"/>
                  </a:lnTo>
                  <a:lnTo>
                    <a:pt x="1" y="401"/>
                  </a:lnTo>
                  <a:lnTo>
                    <a:pt x="251" y="827"/>
                  </a:lnTo>
                  <a:lnTo>
                    <a:pt x="1" y="1253"/>
                  </a:lnTo>
                  <a:lnTo>
                    <a:pt x="477" y="1253"/>
                  </a:lnTo>
                  <a:lnTo>
                    <a:pt x="727" y="1654"/>
                  </a:lnTo>
                  <a:lnTo>
                    <a:pt x="953" y="1253"/>
                  </a:lnTo>
                  <a:lnTo>
                    <a:pt x="1454" y="1253"/>
                  </a:lnTo>
                  <a:lnTo>
                    <a:pt x="1204" y="827"/>
                  </a:lnTo>
                  <a:lnTo>
                    <a:pt x="1454" y="401"/>
                  </a:lnTo>
                  <a:lnTo>
                    <a:pt x="953" y="401"/>
                  </a:lnTo>
                  <a:lnTo>
                    <a:pt x="72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8" name="Google Shape;3188;p104"/>
            <p:cNvSpPr/>
            <p:nvPr/>
          </p:nvSpPr>
          <p:spPr>
            <a:xfrm rot="1346691">
              <a:off x="8743998" y="329781"/>
              <a:ext cx="19051" cy="30091"/>
            </a:xfrm>
            <a:custGeom>
              <a:avLst/>
              <a:gdLst/>
              <a:ahLst/>
              <a:cxnLst/>
              <a:rect l="l" t="t" r="r" b="b"/>
              <a:pathLst>
                <a:path w="302" h="477" extrusionOk="0">
                  <a:moveTo>
                    <a:pt x="126" y="50"/>
                  </a:moveTo>
                  <a:cubicBezTo>
                    <a:pt x="176" y="50"/>
                    <a:pt x="227" y="76"/>
                    <a:pt x="227" y="126"/>
                  </a:cubicBezTo>
                  <a:cubicBezTo>
                    <a:pt x="227" y="201"/>
                    <a:pt x="176" y="226"/>
                    <a:pt x="126" y="226"/>
                  </a:cubicBezTo>
                  <a:lnTo>
                    <a:pt x="76" y="226"/>
                  </a:lnTo>
                  <a:lnTo>
                    <a:pt x="76" y="50"/>
                  </a:lnTo>
                  <a:close/>
                  <a:moveTo>
                    <a:pt x="1" y="0"/>
                  </a:moveTo>
                  <a:lnTo>
                    <a:pt x="1" y="477"/>
                  </a:lnTo>
                  <a:lnTo>
                    <a:pt x="76" y="477"/>
                  </a:lnTo>
                  <a:lnTo>
                    <a:pt x="76" y="276"/>
                  </a:lnTo>
                  <a:lnTo>
                    <a:pt x="101" y="276"/>
                  </a:lnTo>
                  <a:cubicBezTo>
                    <a:pt x="176" y="276"/>
                    <a:pt x="227" y="251"/>
                    <a:pt x="252" y="226"/>
                  </a:cubicBezTo>
                  <a:cubicBezTo>
                    <a:pt x="277" y="201"/>
                    <a:pt x="302" y="176"/>
                    <a:pt x="302" y="126"/>
                  </a:cubicBezTo>
                  <a:cubicBezTo>
                    <a:pt x="302" y="76"/>
                    <a:pt x="277" y="50"/>
                    <a:pt x="252" y="25"/>
                  </a:cubicBezTo>
                  <a:cubicBezTo>
                    <a:pt x="227" y="0"/>
                    <a:pt x="176" y="0"/>
                    <a:pt x="12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9" name="Google Shape;3189;p104"/>
            <p:cNvSpPr/>
            <p:nvPr/>
          </p:nvSpPr>
          <p:spPr>
            <a:xfrm rot="1346691">
              <a:off x="8764163" y="339740"/>
              <a:ext cx="26937" cy="30091"/>
            </a:xfrm>
            <a:custGeom>
              <a:avLst/>
              <a:gdLst/>
              <a:ahLst/>
              <a:cxnLst/>
              <a:rect l="l" t="t" r="r" b="b"/>
              <a:pathLst>
                <a:path w="427" h="477" extrusionOk="0">
                  <a:moveTo>
                    <a:pt x="201" y="50"/>
                  </a:moveTo>
                  <a:cubicBezTo>
                    <a:pt x="302" y="50"/>
                    <a:pt x="352" y="126"/>
                    <a:pt x="352" y="226"/>
                  </a:cubicBezTo>
                  <a:cubicBezTo>
                    <a:pt x="352" y="326"/>
                    <a:pt x="302" y="426"/>
                    <a:pt x="201" y="426"/>
                  </a:cubicBezTo>
                  <a:cubicBezTo>
                    <a:pt x="126" y="426"/>
                    <a:pt x="51" y="326"/>
                    <a:pt x="51" y="226"/>
                  </a:cubicBezTo>
                  <a:cubicBezTo>
                    <a:pt x="51" y="126"/>
                    <a:pt x="101" y="50"/>
                    <a:pt x="201" y="50"/>
                  </a:cubicBezTo>
                  <a:close/>
                  <a:moveTo>
                    <a:pt x="201" y="0"/>
                  </a:moveTo>
                  <a:cubicBezTo>
                    <a:pt x="76" y="0"/>
                    <a:pt x="1" y="76"/>
                    <a:pt x="1" y="226"/>
                  </a:cubicBezTo>
                  <a:cubicBezTo>
                    <a:pt x="1" y="376"/>
                    <a:pt x="76" y="477"/>
                    <a:pt x="201" y="477"/>
                  </a:cubicBezTo>
                  <a:cubicBezTo>
                    <a:pt x="327" y="477"/>
                    <a:pt x="427" y="376"/>
                    <a:pt x="427" y="226"/>
                  </a:cubicBezTo>
                  <a:cubicBezTo>
                    <a:pt x="427" y="76"/>
                    <a:pt x="352" y="0"/>
                    <a:pt x="2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0" name="Google Shape;3190;p104"/>
            <p:cNvSpPr/>
            <p:nvPr/>
          </p:nvSpPr>
          <p:spPr>
            <a:xfrm rot="1346691">
              <a:off x="8793851" y="349710"/>
              <a:ext cx="15834" cy="30091"/>
            </a:xfrm>
            <a:custGeom>
              <a:avLst/>
              <a:gdLst/>
              <a:ahLst/>
              <a:cxnLst/>
              <a:rect l="l" t="t" r="r" b="b"/>
              <a:pathLst>
                <a:path w="251" h="477" extrusionOk="0">
                  <a:moveTo>
                    <a:pt x="0" y="0"/>
                  </a:moveTo>
                  <a:lnTo>
                    <a:pt x="0" y="477"/>
                  </a:lnTo>
                  <a:lnTo>
                    <a:pt x="251" y="477"/>
                  </a:lnTo>
                  <a:lnTo>
                    <a:pt x="251" y="401"/>
                  </a:lnTo>
                  <a:lnTo>
                    <a:pt x="50" y="401"/>
                  </a:lnTo>
                  <a:lnTo>
                    <a:pt x="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1" name="Google Shape;3191;p104"/>
            <p:cNvSpPr/>
            <p:nvPr/>
          </p:nvSpPr>
          <p:spPr>
            <a:xfrm rot="1346721">
              <a:off x="8813275" y="355141"/>
              <a:ext cx="3280" cy="30091"/>
            </a:xfrm>
            <a:custGeom>
              <a:avLst/>
              <a:gdLst/>
              <a:ahLst/>
              <a:cxnLst/>
              <a:rect l="l" t="t" r="r" b="b"/>
              <a:pathLst>
                <a:path w="52" h="477" extrusionOk="0">
                  <a:moveTo>
                    <a:pt x="1" y="0"/>
                  </a:moveTo>
                  <a:lnTo>
                    <a:pt x="1" y="477"/>
                  </a:lnTo>
                  <a:lnTo>
                    <a:pt x="51" y="477"/>
                  </a:lnTo>
                  <a:lnTo>
                    <a:pt x="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2" name="Google Shape;3192;p104"/>
            <p:cNvSpPr/>
            <p:nvPr/>
          </p:nvSpPr>
          <p:spPr>
            <a:xfrm rot="1346743">
              <a:off x="8821362" y="362390"/>
              <a:ext cx="22205" cy="30091"/>
            </a:xfrm>
            <a:custGeom>
              <a:avLst/>
              <a:gdLst/>
              <a:ahLst/>
              <a:cxnLst/>
              <a:rect l="l" t="t" r="r" b="b"/>
              <a:pathLst>
                <a:path w="352" h="477" extrusionOk="0">
                  <a:moveTo>
                    <a:pt x="226" y="0"/>
                  </a:moveTo>
                  <a:cubicBezTo>
                    <a:pt x="101" y="0"/>
                    <a:pt x="0" y="76"/>
                    <a:pt x="0" y="226"/>
                  </a:cubicBezTo>
                  <a:cubicBezTo>
                    <a:pt x="0" y="376"/>
                    <a:pt x="101" y="477"/>
                    <a:pt x="226" y="477"/>
                  </a:cubicBezTo>
                  <a:cubicBezTo>
                    <a:pt x="276" y="477"/>
                    <a:pt x="326" y="451"/>
                    <a:pt x="351" y="451"/>
                  </a:cubicBezTo>
                  <a:lnTo>
                    <a:pt x="326" y="401"/>
                  </a:lnTo>
                  <a:cubicBezTo>
                    <a:pt x="301" y="401"/>
                    <a:pt x="276" y="426"/>
                    <a:pt x="226" y="426"/>
                  </a:cubicBezTo>
                  <a:cubicBezTo>
                    <a:pt x="126" y="426"/>
                    <a:pt x="50" y="351"/>
                    <a:pt x="50" y="226"/>
                  </a:cubicBezTo>
                  <a:cubicBezTo>
                    <a:pt x="50" y="101"/>
                    <a:pt x="126" y="50"/>
                    <a:pt x="226" y="50"/>
                  </a:cubicBezTo>
                  <a:lnTo>
                    <a:pt x="326" y="50"/>
                  </a:lnTo>
                  <a:lnTo>
                    <a:pt x="3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3" name="Google Shape;3193;p104"/>
            <p:cNvSpPr/>
            <p:nvPr/>
          </p:nvSpPr>
          <p:spPr>
            <a:xfrm rot="1346691">
              <a:off x="8846440" y="371433"/>
              <a:ext cx="15834" cy="30091"/>
            </a:xfrm>
            <a:custGeom>
              <a:avLst/>
              <a:gdLst/>
              <a:ahLst/>
              <a:cxnLst/>
              <a:rect l="l" t="t" r="r" b="b"/>
              <a:pathLst>
                <a:path w="251" h="477" extrusionOk="0">
                  <a:moveTo>
                    <a:pt x="0" y="0"/>
                  </a:moveTo>
                  <a:lnTo>
                    <a:pt x="0" y="477"/>
                  </a:lnTo>
                  <a:lnTo>
                    <a:pt x="251" y="477"/>
                  </a:lnTo>
                  <a:lnTo>
                    <a:pt x="251" y="401"/>
                  </a:lnTo>
                  <a:lnTo>
                    <a:pt x="50" y="401"/>
                  </a:lnTo>
                  <a:lnTo>
                    <a:pt x="50" y="251"/>
                  </a:lnTo>
                  <a:lnTo>
                    <a:pt x="226" y="251"/>
                  </a:lnTo>
                  <a:lnTo>
                    <a:pt x="226" y="201"/>
                  </a:lnTo>
                  <a:lnTo>
                    <a:pt x="50" y="201"/>
                  </a:lnTo>
                  <a:lnTo>
                    <a:pt x="50" y="50"/>
                  </a:lnTo>
                  <a:lnTo>
                    <a:pt x="251" y="50"/>
                  </a:lnTo>
                  <a:lnTo>
                    <a:pt x="2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4" name="Google Shape;3194;p104"/>
            <p:cNvSpPr/>
            <p:nvPr/>
          </p:nvSpPr>
          <p:spPr>
            <a:xfrm rot="1346691">
              <a:off x="8767126" y="291740"/>
              <a:ext cx="123392" cy="346330"/>
            </a:xfrm>
            <a:custGeom>
              <a:avLst/>
              <a:gdLst/>
              <a:ahLst/>
              <a:cxnLst/>
              <a:rect l="l" t="t" r="r" b="b"/>
              <a:pathLst>
                <a:path w="1956" h="5490" extrusionOk="0">
                  <a:moveTo>
                    <a:pt x="0" y="0"/>
                  </a:moveTo>
                  <a:lnTo>
                    <a:pt x="0" y="5489"/>
                  </a:lnTo>
                  <a:cubicBezTo>
                    <a:pt x="0" y="5489"/>
                    <a:pt x="477" y="5188"/>
                    <a:pt x="978" y="4712"/>
                  </a:cubicBezTo>
                  <a:cubicBezTo>
                    <a:pt x="1454" y="4211"/>
                    <a:pt x="1955" y="3559"/>
                    <a:pt x="1955" y="2832"/>
                  </a:cubicBezTo>
                  <a:lnTo>
                    <a:pt x="1955" y="627"/>
                  </a:lnTo>
                  <a:lnTo>
                    <a:pt x="0"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5" name="Google Shape;3195;p104"/>
            <p:cNvSpPr/>
            <p:nvPr/>
          </p:nvSpPr>
          <p:spPr>
            <a:xfrm rot="1346691">
              <a:off x="8743998" y="329781"/>
              <a:ext cx="19051" cy="30091"/>
            </a:xfrm>
            <a:custGeom>
              <a:avLst/>
              <a:gdLst/>
              <a:ahLst/>
              <a:cxnLst/>
              <a:rect l="l" t="t" r="r" b="b"/>
              <a:pathLst>
                <a:path w="302" h="477" extrusionOk="0">
                  <a:moveTo>
                    <a:pt x="126" y="50"/>
                  </a:moveTo>
                  <a:cubicBezTo>
                    <a:pt x="176" y="50"/>
                    <a:pt x="227" y="76"/>
                    <a:pt x="227" y="126"/>
                  </a:cubicBezTo>
                  <a:cubicBezTo>
                    <a:pt x="227" y="201"/>
                    <a:pt x="176" y="226"/>
                    <a:pt x="126" y="226"/>
                  </a:cubicBezTo>
                  <a:lnTo>
                    <a:pt x="76" y="226"/>
                  </a:lnTo>
                  <a:lnTo>
                    <a:pt x="76" y="50"/>
                  </a:lnTo>
                  <a:close/>
                  <a:moveTo>
                    <a:pt x="1" y="0"/>
                  </a:moveTo>
                  <a:lnTo>
                    <a:pt x="1" y="477"/>
                  </a:lnTo>
                  <a:lnTo>
                    <a:pt x="76" y="477"/>
                  </a:lnTo>
                  <a:lnTo>
                    <a:pt x="76" y="276"/>
                  </a:lnTo>
                  <a:lnTo>
                    <a:pt x="101" y="276"/>
                  </a:lnTo>
                  <a:cubicBezTo>
                    <a:pt x="176" y="276"/>
                    <a:pt x="227" y="251"/>
                    <a:pt x="252" y="226"/>
                  </a:cubicBezTo>
                  <a:cubicBezTo>
                    <a:pt x="277" y="201"/>
                    <a:pt x="302" y="176"/>
                    <a:pt x="302" y="126"/>
                  </a:cubicBezTo>
                  <a:cubicBezTo>
                    <a:pt x="302" y="76"/>
                    <a:pt x="277" y="50"/>
                    <a:pt x="252" y="25"/>
                  </a:cubicBezTo>
                  <a:cubicBezTo>
                    <a:pt x="227" y="0"/>
                    <a:pt x="176" y="0"/>
                    <a:pt x="1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6" name="Google Shape;3196;p104"/>
            <p:cNvSpPr/>
            <p:nvPr/>
          </p:nvSpPr>
          <p:spPr>
            <a:xfrm rot="1346691">
              <a:off x="8764163" y="339740"/>
              <a:ext cx="26937" cy="30091"/>
            </a:xfrm>
            <a:custGeom>
              <a:avLst/>
              <a:gdLst/>
              <a:ahLst/>
              <a:cxnLst/>
              <a:rect l="l" t="t" r="r" b="b"/>
              <a:pathLst>
                <a:path w="427" h="477" extrusionOk="0">
                  <a:moveTo>
                    <a:pt x="201" y="50"/>
                  </a:moveTo>
                  <a:cubicBezTo>
                    <a:pt x="302" y="50"/>
                    <a:pt x="352" y="126"/>
                    <a:pt x="352" y="226"/>
                  </a:cubicBezTo>
                  <a:cubicBezTo>
                    <a:pt x="352" y="326"/>
                    <a:pt x="302" y="426"/>
                    <a:pt x="201" y="426"/>
                  </a:cubicBezTo>
                  <a:cubicBezTo>
                    <a:pt x="126" y="426"/>
                    <a:pt x="51" y="326"/>
                    <a:pt x="51" y="226"/>
                  </a:cubicBezTo>
                  <a:cubicBezTo>
                    <a:pt x="51" y="126"/>
                    <a:pt x="101" y="50"/>
                    <a:pt x="201" y="50"/>
                  </a:cubicBezTo>
                  <a:close/>
                  <a:moveTo>
                    <a:pt x="201" y="0"/>
                  </a:moveTo>
                  <a:cubicBezTo>
                    <a:pt x="76" y="0"/>
                    <a:pt x="1" y="76"/>
                    <a:pt x="1" y="226"/>
                  </a:cubicBezTo>
                  <a:cubicBezTo>
                    <a:pt x="1" y="376"/>
                    <a:pt x="76" y="477"/>
                    <a:pt x="201" y="477"/>
                  </a:cubicBezTo>
                  <a:cubicBezTo>
                    <a:pt x="327" y="477"/>
                    <a:pt x="427" y="376"/>
                    <a:pt x="427" y="226"/>
                  </a:cubicBezTo>
                  <a:cubicBezTo>
                    <a:pt x="427" y="76"/>
                    <a:pt x="352" y="0"/>
                    <a:pt x="2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7" name="Google Shape;3197;p104"/>
            <p:cNvSpPr/>
            <p:nvPr/>
          </p:nvSpPr>
          <p:spPr>
            <a:xfrm rot="1346691">
              <a:off x="8793851" y="349710"/>
              <a:ext cx="15834" cy="30091"/>
            </a:xfrm>
            <a:custGeom>
              <a:avLst/>
              <a:gdLst/>
              <a:ahLst/>
              <a:cxnLst/>
              <a:rect l="l" t="t" r="r" b="b"/>
              <a:pathLst>
                <a:path w="251" h="477" extrusionOk="0">
                  <a:moveTo>
                    <a:pt x="0" y="0"/>
                  </a:moveTo>
                  <a:lnTo>
                    <a:pt x="0" y="477"/>
                  </a:lnTo>
                  <a:lnTo>
                    <a:pt x="251" y="477"/>
                  </a:lnTo>
                  <a:lnTo>
                    <a:pt x="251" y="401"/>
                  </a:lnTo>
                  <a:lnTo>
                    <a:pt x="50" y="401"/>
                  </a:lnTo>
                  <a:lnTo>
                    <a:pt x="5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8" name="Google Shape;3198;p104"/>
            <p:cNvSpPr/>
            <p:nvPr/>
          </p:nvSpPr>
          <p:spPr>
            <a:xfrm rot="1346721">
              <a:off x="8813275" y="355141"/>
              <a:ext cx="3280" cy="30091"/>
            </a:xfrm>
            <a:custGeom>
              <a:avLst/>
              <a:gdLst/>
              <a:ahLst/>
              <a:cxnLst/>
              <a:rect l="l" t="t" r="r" b="b"/>
              <a:pathLst>
                <a:path w="52" h="477" extrusionOk="0">
                  <a:moveTo>
                    <a:pt x="1" y="0"/>
                  </a:moveTo>
                  <a:lnTo>
                    <a:pt x="1" y="477"/>
                  </a:lnTo>
                  <a:lnTo>
                    <a:pt x="51" y="477"/>
                  </a:lnTo>
                  <a:lnTo>
                    <a:pt x="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9" name="Google Shape;3199;p104"/>
            <p:cNvSpPr/>
            <p:nvPr/>
          </p:nvSpPr>
          <p:spPr>
            <a:xfrm rot="1346743">
              <a:off x="8821362" y="362390"/>
              <a:ext cx="22205" cy="30091"/>
            </a:xfrm>
            <a:custGeom>
              <a:avLst/>
              <a:gdLst/>
              <a:ahLst/>
              <a:cxnLst/>
              <a:rect l="l" t="t" r="r" b="b"/>
              <a:pathLst>
                <a:path w="352" h="477" extrusionOk="0">
                  <a:moveTo>
                    <a:pt x="226" y="0"/>
                  </a:moveTo>
                  <a:cubicBezTo>
                    <a:pt x="101" y="0"/>
                    <a:pt x="0" y="76"/>
                    <a:pt x="0" y="226"/>
                  </a:cubicBezTo>
                  <a:cubicBezTo>
                    <a:pt x="0" y="376"/>
                    <a:pt x="101" y="477"/>
                    <a:pt x="226" y="477"/>
                  </a:cubicBezTo>
                  <a:cubicBezTo>
                    <a:pt x="276" y="477"/>
                    <a:pt x="326" y="451"/>
                    <a:pt x="351" y="451"/>
                  </a:cubicBezTo>
                  <a:lnTo>
                    <a:pt x="326" y="401"/>
                  </a:lnTo>
                  <a:cubicBezTo>
                    <a:pt x="301" y="401"/>
                    <a:pt x="276" y="426"/>
                    <a:pt x="226" y="426"/>
                  </a:cubicBezTo>
                  <a:cubicBezTo>
                    <a:pt x="126" y="426"/>
                    <a:pt x="50" y="351"/>
                    <a:pt x="50" y="226"/>
                  </a:cubicBezTo>
                  <a:cubicBezTo>
                    <a:pt x="50" y="101"/>
                    <a:pt x="126" y="50"/>
                    <a:pt x="226" y="50"/>
                  </a:cubicBezTo>
                  <a:lnTo>
                    <a:pt x="326" y="50"/>
                  </a:lnTo>
                  <a:lnTo>
                    <a:pt x="3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0" name="Google Shape;3200;p104"/>
            <p:cNvSpPr/>
            <p:nvPr/>
          </p:nvSpPr>
          <p:spPr>
            <a:xfrm rot="1346691">
              <a:off x="8846440" y="371433"/>
              <a:ext cx="15834" cy="30091"/>
            </a:xfrm>
            <a:custGeom>
              <a:avLst/>
              <a:gdLst/>
              <a:ahLst/>
              <a:cxnLst/>
              <a:rect l="l" t="t" r="r" b="b"/>
              <a:pathLst>
                <a:path w="251" h="477" extrusionOk="0">
                  <a:moveTo>
                    <a:pt x="0" y="0"/>
                  </a:moveTo>
                  <a:lnTo>
                    <a:pt x="0" y="477"/>
                  </a:lnTo>
                  <a:lnTo>
                    <a:pt x="251" y="477"/>
                  </a:lnTo>
                  <a:lnTo>
                    <a:pt x="251" y="401"/>
                  </a:lnTo>
                  <a:lnTo>
                    <a:pt x="50" y="401"/>
                  </a:lnTo>
                  <a:lnTo>
                    <a:pt x="50" y="251"/>
                  </a:lnTo>
                  <a:lnTo>
                    <a:pt x="226" y="251"/>
                  </a:lnTo>
                  <a:lnTo>
                    <a:pt x="226" y="201"/>
                  </a:lnTo>
                  <a:lnTo>
                    <a:pt x="50" y="201"/>
                  </a:lnTo>
                  <a:lnTo>
                    <a:pt x="50" y="50"/>
                  </a:lnTo>
                  <a:lnTo>
                    <a:pt x="251" y="50"/>
                  </a:lnTo>
                  <a:lnTo>
                    <a:pt x="2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01" name="Google Shape;3201;p104"/>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2" name="Google Shape;3202;p104">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3" name="Google Shape;3203;p104">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4" name="Google Shape;3204;p104">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08"/>
        <p:cNvGrpSpPr/>
        <p:nvPr/>
      </p:nvGrpSpPr>
      <p:grpSpPr>
        <a:xfrm>
          <a:off x="0" y="0"/>
          <a:ext cx="0" cy="0"/>
          <a:chOff x="0" y="0"/>
          <a:chExt cx="0" cy="0"/>
        </a:xfrm>
      </p:grpSpPr>
      <p:sp>
        <p:nvSpPr>
          <p:cNvPr id="3209" name="Google Shape;3209;p105"/>
          <p:cNvSpPr txBox="1">
            <a:spLocks noGrp="1"/>
          </p:cNvSpPr>
          <p:nvPr>
            <p:ph type="title"/>
          </p:nvPr>
        </p:nvSpPr>
        <p:spPr>
          <a:xfrm>
            <a:off x="720000" y="539400"/>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id">
                <a:solidFill>
                  <a:srgbClr val="FF0000"/>
                </a:solidFill>
              </a:rPr>
              <a:t>CONCLUSIONS</a:t>
            </a:r>
            <a:endParaRPr>
              <a:solidFill>
                <a:srgbClr val="FF0000"/>
              </a:solidFill>
            </a:endParaRPr>
          </a:p>
        </p:txBody>
      </p:sp>
      <p:sp>
        <p:nvSpPr>
          <p:cNvPr id="3210" name="Google Shape;3210;p105"/>
          <p:cNvSpPr txBox="1">
            <a:spLocks noGrp="1"/>
          </p:cNvSpPr>
          <p:nvPr>
            <p:ph type="subTitle" idx="1"/>
          </p:nvPr>
        </p:nvSpPr>
        <p:spPr>
          <a:xfrm>
            <a:off x="720000" y="1442275"/>
            <a:ext cx="7704000" cy="3161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id" sz="1800"/>
              <a:t>Korupsi adalah penyalahgunaan wewenang untuk keuntungan sendiri sesuai yang dijelaskan dalam UU No.20 Tahun 2001 . Korupsi dibagi menjadi tiga jenis yaitu petty corruption, grand corruption dan political corruption. Korupsi merupakan hal yang merugikan, beberapa kegiatan berikut termasuk ke dalam korupsi diantaranya merugikan keuangan negara, suap menyuap, penggelapan dalam jabatan, pemerasan, perbuatan curang, benturan kepentingan dalam keaadaan, dan gratifikasi.hal ini pastinya akan memunculkan dampak yang merugikan di berbagai bidang seperti ekonomi,budaya, pembangunan, kesehatan dan juga kemiskinan. Untuk mencegah korupsi Indonesia telah melakukan  berbagai upaya seperti membentuk KPK. Masyarakat juga ikut andil dalam mencegah korupsi.</a:t>
            </a:r>
            <a:endParaRPr sz="1800"/>
          </a:p>
        </p:txBody>
      </p:sp>
      <p:sp>
        <p:nvSpPr>
          <p:cNvPr id="3211" name="Google Shape;3211;p105"/>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66"/>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2" name="Google Shape;3212;p105">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3" name="Google Shape;3213;p105">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4" name="Google Shape;3214;p105">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10"/>
                                        </p:tgtEl>
                                        <p:attrNameLst>
                                          <p:attrName>style.visibility</p:attrName>
                                        </p:attrNameLst>
                                      </p:cBhvr>
                                      <p:to>
                                        <p:strVal val="visible"/>
                                      </p:to>
                                    </p:set>
                                    <p:animEffect transition="in" filter="fade">
                                      <p:cBhvr>
                                        <p:cTn id="7" dur="1000"/>
                                        <p:tgtEl>
                                          <p:spTgt spid="3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18"/>
        <p:cNvGrpSpPr/>
        <p:nvPr/>
      </p:nvGrpSpPr>
      <p:grpSpPr>
        <a:xfrm>
          <a:off x="0" y="0"/>
          <a:ext cx="0" cy="0"/>
          <a:chOff x="0" y="0"/>
          <a:chExt cx="0" cy="0"/>
        </a:xfrm>
      </p:grpSpPr>
      <p:sp>
        <p:nvSpPr>
          <p:cNvPr id="3219" name="Google Shape;3219;p106"/>
          <p:cNvSpPr txBox="1">
            <a:spLocks noGrp="1"/>
          </p:cNvSpPr>
          <p:nvPr>
            <p:ph type="title"/>
          </p:nvPr>
        </p:nvSpPr>
        <p:spPr>
          <a:xfrm>
            <a:off x="2498550" y="2285400"/>
            <a:ext cx="41469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id" sz="7500">
                <a:solidFill>
                  <a:schemeClr val="dk2"/>
                </a:solidFill>
              </a:rPr>
              <a:t>THANKS !</a:t>
            </a:r>
            <a:endParaRPr sz="7500">
              <a:solidFill>
                <a:schemeClr val="dk2"/>
              </a:solidFill>
            </a:endParaRPr>
          </a:p>
        </p:txBody>
      </p:sp>
      <p:sp>
        <p:nvSpPr>
          <p:cNvPr id="3220" name="Google Shape;3220;p106"/>
          <p:cNvSpPr txBox="1"/>
          <p:nvPr/>
        </p:nvSpPr>
        <p:spPr>
          <a:xfrm>
            <a:off x="1348350" y="4419100"/>
            <a:ext cx="6447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d" sz="1200">
                <a:solidFill>
                  <a:schemeClr val="dk1"/>
                </a:solidFill>
                <a:latin typeface="Catamaran"/>
                <a:ea typeface="Catamaran"/>
                <a:cs typeface="Catamaran"/>
                <a:sym typeface="Catamaran"/>
              </a:rPr>
              <a:t>Mohon Maaf bila ada kekurangan, karena yang berlebihan itu perasaan saya ke dia.</a:t>
            </a:r>
            <a:endParaRPr sz="1200">
              <a:solidFill>
                <a:schemeClr val="dk1"/>
              </a:solidFill>
              <a:latin typeface="Catamaran"/>
              <a:ea typeface="Catamaran"/>
              <a:cs typeface="Catamaran"/>
              <a:sym typeface="Catamaran"/>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9"/>
        <p:cNvGrpSpPr/>
        <p:nvPr/>
      </p:nvGrpSpPr>
      <p:grpSpPr>
        <a:xfrm>
          <a:off x="0" y="0"/>
          <a:ext cx="0" cy="0"/>
          <a:chOff x="0" y="0"/>
          <a:chExt cx="0" cy="0"/>
        </a:xfrm>
      </p:grpSpPr>
      <p:sp>
        <p:nvSpPr>
          <p:cNvPr id="2060" name="Google Shape;2060;p75"/>
          <p:cNvSpPr txBox="1">
            <a:spLocks noGrp="1"/>
          </p:cNvSpPr>
          <p:nvPr>
            <p:ph type="title"/>
          </p:nvPr>
        </p:nvSpPr>
        <p:spPr>
          <a:xfrm flipH="1">
            <a:off x="4226398" y="1620900"/>
            <a:ext cx="42045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id"/>
              <a:t>KORUPSI</a:t>
            </a:r>
            <a:endParaRPr/>
          </a:p>
        </p:txBody>
      </p:sp>
      <p:sp>
        <p:nvSpPr>
          <p:cNvPr id="2061" name="Google Shape;2061;p75"/>
          <p:cNvSpPr txBox="1">
            <a:spLocks noGrp="1"/>
          </p:cNvSpPr>
          <p:nvPr>
            <p:ph type="subTitle" idx="1"/>
          </p:nvPr>
        </p:nvSpPr>
        <p:spPr>
          <a:xfrm flipH="1">
            <a:off x="4226398" y="2462700"/>
            <a:ext cx="4204500" cy="105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id"/>
              <a:t>Menurut World Bank (2000) korupsi adalah penyalahgunaan kekuasaan publik untuk keuntungan pribadi". Definisi World Bank ini menjadi standar internasional dalam merumuskan korupsi.</a:t>
            </a:r>
            <a:endParaRPr/>
          </a:p>
        </p:txBody>
      </p:sp>
      <p:sp>
        <p:nvSpPr>
          <p:cNvPr id="2062" name="Google Shape;2062;p75"/>
          <p:cNvSpPr/>
          <p:nvPr/>
        </p:nvSpPr>
        <p:spPr>
          <a:xfrm flipH="1">
            <a:off x="6299629" y="1984675"/>
            <a:ext cx="1982100" cy="117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63" name="Google Shape;2063;p75"/>
          <p:cNvPicPr preferRelativeResize="0">
            <a:picLocks noGrp="1"/>
          </p:cNvPicPr>
          <p:nvPr>
            <p:ph type="pic" idx="2"/>
          </p:nvPr>
        </p:nvPicPr>
        <p:blipFill rotWithShape="1">
          <a:blip r:embed="rId3">
            <a:alphaModFix/>
          </a:blip>
          <a:srcRect t="4329" b="4329"/>
          <a:stretch/>
        </p:blipFill>
        <p:spPr>
          <a:xfrm>
            <a:off x="713099" y="527075"/>
            <a:ext cx="3136999" cy="4076999"/>
          </a:xfrm>
          <a:prstGeom prst="rect">
            <a:avLst/>
          </a:prstGeom>
          <a:noFill/>
          <a:ln w="19050" cap="flat" cmpd="sng">
            <a:solidFill>
              <a:schemeClr val="dk1"/>
            </a:solidFill>
            <a:prstDash val="solid"/>
            <a:round/>
            <a:headEnd type="none" w="sm" len="sm"/>
            <a:tailEnd type="none" w="sm" len="sm"/>
          </a:ln>
          <a:effectLst>
            <a:outerShdw dist="38100" dir="2400001" algn="bl" rotWithShape="0">
              <a:schemeClr val="dk1">
                <a:alpha val="18820"/>
              </a:schemeClr>
            </a:outerShdw>
          </a:effectLst>
        </p:spPr>
      </p:pic>
      <p:grpSp>
        <p:nvGrpSpPr>
          <p:cNvPr id="2064" name="Google Shape;2064;p75"/>
          <p:cNvGrpSpPr/>
          <p:nvPr/>
        </p:nvGrpSpPr>
        <p:grpSpPr>
          <a:xfrm rot="935883">
            <a:off x="248483" y="387447"/>
            <a:ext cx="929228" cy="1188968"/>
            <a:chOff x="4667850" y="1197400"/>
            <a:chExt cx="341475" cy="436925"/>
          </a:xfrm>
        </p:grpSpPr>
        <p:sp>
          <p:nvSpPr>
            <p:cNvPr id="2065" name="Google Shape;2065;p75"/>
            <p:cNvSpPr/>
            <p:nvPr/>
          </p:nvSpPr>
          <p:spPr>
            <a:xfrm>
              <a:off x="4667850" y="1197400"/>
              <a:ext cx="341475" cy="436925"/>
            </a:xfrm>
            <a:custGeom>
              <a:avLst/>
              <a:gdLst/>
              <a:ahLst/>
              <a:cxnLst/>
              <a:rect l="l" t="t" r="r" b="b"/>
              <a:pathLst>
                <a:path w="13659" h="17477" extrusionOk="0">
                  <a:moveTo>
                    <a:pt x="6834" y="0"/>
                  </a:moveTo>
                  <a:cubicBezTo>
                    <a:pt x="6121" y="0"/>
                    <a:pt x="5532" y="633"/>
                    <a:pt x="5496" y="1427"/>
                  </a:cubicBezTo>
                  <a:cubicBezTo>
                    <a:pt x="5416" y="1534"/>
                    <a:pt x="5380" y="1677"/>
                    <a:pt x="5380" y="1820"/>
                  </a:cubicBezTo>
                  <a:lnTo>
                    <a:pt x="5380" y="2097"/>
                  </a:lnTo>
                  <a:cubicBezTo>
                    <a:pt x="5380" y="2266"/>
                    <a:pt x="5434" y="2427"/>
                    <a:pt x="5532" y="2551"/>
                  </a:cubicBezTo>
                  <a:cubicBezTo>
                    <a:pt x="5345" y="2614"/>
                    <a:pt x="5166" y="2685"/>
                    <a:pt x="4997" y="2775"/>
                  </a:cubicBezTo>
                  <a:cubicBezTo>
                    <a:pt x="4863" y="2837"/>
                    <a:pt x="4738" y="2908"/>
                    <a:pt x="4613" y="2971"/>
                  </a:cubicBezTo>
                  <a:cubicBezTo>
                    <a:pt x="4345" y="3122"/>
                    <a:pt x="4060" y="3203"/>
                    <a:pt x="3783" y="3203"/>
                  </a:cubicBezTo>
                  <a:cubicBezTo>
                    <a:pt x="3712" y="3203"/>
                    <a:pt x="3650" y="3194"/>
                    <a:pt x="3587" y="3185"/>
                  </a:cubicBezTo>
                  <a:cubicBezTo>
                    <a:pt x="3391" y="2855"/>
                    <a:pt x="3043" y="2650"/>
                    <a:pt x="2650" y="2650"/>
                  </a:cubicBezTo>
                  <a:cubicBezTo>
                    <a:pt x="2053" y="2650"/>
                    <a:pt x="1571" y="3140"/>
                    <a:pt x="1571" y="3738"/>
                  </a:cubicBezTo>
                  <a:cubicBezTo>
                    <a:pt x="1571" y="3881"/>
                    <a:pt x="1598" y="4032"/>
                    <a:pt x="1651" y="4157"/>
                  </a:cubicBezTo>
                  <a:lnTo>
                    <a:pt x="474" y="6298"/>
                  </a:lnTo>
                  <a:cubicBezTo>
                    <a:pt x="197" y="6441"/>
                    <a:pt x="1" y="6735"/>
                    <a:pt x="1" y="7074"/>
                  </a:cubicBezTo>
                  <a:cubicBezTo>
                    <a:pt x="1" y="7324"/>
                    <a:pt x="108" y="7556"/>
                    <a:pt x="277" y="7717"/>
                  </a:cubicBezTo>
                  <a:cubicBezTo>
                    <a:pt x="447" y="8484"/>
                    <a:pt x="982" y="9135"/>
                    <a:pt x="1731" y="9438"/>
                  </a:cubicBezTo>
                  <a:cubicBezTo>
                    <a:pt x="1874" y="9501"/>
                    <a:pt x="2017" y="9537"/>
                    <a:pt x="2169" y="9572"/>
                  </a:cubicBezTo>
                  <a:cubicBezTo>
                    <a:pt x="2186" y="9572"/>
                    <a:pt x="2195" y="9572"/>
                    <a:pt x="2222" y="9581"/>
                  </a:cubicBezTo>
                  <a:cubicBezTo>
                    <a:pt x="2276" y="9590"/>
                    <a:pt x="2338" y="9599"/>
                    <a:pt x="2392" y="9599"/>
                  </a:cubicBezTo>
                  <a:cubicBezTo>
                    <a:pt x="2472" y="9608"/>
                    <a:pt x="2552" y="9617"/>
                    <a:pt x="2633" y="9617"/>
                  </a:cubicBezTo>
                  <a:cubicBezTo>
                    <a:pt x="2873" y="9617"/>
                    <a:pt x="3114" y="9581"/>
                    <a:pt x="3346" y="9510"/>
                  </a:cubicBezTo>
                  <a:cubicBezTo>
                    <a:pt x="3721" y="9394"/>
                    <a:pt x="4060" y="9189"/>
                    <a:pt x="4336" y="8912"/>
                  </a:cubicBezTo>
                  <a:cubicBezTo>
                    <a:pt x="4390" y="8859"/>
                    <a:pt x="4443" y="8796"/>
                    <a:pt x="4488" y="8743"/>
                  </a:cubicBezTo>
                  <a:cubicBezTo>
                    <a:pt x="4738" y="8439"/>
                    <a:pt x="4907" y="8091"/>
                    <a:pt x="4988" y="7717"/>
                  </a:cubicBezTo>
                  <a:cubicBezTo>
                    <a:pt x="5157" y="7556"/>
                    <a:pt x="5264" y="7324"/>
                    <a:pt x="5264" y="7074"/>
                  </a:cubicBezTo>
                  <a:cubicBezTo>
                    <a:pt x="5264" y="6735"/>
                    <a:pt x="5068" y="6441"/>
                    <a:pt x="4791" y="6298"/>
                  </a:cubicBezTo>
                  <a:lnTo>
                    <a:pt x="4212" y="5255"/>
                  </a:lnTo>
                  <a:cubicBezTo>
                    <a:pt x="4658" y="5246"/>
                    <a:pt x="5104" y="5139"/>
                    <a:pt x="5505" y="4951"/>
                  </a:cubicBezTo>
                  <a:cubicBezTo>
                    <a:pt x="5532" y="4933"/>
                    <a:pt x="5559" y="4924"/>
                    <a:pt x="5594" y="4907"/>
                  </a:cubicBezTo>
                  <a:cubicBezTo>
                    <a:pt x="5594" y="4916"/>
                    <a:pt x="5621" y="4933"/>
                    <a:pt x="5630" y="4942"/>
                  </a:cubicBezTo>
                  <a:lnTo>
                    <a:pt x="5630" y="14042"/>
                  </a:lnTo>
                  <a:lnTo>
                    <a:pt x="3980" y="14042"/>
                  </a:lnTo>
                  <a:cubicBezTo>
                    <a:pt x="3569" y="14042"/>
                    <a:pt x="3239" y="14372"/>
                    <a:pt x="3239" y="14782"/>
                  </a:cubicBezTo>
                  <a:lnTo>
                    <a:pt x="3239" y="15112"/>
                  </a:lnTo>
                  <a:lnTo>
                    <a:pt x="1660" y="15112"/>
                  </a:lnTo>
                  <a:cubicBezTo>
                    <a:pt x="1250" y="15112"/>
                    <a:pt x="920" y="15451"/>
                    <a:pt x="920" y="15862"/>
                  </a:cubicBezTo>
                  <a:lnTo>
                    <a:pt x="920" y="16727"/>
                  </a:lnTo>
                  <a:cubicBezTo>
                    <a:pt x="920" y="17137"/>
                    <a:pt x="1250" y="17476"/>
                    <a:pt x="1660" y="17476"/>
                  </a:cubicBezTo>
                  <a:lnTo>
                    <a:pt x="12000" y="17476"/>
                  </a:lnTo>
                  <a:cubicBezTo>
                    <a:pt x="12410" y="17476"/>
                    <a:pt x="12740" y="17137"/>
                    <a:pt x="12740" y="16727"/>
                  </a:cubicBezTo>
                  <a:lnTo>
                    <a:pt x="12740" y="15862"/>
                  </a:lnTo>
                  <a:cubicBezTo>
                    <a:pt x="12740" y="15451"/>
                    <a:pt x="12410" y="15112"/>
                    <a:pt x="12000" y="15112"/>
                  </a:cubicBezTo>
                  <a:lnTo>
                    <a:pt x="10421" y="15112"/>
                  </a:lnTo>
                  <a:lnTo>
                    <a:pt x="10421" y="14782"/>
                  </a:lnTo>
                  <a:cubicBezTo>
                    <a:pt x="10421" y="14372"/>
                    <a:pt x="10091" y="14042"/>
                    <a:pt x="9680" y="14042"/>
                  </a:cubicBezTo>
                  <a:lnTo>
                    <a:pt x="8065" y="14042"/>
                  </a:lnTo>
                  <a:lnTo>
                    <a:pt x="8065" y="4907"/>
                  </a:lnTo>
                  <a:lnTo>
                    <a:pt x="8074" y="4907"/>
                  </a:lnTo>
                  <a:cubicBezTo>
                    <a:pt x="8101" y="4924"/>
                    <a:pt x="8128" y="4933"/>
                    <a:pt x="8164" y="4951"/>
                  </a:cubicBezTo>
                  <a:cubicBezTo>
                    <a:pt x="8565" y="5139"/>
                    <a:pt x="9011" y="5246"/>
                    <a:pt x="9448" y="5255"/>
                  </a:cubicBezTo>
                  <a:lnTo>
                    <a:pt x="8877" y="6298"/>
                  </a:lnTo>
                  <a:cubicBezTo>
                    <a:pt x="8592" y="6441"/>
                    <a:pt x="8396" y="6735"/>
                    <a:pt x="8396" y="7074"/>
                  </a:cubicBezTo>
                  <a:cubicBezTo>
                    <a:pt x="8396" y="7324"/>
                    <a:pt x="8503" y="7556"/>
                    <a:pt x="8672" y="7717"/>
                  </a:cubicBezTo>
                  <a:cubicBezTo>
                    <a:pt x="8877" y="8636"/>
                    <a:pt x="9609" y="9385"/>
                    <a:pt x="10563" y="9572"/>
                  </a:cubicBezTo>
                  <a:cubicBezTo>
                    <a:pt x="10581" y="9572"/>
                    <a:pt x="10599" y="9572"/>
                    <a:pt x="10617" y="9581"/>
                  </a:cubicBezTo>
                  <a:cubicBezTo>
                    <a:pt x="10670" y="9590"/>
                    <a:pt x="10733" y="9599"/>
                    <a:pt x="10786" y="9599"/>
                  </a:cubicBezTo>
                  <a:cubicBezTo>
                    <a:pt x="10867" y="9608"/>
                    <a:pt x="10947" y="9617"/>
                    <a:pt x="11027" y="9617"/>
                  </a:cubicBezTo>
                  <a:cubicBezTo>
                    <a:pt x="11670" y="9617"/>
                    <a:pt x="12276" y="9367"/>
                    <a:pt x="12731" y="8912"/>
                  </a:cubicBezTo>
                  <a:cubicBezTo>
                    <a:pt x="12785" y="8859"/>
                    <a:pt x="12838" y="8796"/>
                    <a:pt x="12892" y="8743"/>
                  </a:cubicBezTo>
                  <a:cubicBezTo>
                    <a:pt x="12963" y="8645"/>
                    <a:pt x="13034" y="8546"/>
                    <a:pt x="13097" y="8430"/>
                  </a:cubicBezTo>
                  <a:cubicBezTo>
                    <a:pt x="13133" y="8377"/>
                    <a:pt x="13168" y="8314"/>
                    <a:pt x="13204" y="8243"/>
                  </a:cubicBezTo>
                  <a:cubicBezTo>
                    <a:pt x="13284" y="8074"/>
                    <a:pt x="13347" y="7895"/>
                    <a:pt x="13382" y="7717"/>
                  </a:cubicBezTo>
                  <a:cubicBezTo>
                    <a:pt x="13552" y="7556"/>
                    <a:pt x="13659" y="7324"/>
                    <a:pt x="13659" y="7074"/>
                  </a:cubicBezTo>
                  <a:cubicBezTo>
                    <a:pt x="13659" y="6735"/>
                    <a:pt x="13472" y="6441"/>
                    <a:pt x="13186" y="6298"/>
                  </a:cubicBezTo>
                  <a:lnTo>
                    <a:pt x="12009" y="4157"/>
                  </a:lnTo>
                  <a:cubicBezTo>
                    <a:pt x="12062" y="4032"/>
                    <a:pt x="12098" y="3890"/>
                    <a:pt x="12098" y="3738"/>
                  </a:cubicBezTo>
                  <a:cubicBezTo>
                    <a:pt x="12098" y="3140"/>
                    <a:pt x="11607" y="2650"/>
                    <a:pt x="11009" y="2650"/>
                  </a:cubicBezTo>
                  <a:cubicBezTo>
                    <a:pt x="10617" y="2650"/>
                    <a:pt x="10269" y="2864"/>
                    <a:pt x="10082" y="3185"/>
                  </a:cubicBezTo>
                  <a:cubicBezTo>
                    <a:pt x="10073" y="3185"/>
                    <a:pt x="9966" y="3194"/>
                    <a:pt x="9966" y="3194"/>
                  </a:cubicBezTo>
                  <a:lnTo>
                    <a:pt x="9823" y="3194"/>
                  </a:lnTo>
                  <a:lnTo>
                    <a:pt x="9716" y="3185"/>
                  </a:lnTo>
                  <a:lnTo>
                    <a:pt x="9662" y="3185"/>
                  </a:lnTo>
                  <a:lnTo>
                    <a:pt x="9600" y="3167"/>
                  </a:lnTo>
                  <a:cubicBezTo>
                    <a:pt x="9573" y="3167"/>
                    <a:pt x="9546" y="3158"/>
                    <a:pt x="9511" y="3158"/>
                  </a:cubicBezTo>
                  <a:cubicBezTo>
                    <a:pt x="9502" y="3149"/>
                    <a:pt x="9493" y="3149"/>
                    <a:pt x="9475" y="3140"/>
                  </a:cubicBezTo>
                  <a:cubicBezTo>
                    <a:pt x="9430" y="3131"/>
                    <a:pt x="9395" y="3122"/>
                    <a:pt x="9350" y="3105"/>
                  </a:cubicBezTo>
                  <a:lnTo>
                    <a:pt x="9341" y="3105"/>
                  </a:lnTo>
                  <a:cubicBezTo>
                    <a:pt x="9243" y="3069"/>
                    <a:pt x="9145" y="3024"/>
                    <a:pt x="9047" y="2971"/>
                  </a:cubicBezTo>
                  <a:cubicBezTo>
                    <a:pt x="8922" y="2899"/>
                    <a:pt x="8806" y="2837"/>
                    <a:pt x="8681" y="2775"/>
                  </a:cubicBezTo>
                  <a:lnTo>
                    <a:pt x="8672" y="2775"/>
                  </a:lnTo>
                  <a:cubicBezTo>
                    <a:pt x="8654" y="2766"/>
                    <a:pt x="8636" y="2757"/>
                    <a:pt x="8619" y="2748"/>
                  </a:cubicBezTo>
                  <a:cubicBezTo>
                    <a:pt x="8556" y="2721"/>
                    <a:pt x="8494" y="2685"/>
                    <a:pt x="8440" y="2667"/>
                  </a:cubicBezTo>
                  <a:cubicBezTo>
                    <a:pt x="8431" y="2659"/>
                    <a:pt x="8413" y="2659"/>
                    <a:pt x="8404" y="2650"/>
                  </a:cubicBezTo>
                  <a:cubicBezTo>
                    <a:pt x="8396" y="2650"/>
                    <a:pt x="8387" y="2641"/>
                    <a:pt x="8378" y="2641"/>
                  </a:cubicBezTo>
                  <a:cubicBezTo>
                    <a:pt x="8297" y="2605"/>
                    <a:pt x="8217" y="2578"/>
                    <a:pt x="8128" y="2551"/>
                  </a:cubicBezTo>
                  <a:cubicBezTo>
                    <a:pt x="8226" y="2427"/>
                    <a:pt x="8288" y="2266"/>
                    <a:pt x="8288" y="2097"/>
                  </a:cubicBezTo>
                  <a:lnTo>
                    <a:pt x="8288" y="1820"/>
                  </a:lnTo>
                  <a:cubicBezTo>
                    <a:pt x="8288" y="1677"/>
                    <a:pt x="8244" y="1534"/>
                    <a:pt x="8172" y="1427"/>
                  </a:cubicBezTo>
                  <a:cubicBezTo>
                    <a:pt x="8164" y="1356"/>
                    <a:pt x="8155" y="1285"/>
                    <a:pt x="8146" y="1222"/>
                  </a:cubicBezTo>
                  <a:cubicBezTo>
                    <a:pt x="8146" y="1195"/>
                    <a:pt x="8137" y="1169"/>
                    <a:pt x="8128" y="1142"/>
                  </a:cubicBezTo>
                  <a:cubicBezTo>
                    <a:pt x="8110" y="1071"/>
                    <a:pt x="8092" y="999"/>
                    <a:pt x="8065" y="928"/>
                  </a:cubicBezTo>
                  <a:cubicBezTo>
                    <a:pt x="8065" y="928"/>
                    <a:pt x="8057" y="892"/>
                    <a:pt x="8048" y="883"/>
                  </a:cubicBezTo>
                  <a:cubicBezTo>
                    <a:pt x="8021" y="803"/>
                    <a:pt x="7985" y="732"/>
                    <a:pt x="7941" y="669"/>
                  </a:cubicBezTo>
                  <a:cubicBezTo>
                    <a:pt x="7941" y="660"/>
                    <a:pt x="7932" y="651"/>
                    <a:pt x="7932" y="642"/>
                  </a:cubicBezTo>
                  <a:cubicBezTo>
                    <a:pt x="7673" y="241"/>
                    <a:pt x="7271" y="0"/>
                    <a:pt x="6834" y="0"/>
                  </a:cubicBezTo>
                  <a:close/>
                </a:path>
              </a:pathLst>
            </a:custGeom>
            <a:solidFill>
              <a:schemeClr val="dk1"/>
            </a:solidFill>
            <a:ln>
              <a:noFill/>
            </a:ln>
            <a:effectLst>
              <a:outerShdw blurRad="57150" dist="38100" dir="2760000" algn="bl" rotWithShape="0">
                <a:schemeClr val="dk1">
                  <a:alpha val="2078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6" name="Google Shape;2066;p75"/>
            <p:cNvSpPr/>
            <p:nvPr/>
          </p:nvSpPr>
          <p:spPr>
            <a:xfrm>
              <a:off x="4691500" y="1297575"/>
              <a:ext cx="84325" cy="76250"/>
            </a:xfrm>
            <a:custGeom>
              <a:avLst/>
              <a:gdLst/>
              <a:ahLst/>
              <a:cxnLst/>
              <a:rect l="l" t="t" r="r" b="b"/>
              <a:pathLst>
                <a:path w="3373" h="3050" extrusionOk="0">
                  <a:moveTo>
                    <a:pt x="1687" y="1"/>
                  </a:moveTo>
                  <a:cubicBezTo>
                    <a:pt x="1662" y="1"/>
                    <a:pt x="1637" y="12"/>
                    <a:pt x="1624" y="34"/>
                  </a:cubicBezTo>
                  <a:lnTo>
                    <a:pt x="0" y="2978"/>
                  </a:lnTo>
                  <a:lnTo>
                    <a:pt x="134" y="3050"/>
                  </a:lnTo>
                  <a:lnTo>
                    <a:pt x="1615" y="364"/>
                  </a:lnTo>
                  <a:lnTo>
                    <a:pt x="1615" y="3014"/>
                  </a:lnTo>
                  <a:lnTo>
                    <a:pt x="1758" y="3014"/>
                  </a:lnTo>
                  <a:lnTo>
                    <a:pt x="1758" y="364"/>
                  </a:lnTo>
                  <a:lnTo>
                    <a:pt x="3239" y="3050"/>
                  </a:lnTo>
                  <a:lnTo>
                    <a:pt x="3373" y="2978"/>
                  </a:lnTo>
                  <a:lnTo>
                    <a:pt x="1749" y="34"/>
                  </a:lnTo>
                  <a:cubicBezTo>
                    <a:pt x="1736" y="12"/>
                    <a:pt x="1711" y="1"/>
                    <a:pt x="168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7" name="Google Shape;2067;p75"/>
            <p:cNvSpPr/>
            <p:nvPr/>
          </p:nvSpPr>
          <p:spPr>
            <a:xfrm>
              <a:off x="4901375" y="1297575"/>
              <a:ext cx="84325" cy="76250"/>
            </a:xfrm>
            <a:custGeom>
              <a:avLst/>
              <a:gdLst/>
              <a:ahLst/>
              <a:cxnLst/>
              <a:rect l="l" t="t" r="r" b="b"/>
              <a:pathLst>
                <a:path w="3373" h="3050" extrusionOk="0">
                  <a:moveTo>
                    <a:pt x="1691" y="1"/>
                  </a:moveTo>
                  <a:cubicBezTo>
                    <a:pt x="1664" y="1"/>
                    <a:pt x="1637" y="12"/>
                    <a:pt x="1624" y="34"/>
                  </a:cubicBezTo>
                  <a:lnTo>
                    <a:pt x="0" y="2978"/>
                  </a:lnTo>
                  <a:lnTo>
                    <a:pt x="134" y="3050"/>
                  </a:lnTo>
                  <a:lnTo>
                    <a:pt x="1615" y="364"/>
                  </a:lnTo>
                  <a:lnTo>
                    <a:pt x="1615" y="3014"/>
                  </a:lnTo>
                  <a:lnTo>
                    <a:pt x="1767" y="3014"/>
                  </a:lnTo>
                  <a:lnTo>
                    <a:pt x="1767" y="364"/>
                  </a:lnTo>
                  <a:lnTo>
                    <a:pt x="3247" y="3050"/>
                  </a:lnTo>
                  <a:lnTo>
                    <a:pt x="3372" y="2978"/>
                  </a:lnTo>
                  <a:lnTo>
                    <a:pt x="1758" y="34"/>
                  </a:lnTo>
                  <a:cubicBezTo>
                    <a:pt x="1744" y="12"/>
                    <a:pt x="1717" y="1"/>
                    <a:pt x="169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8" name="Google Shape;2068;p75"/>
            <p:cNvSpPr/>
            <p:nvPr/>
          </p:nvSpPr>
          <p:spPr>
            <a:xfrm>
              <a:off x="4827100" y="1249800"/>
              <a:ext cx="23000" cy="317175"/>
            </a:xfrm>
            <a:custGeom>
              <a:avLst/>
              <a:gdLst/>
              <a:ahLst/>
              <a:cxnLst/>
              <a:rect l="l" t="t" r="r" b="b"/>
              <a:pathLst>
                <a:path w="920" h="12687" extrusionOk="0">
                  <a:moveTo>
                    <a:pt x="0" y="1"/>
                  </a:moveTo>
                  <a:lnTo>
                    <a:pt x="0" y="12686"/>
                  </a:lnTo>
                  <a:lnTo>
                    <a:pt x="919" y="12686"/>
                  </a:lnTo>
                  <a:lnTo>
                    <a:pt x="91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75"/>
            <p:cNvSpPr/>
            <p:nvPr/>
          </p:nvSpPr>
          <p:spPr>
            <a:xfrm>
              <a:off x="4845175" y="1249800"/>
              <a:ext cx="5800" cy="317175"/>
            </a:xfrm>
            <a:custGeom>
              <a:avLst/>
              <a:gdLst/>
              <a:ahLst/>
              <a:cxnLst/>
              <a:rect l="l" t="t" r="r" b="b"/>
              <a:pathLst>
                <a:path w="232" h="12687" extrusionOk="0">
                  <a:moveTo>
                    <a:pt x="0" y="1"/>
                  </a:moveTo>
                  <a:lnTo>
                    <a:pt x="0" y="12686"/>
                  </a:lnTo>
                  <a:lnTo>
                    <a:pt x="232" y="12686"/>
                  </a:lnTo>
                  <a:lnTo>
                    <a:pt x="232"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75"/>
            <p:cNvSpPr/>
            <p:nvPr/>
          </p:nvSpPr>
          <p:spPr>
            <a:xfrm>
              <a:off x="4732600" y="1274425"/>
              <a:ext cx="212200" cy="35725"/>
            </a:xfrm>
            <a:custGeom>
              <a:avLst/>
              <a:gdLst/>
              <a:ahLst/>
              <a:cxnLst/>
              <a:rect l="l" t="t" r="r" b="b"/>
              <a:pathLst>
                <a:path w="8488" h="1429" extrusionOk="0">
                  <a:moveTo>
                    <a:pt x="4238" y="0"/>
                  </a:moveTo>
                  <a:cubicBezTo>
                    <a:pt x="3722" y="0"/>
                    <a:pt x="3207" y="118"/>
                    <a:pt x="2737" y="354"/>
                  </a:cubicBezTo>
                  <a:cubicBezTo>
                    <a:pt x="2621" y="416"/>
                    <a:pt x="2505" y="479"/>
                    <a:pt x="2380" y="541"/>
                  </a:cubicBezTo>
                  <a:cubicBezTo>
                    <a:pt x="2015" y="744"/>
                    <a:pt x="1606" y="860"/>
                    <a:pt x="1193" y="860"/>
                  </a:cubicBezTo>
                  <a:cubicBezTo>
                    <a:pt x="990" y="860"/>
                    <a:pt x="787" y="832"/>
                    <a:pt x="587" y="773"/>
                  </a:cubicBezTo>
                  <a:cubicBezTo>
                    <a:pt x="515" y="755"/>
                    <a:pt x="435" y="728"/>
                    <a:pt x="364" y="693"/>
                  </a:cubicBezTo>
                  <a:cubicBezTo>
                    <a:pt x="335" y="680"/>
                    <a:pt x="305" y="674"/>
                    <a:pt x="276" y="674"/>
                  </a:cubicBezTo>
                  <a:cubicBezTo>
                    <a:pt x="128" y="674"/>
                    <a:pt x="1" y="830"/>
                    <a:pt x="60" y="987"/>
                  </a:cubicBezTo>
                  <a:cubicBezTo>
                    <a:pt x="60" y="996"/>
                    <a:pt x="60" y="996"/>
                    <a:pt x="60" y="996"/>
                  </a:cubicBezTo>
                  <a:cubicBezTo>
                    <a:pt x="60" y="996"/>
                    <a:pt x="399" y="1237"/>
                    <a:pt x="1086" y="1380"/>
                  </a:cubicBezTo>
                  <a:cubicBezTo>
                    <a:pt x="1242" y="1412"/>
                    <a:pt x="1400" y="1428"/>
                    <a:pt x="1558" y="1428"/>
                  </a:cubicBezTo>
                  <a:cubicBezTo>
                    <a:pt x="1913" y="1428"/>
                    <a:pt x="2266" y="1347"/>
                    <a:pt x="2594" y="1192"/>
                  </a:cubicBezTo>
                  <a:cubicBezTo>
                    <a:pt x="2674" y="1157"/>
                    <a:pt x="2763" y="1121"/>
                    <a:pt x="2853" y="1076"/>
                  </a:cubicBezTo>
                  <a:cubicBezTo>
                    <a:pt x="3294" y="880"/>
                    <a:pt x="3769" y="782"/>
                    <a:pt x="4244" y="782"/>
                  </a:cubicBezTo>
                  <a:cubicBezTo>
                    <a:pt x="4719" y="782"/>
                    <a:pt x="5194" y="880"/>
                    <a:pt x="5636" y="1076"/>
                  </a:cubicBezTo>
                  <a:cubicBezTo>
                    <a:pt x="5725" y="1121"/>
                    <a:pt x="5806" y="1157"/>
                    <a:pt x="5886" y="1192"/>
                  </a:cubicBezTo>
                  <a:cubicBezTo>
                    <a:pt x="6213" y="1347"/>
                    <a:pt x="6571" y="1428"/>
                    <a:pt x="6929" y="1428"/>
                  </a:cubicBezTo>
                  <a:cubicBezTo>
                    <a:pt x="7088" y="1428"/>
                    <a:pt x="7246" y="1412"/>
                    <a:pt x="7402" y="1380"/>
                  </a:cubicBezTo>
                  <a:cubicBezTo>
                    <a:pt x="8089" y="1237"/>
                    <a:pt x="8419" y="996"/>
                    <a:pt x="8419" y="996"/>
                  </a:cubicBezTo>
                  <a:cubicBezTo>
                    <a:pt x="8419" y="996"/>
                    <a:pt x="8419" y="996"/>
                    <a:pt x="8428" y="987"/>
                  </a:cubicBezTo>
                  <a:cubicBezTo>
                    <a:pt x="8488" y="830"/>
                    <a:pt x="8360" y="674"/>
                    <a:pt x="8207" y="674"/>
                  </a:cubicBezTo>
                  <a:cubicBezTo>
                    <a:pt x="8178" y="674"/>
                    <a:pt x="8147" y="680"/>
                    <a:pt x="8116" y="693"/>
                  </a:cubicBezTo>
                  <a:cubicBezTo>
                    <a:pt x="8036" y="728"/>
                    <a:pt x="7947" y="764"/>
                    <a:pt x="7857" y="782"/>
                  </a:cubicBezTo>
                  <a:cubicBezTo>
                    <a:pt x="7668" y="836"/>
                    <a:pt x="7474" y="862"/>
                    <a:pt x="7280" y="862"/>
                  </a:cubicBezTo>
                  <a:cubicBezTo>
                    <a:pt x="6871" y="862"/>
                    <a:pt x="6463" y="747"/>
                    <a:pt x="6100" y="541"/>
                  </a:cubicBezTo>
                  <a:cubicBezTo>
                    <a:pt x="5984" y="479"/>
                    <a:pt x="5868" y="416"/>
                    <a:pt x="5761" y="363"/>
                  </a:cubicBezTo>
                  <a:cubicBezTo>
                    <a:pt x="5281" y="121"/>
                    <a:pt x="4759" y="0"/>
                    <a:pt x="42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75"/>
            <p:cNvSpPr/>
            <p:nvPr/>
          </p:nvSpPr>
          <p:spPr>
            <a:xfrm>
              <a:off x="4732600" y="1280800"/>
              <a:ext cx="73775" cy="29250"/>
            </a:xfrm>
            <a:custGeom>
              <a:avLst/>
              <a:gdLst/>
              <a:ahLst/>
              <a:cxnLst/>
              <a:rect l="l" t="t" r="r" b="b"/>
              <a:pathLst>
                <a:path w="2951" h="1170" extrusionOk="0">
                  <a:moveTo>
                    <a:pt x="2951" y="1"/>
                  </a:moveTo>
                  <a:cubicBezTo>
                    <a:pt x="2879" y="36"/>
                    <a:pt x="2808" y="63"/>
                    <a:pt x="2737" y="99"/>
                  </a:cubicBezTo>
                  <a:cubicBezTo>
                    <a:pt x="2621" y="161"/>
                    <a:pt x="2505" y="224"/>
                    <a:pt x="2380" y="286"/>
                  </a:cubicBezTo>
                  <a:cubicBezTo>
                    <a:pt x="2015" y="489"/>
                    <a:pt x="1606" y="605"/>
                    <a:pt x="1193" y="605"/>
                  </a:cubicBezTo>
                  <a:cubicBezTo>
                    <a:pt x="990" y="605"/>
                    <a:pt x="787" y="577"/>
                    <a:pt x="587" y="518"/>
                  </a:cubicBezTo>
                  <a:cubicBezTo>
                    <a:pt x="515" y="500"/>
                    <a:pt x="435" y="473"/>
                    <a:pt x="364" y="438"/>
                  </a:cubicBezTo>
                  <a:cubicBezTo>
                    <a:pt x="335" y="425"/>
                    <a:pt x="305" y="419"/>
                    <a:pt x="276" y="419"/>
                  </a:cubicBezTo>
                  <a:cubicBezTo>
                    <a:pt x="128" y="419"/>
                    <a:pt x="1" y="575"/>
                    <a:pt x="60" y="732"/>
                  </a:cubicBezTo>
                  <a:cubicBezTo>
                    <a:pt x="60" y="741"/>
                    <a:pt x="60" y="741"/>
                    <a:pt x="60" y="741"/>
                  </a:cubicBezTo>
                  <a:cubicBezTo>
                    <a:pt x="60" y="741"/>
                    <a:pt x="399" y="982"/>
                    <a:pt x="1086" y="1125"/>
                  </a:cubicBezTo>
                  <a:cubicBezTo>
                    <a:pt x="1175" y="1142"/>
                    <a:pt x="1265" y="1160"/>
                    <a:pt x="1363" y="1169"/>
                  </a:cubicBezTo>
                  <a:cubicBezTo>
                    <a:pt x="1836" y="1000"/>
                    <a:pt x="2630" y="643"/>
                    <a:pt x="295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75"/>
            <p:cNvSpPr/>
            <p:nvPr/>
          </p:nvSpPr>
          <p:spPr>
            <a:xfrm>
              <a:off x="4871025" y="1280800"/>
              <a:ext cx="73775" cy="29250"/>
            </a:xfrm>
            <a:custGeom>
              <a:avLst/>
              <a:gdLst/>
              <a:ahLst/>
              <a:cxnLst/>
              <a:rect l="l" t="t" r="r" b="b"/>
              <a:pathLst>
                <a:path w="2951" h="1170" extrusionOk="0">
                  <a:moveTo>
                    <a:pt x="1" y="1"/>
                  </a:moveTo>
                  <a:cubicBezTo>
                    <a:pt x="313" y="643"/>
                    <a:pt x="1107" y="1000"/>
                    <a:pt x="1589" y="1169"/>
                  </a:cubicBezTo>
                  <a:cubicBezTo>
                    <a:pt x="1678" y="1160"/>
                    <a:pt x="1767" y="1142"/>
                    <a:pt x="1865" y="1125"/>
                  </a:cubicBezTo>
                  <a:cubicBezTo>
                    <a:pt x="2552" y="982"/>
                    <a:pt x="2882" y="741"/>
                    <a:pt x="2882" y="741"/>
                  </a:cubicBezTo>
                  <a:cubicBezTo>
                    <a:pt x="2882" y="741"/>
                    <a:pt x="2882" y="741"/>
                    <a:pt x="2891" y="732"/>
                  </a:cubicBezTo>
                  <a:cubicBezTo>
                    <a:pt x="2951" y="575"/>
                    <a:pt x="2823" y="419"/>
                    <a:pt x="2670" y="419"/>
                  </a:cubicBezTo>
                  <a:cubicBezTo>
                    <a:pt x="2641" y="419"/>
                    <a:pt x="2610" y="425"/>
                    <a:pt x="2579" y="438"/>
                  </a:cubicBezTo>
                  <a:cubicBezTo>
                    <a:pt x="2508" y="473"/>
                    <a:pt x="2436" y="500"/>
                    <a:pt x="2356" y="518"/>
                  </a:cubicBezTo>
                  <a:cubicBezTo>
                    <a:pt x="2159" y="577"/>
                    <a:pt x="1956" y="605"/>
                    <a:pt x="1754" y="605"/>
                  </a:cubicBezTo>
                  <a:cubicBezTo>
                    <a:pt x="1341" y="605"/>
                    <a:pt x="928" y="489"/>
                    <a:pt x="563" y="286"/>
                  </a:cubicBezTo>
                  <a:cubicBezTo>
                    <a:pt x="447" y="224"/>
                    <a:pt x="322" y="161"/>
                    <a:pt x="206" y="99"/>
                  </a:cubicBezTo>
                  <a:cubicBezTo>
                    <a:pt x="135" y="63"/>
                    <a:pt x="72" y="36"/>
                    <a:pt x="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75"/>
            <p:cNvSpPr/>
            <p:nvPr/>
          </p:nvSpPr>
          <p:spPr>
            <a:xfrm>
              <a:off x="4725625" y="1282350"/>
              <a:ext cx="17200" cy="16975"/>
            </a:xfrm>
            <a:custGeom>
              <a:avLst/>
              <a:gdLst/>
              <a:ahLst/>
              <a:cxnLst/>
              <a:rect l="l" t="t" r="r" b="b"/>
              <a:pathLst>
                <a:path w="688" h="679" extrusionOk="0">
                  <a:moveTo>
                    <a:pt x="339" y="1"/>
                  </a:moveTo>
                  <a:cubicBezTo>
                    <a:pt x="152" y="1"/>
                    <a:pt x="0" y="153"/>
                    <a:pt x="0" y="340"/>
                  </a:cubicBezTo>
                  <a:cubicBezTo>
                    <a:pt x="0" y="527"/>
                    <a:pt x="152" y="679"/>
                    <a:pt x="339" y="679"/>
                  </a:cubicBezTo>
                  <a:cubicBezTo>
                    <a:pt x="527" y="679"/>
                    <a:pt x="687" y="527"/>
                    <a:pt x="687" y="340"/>
                  </a:cubicBezTo>
                  <a:cubicBezTo>
                    <a:pt x="687" y="153"/>
                    <a:pt x="527" y="1"/>
                    <a:pt x="3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75"/>
            <p:cNvSpPr/>
            <p:nvPr/>
          </p:nvSpPr>
          <p:spPr>
            <a:xfrm>
              <a:off x="4934600" y="1282350"/>
              <a:ext cx="16975" cy="16975"/>
            </a:xfrm>
            <a:custGeom>
              <a:avLst/>
              <a:gdLst/>
              <a:ahLst/>
              <a:cxnLst/>
              <a:rect l="l" t="t" r="r" b="b"/>
              <a:pathLst>
                <a:path w="679" h="679" extrusionOk="0">
                  <a:moveTo>
                    <a:pt x="339" y="1"/>
                  </a:moveTo>
                  <a:cubicBezTo>
                    <a:pt x="152" y="1"/>
                    <a:pt x="0" y="153"/>
                    <a:pt x="0" y="340"/>
                  </a:cubicBezTo>
                  <a:cubicBezTo>
                    <a:pt x="0" y="527"/>
                    <a:pt x="152" y="679"/>
                    <a:pt x="339" y="679"/>
                  </a:cubicBezTo>
                  <a:cubicBezTo>
                    <a:pt x="527" y="679"/>
                    <a:pt x="678" y="527"/>
                    <a:pt x="678" y="340"/>
                  </a:cubicBezTo>
                  <a:cubicBezTo>
                    <a:pt x="678" y="153"/>
                    <a:pt x="527" y="1"/>
                    <a:pt x="3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75"/>
            <p:cNvSpPr/>
            <p:nvPr/>
          </p:nvSpPr>
          <p:spPr>
            <a:xfrm>
              <a:off x="4814600" y="1266750"/>
              <a:ext cx="47975" cy="48200"/>
            </a:xfrm>
            <a:custGeom>
              <a:avLst/>
              <a:gdLst/>
              <a:ahLst/>
              <a:cxnLst/>
              <a:rect l="l" t="t" r="r" b="b"/>
              <a:pathLst>
                <a:path w="1919" h="1928" extrusionOk="0">
                  <a:moveTo>
                    <a:pt x="964" y="1"/>
                  </a:moveTo>
                  <a:cubicBezTo>
                    <a:pt x="429" y="1"/>
                    <a:pt x="1" y="438"/>
                    <a:pt x="1" y="964"/>
                  </a:cubicBezTo>
                  <a:cubicBezTo>
                    <a:pt x="1" y="1499"/>
                    <a:pt x="429" y="1927"/>
                    <a:pt x="964" y="1927"/>
                  </a:cubicBezTo>
                  <a:cubicBezTo>
                    <a:pt x="1491" y="1927"/>
                    <a:pt x="1919" y="1499"/>
                    <a:pt x="1919" y="964"/>
                  </a:cubicBezTo>
                  <a:cubicBezTo>
                    <a:pt x="1919" y="438"/>
                    <a:pt x="1491" y="1"/>
                    <a:pt x="9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75"/>
            <p:cNvSpPr/>
            <p:nvPr/>
          </p:nvSpPr>
          <p:spPr>
            <a:xfrm>
              <a:off x="4825750" y="1277900"/>
              <a:ext cx="25675" cy="25900"/>
            </a:xfrm>
            <a:custGeom>
              <a:avLst/>
              <a:gdLst/>
              <a:ahLst/>
              <a:cxnLst/>
              <a:rect l="l" t="t" r="r" b="b"/>
              <a:pathLst>
                <a:path w="1027" h="1036" extrusionOk="0">
                  <a:moveTo>
                    <a:pt x="518" y="1"/>
                  </a:moveTo>
                  <a:cubicBezTo>
                    <a:pt x="233" y="1"/>
                    <a:pt x="1" y="232"/>
                    <a:pt x="1" y="518"/>
                  </a:cubicBezTo>
                  <a:cubicBezTo>
                    <a:pt x="1" y="803"/>
                    <a:pt x="233" y="1035"/>
                    <a:pt x="518" y="1035"/>
                  </a:cubicBezTo>
                  <a:cubicBezTo>
                    <a:pt x="804" y="1035"/>
                    <a:pt x="1027" y="803"/>
                    <a:pt x="1027" y="518"/>
                  </a:cubicBezTo>
                  <a:cubicBezTo>
                    <a:pt x="1027" y="232"/>
                    <a:pt x="804" y="1"/>
                    <a:pt x="5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75"/>
            <p:cNvSpPr/>
            <p:nvPr/>
          </p:nvSpPr>
          <p:spPr>
            <a:xfrm>
              <a:off x="4823750" y="1215900"/>
              <a:ext cx="29925" cy="33925"/>
            </a:xfrm>
            <a:custGeom>
              <a:avLst/>
              <a:gdLst/>
              <a:ahLst/>
              <a:cxnLst/>
              <a:rect l="l" t="t" r="r" b="b"/>
              <a:pathLst>
                <a:path w="1197" h="1357" extrusionOk="0">
                  <a:moveTo>
                    <a:pt x="598" y="1"/>
                  </a:moveTo>
                  <a:cubicBezTo>
                    <a:pt x="268" y="1"/>
                    <a:pt x="1" y="348"/>
                    <a:pt x="1" y="768"/>
                  </a:cubicBezTo>
                  <a:cubicBezTo>
                    <a:pt x="1" y="1009"/>
                    <a:pt x="179" y="1214"/>
                    <a:pt x="349" y="1357"/>
                  </a:cubicBezTo>
                  <a:lnTo>
                    <a:pt x="848" y="1357"/>
                  </a:lnTo>
                  <a:cubicBezTo>
                    <a:pt x="1009" y="1214"/>
                    <a:pt x="1196" y="1009"/>
                    <a:pt x="1196" y="768"/>
                  </a:cubicBezTo>
                  <a:cubicBezTo>
                    <a:pt x="1196" y="348"/>
                    <a:pt x="928" y="1"/>
                    <a:pt x="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75"/>
            <p:cNvSpPr/>
            <p:nvPr/>
          </p:nvSpPr>
          <p:spPr>
            <a:xfrm>
              <a:off x="4824875" y="1220350"/>
              <a:ext cx="28800" cy="29475"/>
            </a:xfrm>
            <a:custGeom>
              <a:avLst/>
              <a:gdLst/>
              <a:ahLst/>
              <a:cxnLst/>
              <a:rect l="l" t="t" r="r" b="b"/>
              <a:pathLst>
                <a:path w="1152" h="1179" extrusionOk="0">
                  <a:moveTo>
                    <a:pt x="928" y="1"/>
                  </a:moveTo>
                  <a:cubicBezTo>
                    <a:pt x="906" y="684"/>
                    <a:pt x="508" y="822"/>
                    <a:pt x="201" y="822"/>
                  </a:cubicBezTo>
                  <a:cubicBezTo>
                    <a:pt x="126" y="822"/>
                    <a:pt x="57" y="814"/>
                    <a:pt x="0" y="804"/>
                  </a:cubicBezTo>
                  <a:lnTo>
                    <a:pt x="0" y="804"/>
                  </a:lnTo>
                  <a:cubicBezTo>
                    <a:pt x="63" y="947"/>
                    <a:pt x="188" y="1080"/>
                    <a:pt x="304" y="1179"/>
                  </a:cubicBezTo>
                  <a:lnTo>
                    <a:pt x="803" y="1179"/>
                  </a:lnTo>
                  <a:cubicBezTo>
                    <a:pt x="964" y="1036"/>
                    <a:pt x="1151" y="831"/>
                    <a:pt x="1151" y="590"/>
                  </a:cubicBezTo>
                  <a:cubicBezTo>
                    <a:pt x="1151" y="358"/>
                    <a:pt x="1062" y="144"/>
                    <a:pt x="928"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75"/>
            <p:cNvSpPr/>
            <p:nvPr/>
          </p:nvSpPr>
          <p:spPr>
            <a:xfrm>
              <a:off x="4820850" y="1242875"/>
              <a:ext cx="35500" cy="6950"/>
            </a:xfrm>
            <a:custGeom>
              <a:avLst/>
              <a:gdLst/>
              <a:ahLst/>
              <a:cxnLst/>
              <a:rect l="l" t="t" r="r" b="b"/>
              <a:pathLst>
                <a:path w="1420" h="278" extrusionOk="0">
                  <a:moveTo>
                    <a:pt x="1" y="1"/>
                  </a:moveTo>
                  <a:lnTo>
                    <a:pt x="1" y="278"/>
                  </a:lnTo>
                  <a:lnTo>
                    <a:pt x="1419" y="278"/>
                  </a:lnTo>
                  <a:lnTo>
                    <a:pt x="141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75"/>
            <p:cNvSpPr/>
            <p:nvPr/>
          </p:nvSpPr>
          <p:spPr>
            <a:xfrm>
              <a:off x="4767325" y="1566950"/>
              <a:ext cx="142550" cy="27000"/>
            </a:xfrm>
            <a:custGeom>
              <a:avLst/>
              <a:gdLst/>
              <a:ahLst/>
              <a:cxnLst/>
              <a:rect l="l" t="t" r="r" b="b"/>
              <a:pathLst>
                <a:path w="5702" h="1080" extrusionOk="0">
                  <a:moveTo>
                    <a:pt x="1" y="0"/>
                  </a:moveTo>
                  <a:lnTo>
                    <a:pt x="1" y="1080"/>
                  </a:lnTo>
                  <a:lnTo>
                    <a:pt x="5701" y="1080"/>
                  </a:lnTo>
                  <a:lnTo>
                    <a:pt x="570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75"/>
            <p:cNvSpPr/>
            <p:nvPr/>
          </p:nvSpPr>
          <p:spPr>
            <a:xfrm>
              <a:off x="4838700" y="1566950"/>
              <a:ext cx="71175" cy="27000"/>
            </a:xfrm>
            <a:custGeom>
              <a:avLst/>
              <a:gdLst/>
              <a:ahLst/>
              <a:cxnLst/>
              <a:rect l="l" t="t" r="r" b="b"/>
              <a:pathLst>
                <a:path w="2847" h="1080" extrusionOk="0">
                  <a:moveTo>
                    <a:pt x="0" y="0"/>
                  </a:moveTo>
                  <a:lnTo>
                    <a:pt x="0" y="1080"/>
                  </a:lnTo>
                  <a:lnTo>
                    <a:pt x="2846" y="1080"/>
                  </a:lnTo>
                  <a:lnTo>
                    <a:pt x="2846"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75"/>
            <p:cNvSpPr/>
            <p:nvPr/>
          </p:nvSpPr>
          <p:spPr>
            <a:xfrm>
              <a:off x="4767325" y="1574300"/>
              <a:ext cx="142550" cy="6050"/>
            </a:xfrm>
            <a:custGeom>
              <a:avLst/>
              <a:gdLst/>
              <a:ahLst/>
              <a:cxnLst/>
              <a:rect l="l" t="t" r="r" b="b"/>
              <a:pathLst>
                <a:path w="5702" h="242" extrusionOk="0">
                  <a:moveTo>
                    <a:pt x="1" y="1"/>
                  </a:moveTo>
                  <a:lnTo>
                    <a:pt x="1" y="241"/>
                  </a:lnTo>
                  <a:lnTo>
                    <a:pt x="5701" y="241"/>
                  </a:lnTo>
                  <a:lnTo>
                    <a:pt x="57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75"/>
            <p:cNvSpPr/>
            <p:nvPr/>
          </p:nvSpPr>
          <p:spPr>
            <a:xfrm>
              <a:off x="4782050" y="1566950"/>
              <a:ext cx="29450" cy="27000"/>
            </a:xfrm>
            <a:custGeom>
              <a:avLst/>
              <a:gdLst/>
              <a:ahLst/>
              <a:cxnLst/>
              <a:rect l="l" t="t" r="r" b="b"/>
              <a:pathLst>
                <a:path w="1178" h="1080" extrusionOk="0">
                  <a:moveTo>
                    <a:pt x="0" y="0"/>
                  </a:moveTo>
                  <a:lnTo>
                    <a:pt x="0" y="1080"/>
                  </a:lnTo>
                  <a:lnTo>
                    <a:pt x="1178" y="1080"/>
                  </a:lnTo>
                  <a:lnTo>
                    <a:pt x="1178" y="0"/>
                  </a:ln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75"/>
            <p:cNvSpPr/>
            <p:nvPr/>
          </p:nvSpPr>
          <p:spPr>
            <a:xfrm>
              <a:off x="4782050" y="1574300"/>
              <a:ext cx="29450" cy="6050"/>
            </a:xfrm>
            <a:custGeom>
              <a:avLst/>
              <a:gdLst/>
              <a:ahLst/>
              <a:cxnLst/>
              <a:rect l="l" t="t" r="r" b="b"/>
              <a:pathLst>
                <a:path w="1178" h="242" extrusionOk="0">
                  <a:moveTo>
                    <a:pt x="0" y="1"/>
                  </a:moveTo>
                  <a:lnTo>
                    <a:pt x="0" y="241"/>
                  </a:lnTo>
                  <a:lnTo>
                    <a:pt x="1178" y="241"/>
                  </a:lnTo>
                  <a:lnTo>
                    <a:pt x="1178" y="1"/>
                  </a:ln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75"/>
            <p:cNvSpPr/>
            <p:nvPr/>
          </p:nvSpPr>
          <p:spPr>
            <a:xfrm>
              <a:off x="4838700" y="1574300"/>
              <a:ext cx="71175" cy="6050"/>
            </a:xfrm>
            <a:custGeom>
              <a:avLst/>
              <a:gdLst/>
              <a:ahLst/>
              <a:cxnLst/>
              <a:rect l="l" t="t" r="r" b="b"/>
              <a:pathLst>
                <a:path w="2847" h="242" extrusionOk="0">
                  <a:moveTo>
                    <a:pt x="0" y="1"/>
                  </a:moveTo>
                  <a:lnTo>
                    <a:pt x="0" y="241"/>
                  </a:lnTo>
                  <a:lnTo>
                    <a:pt x="2846" y="241"/>
                  </a:lnTo>
                  <a:lnTo>
                    <a:pt x="2846" y="1"/>
                  </a:lnTo>
                  <a:close/>
                </a:path>
              </a:pathLst>
            </a:custGeom>
            <a:solidFill>
              <a:srgbClr val="EEBA1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75"/>
            <p:cNvSpPr/>
            <p:nvPr/>
          </p:nvSpPr>
          <p:spPr>
            <a:xfrm>
              <a:off x="4709350" y="1593925"/>
              <a:ext cx="258500" cy="21650"/>
            </a:xfrm>
            <a:custGeom>
              <a:avLst/>
              <a:gdLst/>
              <a:ahLst/>
              <a:cxnLst/>
              <a:rect l="l" t="t" r="r" b="b"/>
              <a:pathLst>
                <a:path w="10340" h="866" extrusionOk="0">
                  <a:moveTo>
                    <a:pt x="0" y="1"/>
                  </a:moveTo>
                  <a:lnTo>
                    <a:pt x="0" y="866"/>
                  </a:lnTo>
                  <a:lnTo>
                    <a:pt x="10340" y="866"/>
                  </a:lnTo>
                  <a:lnTo>
                    <a:pt x="103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75"/>
            <p:cNvSpPr/>
            <p:nvPr/>
          </p:nvSpPr>
          <p:spPr>
            <a:xfrm>
              <a:off x="4832450" y="1593925"/>
              <a:ext cx="135400" cy="21650"/>
            </a:xfrm>
            <a:custGeom>
              <a:avLst/>
              <a:gdLst/>
              <a:ahLst/>
              <a:cxnLst/>
              <a:rect l="l" t="t" r="r" b="b"/>
              <a:pathLst>
                <a:path w="5416" h="866" extrusionOk="0">
                  <a:moveTo>
                    <a:pt x="1" y="1"/>
                  </a:moveTo>
                  <a:lnTo>
                    <a:pt x="1" y="866"/>
                  </a:lnTo>
                  <a:lnTo>
                    <a:pt x="5416" y="866"/>
                  </a:lnTo>
                  <a:lnTo>
                    <a:pt x="5416"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75"/>
            <p:cNvSpPr/>
            <p:nvPr/>
          </p:nvSpPr>
          <p:spPr>
            <a:xfrm>
              <a:off x="4692175" y="1377600"/>
              <a:ext cx="83200" cy="41500"/>
            </a:xfrm>
            <a:custGeom>
              <a:avLst/>
              <a:gdLst/>
              <a:ahLst/>
              <a:cxnLst/>
              <a:rect l="l" t="t" r="r" b="b"/>
              <a:pathLst>
                <a:path w="3328" h="1660" extrusionOk="0">
                  <a:moveTo>
                    <a:pt x="0" y="0"/>
                  </a:moveTo>
                  <a:cubicBezTo>
                    <a:pt x="0" y="919"/>
                    <a:pt x="741" y="1660"/>
                    <a:pt x="1660" y="1660"/>
                  </a:cubicBezTo>
                  <a:cubicBezTo>
                    <a:pt x="2578" y="1660"/>
                    <a:pt x="3328" y="919"/>
                    <a:pt x="33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75"/>
            <p:cNvSpPr/>
            <p:nvPr/>
          </p:nvSpPr>
          <p:spPr>
            <a:xfrm>
              <a:off x="4686375" y="1370900"/>
              <a:ext cx="94575" cy="6725"/>
            </a:xfrm>
            <a:custGeom>
              <a:avLst/>
              <a:gdLst/>
              <a:ahLst/>
              <a:cxnLst/>
              <a:rect l="l" t="t" r="r" b="b"/>
              <a:pathLst>
                <a:path w="3783" h="269" extrusionOk="0">
                  <a:moveTo>
                    <a:pt x="134" y="1"/>
                  </a:moveTo>
                  <a:cubicBezTo>
                    <a:pt x="63" y="1"/>
                    <a:pt x="0" y="63"/>
                    <a:pt x="0" y="134"/>
                  </a:cubicBezTo>
                  <a:cubicBezTo>
                    <a:pt x="0" y="206"/>
                    <a:pt x="63" y="268"/>
                    <a:pt x="134" y="268"/>
                  </a:cubicBezTo>
                  <a:lnTo>
                    <a:pt x="3649" y="268"/>
                  </a:lnTo>
                  <a:cubicBezTo>
                    <a:pt x="3720" y="268"/>
                    <a:pt x="3783" y="206"/>
                    <a:pt x="3783" y="134"/>
                  </a:cubicBezTo>
                  <a:cubicBezTo>
                    <a:pt x="3783" y="63"/>
                    <a:pt x="3720" y="1"/>
                    <a:pt x="364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75"/>
            <p:cNvSpPr/>
            <p:nvPr/>
          </p:nvSpPr>
          <p:spPr>
            <a:xfrm>
              <a:off x="4737675" y="1370900"/>
              <a:ext cx="43275" cy="6725"/>
            </a:xfrm>
            <a:custGeom>
              <a:avLst/>
              <a:gdLst/>
              <a:ahLst/>
              <a:cxnLst/>
              <a:rect l="l" t="t" r="r" b="b"/>
              <a:pathLst>
                <a:path w="1731" h="269" extrusionOk="0">
                  <a:moveTo>
                    <a:pt x="134" y="1"/>
                  </a:moveTo>
                  <a:cubicBezTo>
                    <a:pt x="63" y="1"/>
                    <a:pt x="0" y="63"/>
                    <a:pt x="0" y="134"/>
                  </a:cubicBezTo>
                  <a:cubicBezTo>
                    <a:pt x="0" y="206"/>
                    <a:pt x="63" y="268"/>
                    <a:pt x="134" y="268"/>
                  </a:cubicBezTo>
                  <a:lnTo>
                    <a:pt x="1597" y="268"/>
                  </a:lnTo>
                  <a:cubicBezTo>
                    <a:pt x="1668" y="268"/>
                    <a:pt x="1731" y="206"/>
                    <a:pt x="1731" y="134"/>
                  </a:cubicBezTo>
                  <a:cubicBezTo>
                    <a:pt x="1731" y="63"/>
                    <a:pt x="1668" y="1"/>
                    <a:pt x="1597"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75"/>
            <p:cNvSpPr/>
            <p:nvPr/>
          </p:nvSpPr>
          <p:spPr>
            <a:xfrm>
              <a:off x="4718050" y="1377600"/>
              <a:ext cx="57325" cy="41500"/>
            </a:xfrm>
            <a:custGeom>
              <a:avLst/>
              <a:gdLst/>
              <a:ahLst/>
              <a:cxnLst/>
              <a:rect l="l" t="t" r="r" b="b"/>
              <a:pathLst>
                <a:path w="2293" h="1660" extrusionOk="0">
                  <a:moveTo>
                    <a:pt x="1035" y="0"/>
                  </a:moveTo>
                  <a:cubicBezTo>
                    <a:pt x="928" y="437"/>
                    <a:pt x="660" y="1053"/>
                    <a:pt x="0" y="1544"/>
                  </a:cubicBezTo>
                  <a:cubicBezTo>
                    <a:pt x="196" y="1624"/>
                    <a:pt x="401" y="1660"/>
                    <a:pt x="625" y="1660"/>
                  </a:cubicBezTo>
                  <a:cubicBezTo>
                    <a:pt x="1543" y="1660"/>
                    <a:pt x="2293" y="919"/>
                    <a:pt x="2293"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75"/>
            <p:cNvSpPr/>
            <p:nvPr/>
          </p:nvSpPr>
          <p:spPr>
            <a:xfrm>
              <a:off x="4902025" y="1377600"/>
              <a:ext cx="83225" cy="41500"/>
            </a:xfrm>
            <a:custGeom>
              <a:avLst/>
              <a:gdLst/>
              <a:ahLst/>
              <a:cxnLst/>
              <a:rect l="l" t="t" r="r" b="b"/>
              <a:pathLst>
                <a:path w="3329" h="1660" extrusionOk="0">
                  <a:moveTo>
                    <a:pt x="1" y="0"/>
                  </a:moveTo>
                  <a:cubicBezTo>
                    <a:pt x="1" y="919"/>
                    <a:pt x="741" y="1660"/>
                    <a:pt x="1660" y="1660"/>
                  </a:cubicBezTo>
                  <a:cubicBezTo>
                    <a:pt x="2579" y="1660"/>
                    <a:pt x="3328" y="919"/>
                    <a:pt x="33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75"/>
            <p:cNvSpPr/>
            <p:nvPr/>
          </p:nvSpPr>
          <p:spPr>
            <a:xfrm>
              <a:off x="4896450" y="1370900"/>
              <a:ext cx="94375" cy="6725"/>
            </a:xfrm>
            <a:custGeom>
              <a:avLst/>
              <a:gdLst/>
              <a:ahLst/>
              <a:cxnLst/>
              <a:rect l="l" t="t" r="r" b="b"/>
              <a:pathLst>
                <a:path w="3775" h="269" extrusionOk="0">
                  <a:moveTo>
                    <a:pt x="126" y="1"/>
                  </a:moveTo>
                  <a:cubicBezTo>
                    <a:pt x="54" y="1"/>
                    <a:pt x="1" y="63"/>
                    <a:pt x="1" y="134"/>
                  </a:cubicBezTo>
                  <a:cubicBezTo>
                    <a:pt x="1" y="206"/>
                    <a:pt x="54" y="268"/>
                    <a:pt x="126" y="268"/>
                  </a:cubicBezTo>
                  <a:lnTo>
                    <a:pt x="3641" y="268"/>
                  </a:lnTo>
                  <a:cubicBezTo>
                    <a:pt x="3712" y="268"/>
                    <a:pt x="3774" y="206"/>
                    <a:pt x="3774" y="134"/>
                  </a:cubicBezTo>
                  <a:cubicBezTo>
                    <a:pt x="3774" y="63"/>
                    <a:pt x="3712" y="1"/>
                    <a:pt x="364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75"/>
            <p:cNvSpPr/>
            <p:nvPr/>
          </p:nvSpPr>
          <p:spPr>
            <a:xfrm>
              <a:off x="4928125" y="1377600"/>
              <a:ext cx="57125" cy="41500"/>
            </a:xfrm>
            <a:custGeom>
              <a:avLst/>
              <a:gdLst/>
              <a:ahLst/>
              <a:cxnLst/>
              <a:rect l="l" t="t" r="r" b="b"/>
              <a:pathLst>
                <a:path w="2285" h="1660" extrusionOk="0">
                  <a:moveTo>
                    <a:pt x="1027" y="0"/>
                  </a:moveTo>
                  <a:cubicBezTo>
                    <a:pt x="920" y="437"/>
                    <a:pt x="652" y="1053"/>
                    <a:pt x="1" y="1544"/>
                  </a:cubicBezTo>
                  <a:cubicBezTo>
                    <a:pt x="188" y="1624"/>
                    <a:pt x="402" y="1660"/>
                    <a:pt x="616" y="1660"/>
                  </a:cubicBezTo>
                  <a:cubicBezTo>
                    <a:pt x="1535" y="1660"/>
                    <a:pt x="2284" y="919"/>
                    <a:pt x="2284"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75"/>
            <p:cNvSpPr/>
            <p:nvPr/>
          </p:nvSpPr>
          <p:spPr>
            <a:xfrm>
              <a:off x="4726950" y="1284825"/>
              <a:ext cx="15875" cy="14500"/>
            </a:xfrm>
            <a:custGeom>
              <a:avLst/>
              <a:gdLst/>
              <a:ahLst/>
              <a:cxnLst/>
              <a:rect l="l" t="t" r="r" b="b"/>
              <a:pathLst>
                <a:path w="635" h="580" extrusionOk="0">
                  <a:moveTo>
                    <a:pt x="536" y="0"/>
                  </a:moveTo>
                  <a:lnTo>
                    <a:pt x="536" y="0"/>
                  </a:lnTo>
                  <a:cubicBezTo>
                    <a:pt x="563" y="317"/>
                    <a:pt x="350" y="482"/>
                    <a:pt x="169" y="482"/>
                  </a:cubicBezTo>
                  <a:cubicBezTo>
                    <a:pt x="105" y="482"/>
                    <a:pt x="45" y="461"/>
                    <a:pt x="1" y="419"/>
                  </a:cubicBezTo>
                  <a:lnTo>
                    <a:pt x="1" y="419"/>
                  </a:lnTo>
                  <a:cubicBezTo>
                    <a:pt x="63" y="518"/>
                    <a:pt x="170" y="580"/>
                    <a:pt x="286" y="580"/>
                  </a:cubicBezTo>
                  <a:cubicBezTo>
                    <a:pt x="474" y="580"/>
                    <a:pt x="634" y="428"/>
                    <a:pt x="634" y="241"/>
                  </a:cubicBezTo>
                  <a:cubicBezTo>
                    <a:pt x="634" y="152"/>
                    <a:pt x="590" y="63"/>
                    <a:pt x="536"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75"/>
            <p:cNvSpPr/>
            <p:nvPr/>
          </p:nvSpPr>
          <p:spPr>
            <a:xfrm>
              <a:off x="4727400" y="1284700"/>
              <a:ext cx="5375" cy="4925"/>
            </a:xfrm>
            <a:custGeom>
              <a:avLst/>
              <a:gdLst/>
              <a:ahLst/>
              <a:cxnLst/>
              <a:rect l="l" t="t" r="r" b="b"/>
              <a:pathLst>
                <a:path w="215" h="197" extrusionOk="0">
                  <a:moveTo>
                    <a:pt x="135" y="0"/>
                  </a:moveTo>
                  <a:cubicBezTo>
                    <a:pt x="103" y="0"/>
                    <a:pt x="66" y="11"/>
                    <a:pt x="45" y="41"/>
                  </a:cubicBezTo>
                  <a:cubicBezTo>
                    <a:pt x="1" y="85"/>
                    <a:pt x="19" y="166"/>
                    <a:pt x="36" y="192"/>
                  </a:cubicBezTo>
                  <a:cubicBezTo>
                    <a:pt x="41" y="195"/>
                    <a:pt x="45" y="196"/>
                    <a:pt x="49" y="196"/>
                  </a:cubicBezTo>
                  <a:cubicBezTo>
                    <a:pt x="72" y="196"/>
                    <a:pt x="97" y="159"/>
                    <a:pt x="135" y="121"/>
                  </a:cubicBezTo>
                  <a:cubicBezTo>
                    <a:pt x="179" y="76"/>
                    <a:pt x="215" y="41"/>
                    <a:pt x="188" y="14"/>
                  </a:cubicBezTo>
                  <a:cubicBezTo>
                    <a:pt x="180" y="6"/>
                    <a:pt x="159" y="0"/>
                    <a:pt x="135" y="0"/>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75"/>
            <p:cNvSpPr/>
            <p:nvPr/>
          </p:nvSpPr>
          <p:spPr>
            <a:xfrm>
              <a:off x="4828650" y="1220475"/>
              <a:ext cx="8075" cy="7625"/>
            </a:xfrm>
            <a:custGeom>
              <a:avLst/>
              <a:gdLst/>
              <a:ahLst/>
              <a:cxnLst/>
              <a:rect l="l" t="t" r="r" b="b"/>
              <a:pathLst>
                <a:path w="323" h="305" extrusionOk="0">
                  <a:moveTo>
                    <a:pt x="237" y="0"/>
                  </a:moveTo>
                  <a:cubicBezTo>
                    <a:pt x="189" y="0"/>
                    <a:pt x="121" y="22"/>
                    <a:pt x="72" y="76"/>
                  </a:cubicBezTo>
                  <a:cubicBezTo>
                    <a:pt x="1" y="157"/>
                    <a:pt x="1" y="272"/>
                    <a:pt x="37" y="299"/>
                  </a:cubicBezTo>
                  <a:cubicBezTo>
                    <a:pt x="40" y="303"/>
                    <a:pt x="45" y="305"/>
                    <a:pt x="50" y="305"/>
                  </a:cubicBezTo>
                  <a:cubicBezTo>
                    <a:pt x="79" y="305"/>
                    <a:pt x="126" y="243"/>
                    <a:pt x="179" y="174"/>
                  </a:cubicBezTo>
                  <a:cubicBezTo>
                    <a:pt x="251" y="94"/>
                    <a:pt x="322" y="41"/>
                    <a:pt x="286" y="14"/>
                  </a:cubicBezTo>
                  <a:cubicBezTo>
                    <a:pt x="278" y="5"/>
                    <a:pt x="260" y="0"/>
                    <a:pt x="237" y="0"/>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75"/>
            <p:cNvSpPr/>
            <p:nvPr/>
          </p:nvSpPr>
          <p:spPr>
            <a:xfrm>
              <a:off x="4935700" y="1284825"/>
              <a:ext cx="15875" cy="14500"/>
            </a:xfrm>
            <a:custGeom>
              <a:avLst/>
              <a:gdLst/>
              <a:ahLst/>
              <a:cxnLst/>
              <a:rect l="l" t="t" r="r" b="b"/>
              <a:pathLst>
                <a:path w="635" h="580" extrusionOk="0">
                  <a:moveTo>
                    <a:pt x="536" y="0"/>
                  </a:moveTo>
                  <a:lnTo>
                    <a:pt x="536" y="0"/>
                  </a:lnTo>
                  <a:cubicBezTo>
                    <a:pt x="563" y="317"/>
                    <a:pt x="350" y="482"/>
                    <a:pt x="169" y="482"/>
                  </a:cubicBezTo>
                  <a:cubicBezTo>
                    <a:pt x="105" y="482"/>
                    <a:pt x="45" y="461"/>
                    <a:pt x="1" y="419"/>
                  </a:cubicBezTo>
                  <a:lnTo>
                    <a:pt x="1" y="419"/>
                  </a:lnTo>
                  <a:cubicBezTo>
                    <a:pt x="63" y="518"/>
                    <a:pt x="170" y="580"/>
                    <a:pt x="286" y="580"/>
                  </a:cubicBezTo>
                  <a:cubicBezTo>
                    <a:pt x="474" y="580"/>
                    <a:pt x="634" y="428"/>
                    <a:pt x="634" y="241"/>
                  </a:cubicBezTo>
                  <a:cubicBezTo>
                    <a:pt x="634" y="152"/>
                    <a:pt x="590" y="63"/>
                    <a:pt x="536"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75"/>
            <p:cNvSpPr/>
            <p:nvPr/>
          </p:nvSpPr>
          <p:spPr>
            <a:xfrm>
              <a:off x="4936150" y="1284700"/>
              <a:ext cx="5375" cy="4925"/>
            </a:xfrm>
            <a:custGeom>
              <a:avLst/>
              <a:gdLst/>
              <a:ahLst/>
              <a:cxnLst/>
              <a:rect l="l" t="t" r="r" b="b"/>
              <a:pathLst>
                <a:path w="215" h="197" extrusionOk="0">
                  <a:moveTo>
                    <a:pt x="135" y="0"/>
                  </a:moveTo>
                  <a:cubicBezTo>
                    <a:pt x="103" y="0"/>
                    <a:pt x="66" y="11"/>
                    <a:pt x="45" y="41"/>
                  </a:cubicBezTo>
                  <a:cubicBezTo>
                    <a:pt x="1" y="85"/>
                    <a:pt x="19" y="166"/>
                    <a:pt x="37" y="192"/>
                  </a:cubicBezTo>
                  <a:cubicBezTo>
                    <a:pt x="41" y="195"/>
                    <a:pt x="45" y="196"/>
                    <a:pt x="49" y="196"/>
                  </a:cubicBezTo>
                  <a:cubicBezTo>
                    <a:pt x="72" y="196"/>
                    <a:pt x="97" y="159"/>
                    <a:pt x="135" y="121"/>
                  </a:cubicBezTo>
                  <a:cubicBezTo>
                    <a:pt x="179" y="76"/>
                    <a:pt x="215" y="41"/>
                    <a:pt x="188" y="14"/>
                  </a:cubicBezTo>
                  <a:cubicBezTo>
                    <a:pt x="180" y="6"/>
                    <a:pt x="159" y="0"/>
                    <a:pt x="135" y="0"/>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75"/>
            <p:cNvSpPr/>
            <p:nvPr/>
          </p:nvSpPr>
          <p:spPr>
            <a:xfrm>
              <a:off x="4824875" y="1278125"/>
              <a:ext cx="19200" cy="23000"/>
            </a:xfrm>
            <a:custGeom>
              <a:avLst/>
              <a:gdLst/>
              <a:ahLst/>
              <a:cxnLst/>
              <a:rect l="l" t="t" r="r" b="b"/>
              <a:pathLst>
                <a:path w="768" h="920" extrusionOk="0">
                  <a:moveTo>
                    <a:pt x="553" y="0"/>
                  </a:moveTo>
                  <a:cubicBezTo>
                    <a:pt x="268" y="0"/>
                    <a:pt x="36" y="223"/>
                    <a:pt x="36" y="509"/>
                  </a:cubicBezTo>
                  <a:cubicBezTo>
                    <a:pt x="36" y="678"/>
                    <a:pt x="116" y="830"/>
                    <a:pt x="241" y="919"/>
                  </a:cubicBezTo>
                  <a:cubicBezTo>
                    <a:pt x="188" y="803"/>
                    <a:pt x="0" y="99"/>
                    <a:pt x="767" y="45"/>
                  </a:cubicBezTo>
                  <a:cubicBezTo>
                    <a:pt x="705" y="18"/>
                    <a:pt x="625" y="0"/>
                    <a:pt x="553"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75"/>
            <p:cNvSpPr/>
            <p:nvPr/>
          </p:nvSpPr>
          <p:spPr>
            <a:xfrm>
              <a:off x="4814600" y="1266750"/>
              <a:ext cx="35950" cy="40850"/>
            </a:xfrm>
            <a:custGeom>
              <a:avLst/>
              <a:gdLst/>
              <a:ahLst/>
              <a:cxnLst/>
              <a:rect l="l" t="t" r="r" b="b"/>
              <a:pathLst>
                <a:path w="1438" h="1634" extrusionOk="0">
                  <a:moveTo>
                    <a:pt x="964" y="1"/>
                  </a:moveTo>
                  <a:cubicBezTo>
                    <a:pt x="429" y="1"/>
                    <a:pt x="1" y="438"/>
                    <a:pt x="1" y="964"/>
                  </a:cubicBezTo>
                  <a:cubicBezTo>
                    <a:pt x="1" y="1223"/>
                    <a:pt x="108" y="1464"/>
                    <a:pt x="268" y="1633"/>
                  </a:cubicBezTo>
                  <a:cubicBezTo>
                    <a:pt x="153" y="1276"/>
                    <a:pt x="28" y="750"/>
                    <a:pt x="447" y="375"/>
                  </a:cubicBezTo>
                  <a:cubicBezTo>
                    <a:pt x="689" y="167"/>
                    <a:pt x="971" y="110"/>
                    <a:pt x="1214" y="110"/>
                  </a:cubicBezTo>
                  <a:cubicBezTo>
                    <a:pt x="1293" y="110"/>
                    <a:pt x="1369" y="117"/>
                    <a:pt x="1437" y="125"/>
                  </a:cubicBezTo>
                  <a:cubicBezTo>
                    <a:pt x="1294" y="45"/>
                    <a:pt x="1134" y="1"/>
                    <a:pt x="964"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75"/>
            <p:cNvSpPr/>
            <p:nvPr/>
          </p:nvSpPr>
          <p:spPr>
            <a:xfrm>
              <a:off x="4695725" y="1370900"/>
              <a:ext cx="26125" cy="6725"/>
            </a:xfrm>
            <a:custGeom>
              <a:avLst/>
              <a:gdLst/>
              <a:ahLst/>
              <a:cxnLst/>
              <a:rect l="l" t="t" r="r" b="b"/>
              <a:pathLst>
                <a:path w="1045" h="269" extrusionOk="0">
                  <a:moveTo>
                    <a:pt x="135" y="1"/>
                  </a:moveTo>
                  <a:cubicBezTo>
                    <a:pt x="63" y="1"/>
                    <a:pt x="1" y="63"/>
                    <a:pt x="1" y="134"/>
                  </a:cubicBezTo>
                  <a:cubicBezTo>
                    <a:pt x="1" y="206"/>
                    <a:pt x="63" y="268"/>
                    <a:pt x="135" y="268"/>
                  </a:cubicBezTo>
                  <a:lnTo>
                    <a:pt x="911" y="268"/>
                  </a:lnTo>
                  <a:cubicBezTo>
                    <a:pt x="982" y="268"/>
                    <a:pt x="1045" y="206"/>
                    <a:pt x="1045" y="134"/>
                  </a:cubicBezTo>
                  <a:cubicBezTo>
                    <a:pt x="1045" y="63"/>
                    <a:pt x="982" y="1"/>
                    <a:pt x="91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75"/>
            <p:cNvSpPr/>
            <p:nvPr/>
          </p:nvSpPr>
          <p:spPr>
            <a:xfrm>
              <a:off x="4947525" y="1370900"/>
              <a:ext cx="43300" cy="6725"/>
            </a:xfrm>
            <a:custGeom>
              <a:avLst/>
              <a:gdLst/>
              <a:ahLst/>
              <a:cxnLst/>
              <a:rect l="l" t="t" r="r" b="b"/>
              <a:pathLst>
                <a:path w="1732" h="269" extrusionOk="0">
                  <a:moveTo>
                    <a:pt x="135" y="1"/>
                  </a:moveTo>
                  <a:cubicBezTo>
                    <a:pt x="63" y="1"/>
                    <a:pt x="1" y="63"/>
                    <a:pt x="1" y="134"/>
                  </a:cubicBezTo>
                  <a:cubicBezTo>
                    <a:pt x="1" y="206"/>
                    <a:pt x="63" y="268"/>
                    <a:pt x="135" y="268"/>
                  </a:cubicBezTo>
                  <a:lnTo>
                    <a:pt x="1598" y="268"/>
                  </a:lnTo>
                  <a:cubicBezTo>
                    <a:pt x="1669" y="268"/>
                    <a:pt x="1731" y="206"/>
                    <a:pt x="1731" y="134"/>
                  </a:cubicBezTo>
                  <a:cubicBezTo>
                    <a:pt x="1731" y="63"/>
                    <a:pt x="1669" y="1"/>
                    <a:pt x="1598"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75"/>
            <p:cNvSpPr/>
            <p:nvPr/>
          </p:nvSpPr>
          <p:spPr>
            <a:xfrm>
              <a:off x="4905600" y="1370900"/>
              <a:ext cx="26125" cy="6725"/>
            </a:xfrm>
            <a:custGeom>
              <a:avLst/>
              <a:gdLst/>
              <a:ahLst/>
              <a:cxnLst/>
              <a:rect l="l" t="t" r="r" b="b"/>
              <a:pathLst>
                <a:path w="1045" h="269" extrusionOk="0">
                  <a:moveTo>
                    <a:pt x="134" y="1"/>
                  </a:moveTo>
                  <a:cubicBezTo>
                    <a:pt x="63" y="1"/>
                    <a:pt x="1" y="63"/>
                    <a:pt x="1" y="134"/>
                  </a:cubicBezTo>
                  <a:cubicBezTo>
                    <a:pt x="1" y="206"/>
                    <a:pt x="63" y="268"/>
                    <a:pt x="134" y="268"/>
                  </a:cubicBezTo>
                  <a:lnTo>
                    <a:pt x="911" y="268"/>
                  </a:lnTo>
                  <a:cubicBezTo>
                    <a:pt x="991" y="268"/>
                    <a:pt x="1044" y="206"/>
                    <a:pt x="1044" y="134"/>
                  </a:cubicBezTo>
                  <a:cubicBezTo>
                    <a:pt x="1044" y="63"/>
                    <a:pt x="991" y="1"/>
                    <a:pt x="911" y="1"/>
                  </a:cubicBezTo>
                  <a:close/>
                </a:path>
              </a:pathLst>
            </a:custGeom>
            <a:solidFill>
              <a:srgbClr val="FFFFFF">
                <a:alpha val="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05" name="Google Shape;2105;p75"/>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75">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75">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75">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060"/>
                                        </p:tgtEl>
                                        <p:attrNameLst>
                                          <p:attrName>style.visibility</p:attrName>
                                        </p:attrNameLst>
                                      </p:cBhvr>
                                      <p:to>
                                        <p:strVal val="visible"/>
                                      </p:to>
                                    </p:set>
                                    <p:anim calcmode="lin" valueType="num">
                                      <p:cBhvr additive="base">
                                        <p:cTn id="7" dur="1000"/>
                                        <p:tgtEl>
                                          <p:spTgt spid="206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061"/>
                                        </p:tgtEl>
                                        <p:attrNameLst>
                                          <p:attrName>style.visibility</p:attrName>
                                        </p:attrNameLst>
                                      </p:cBhvr>
                                      <p:to>
                                        <p:strVal val="visible"/>
                                      </p:to>
                                    </p:set>
                                    <p:anim calcmode="lin" valueType="num">
                                      <p:cBhvr additive="base">
                                        <p:cTn id="10" dur="1000"/>
                                        <p:tgtEl>
                                          <p:spTgt spid="2061"/>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2062"/>
                                        </p:tgtEl>
                                        <p:attrNameLst>
                                          <p:attrName>style.visibility</p:attrName>
                                        </p:attrNameLst>
                                      </p:cBhvr>
                                      <p:to>
                                        <p:strVal val="visible"/>
                                      </p:to>
                                    </p:set>
                                    <p:anim calcmode="lin" valueType="num">
                                      <p:cBhvr additive="base">
                                        <p:cTn id="13" dur="1000"/>
                                        <p:tgtEl>
                                          <p:spTgt spid="2062"/>
                                        </p:tgtEl>
                                        <p:attrNameLst>
                                          <p:attrName>ppt_x</p:attrName>
                                        </p:attrNameLst>
                                      </p:cBhvr>
                                      <p:tavLst>
                                        <p:tav tm="0">
                                          <p:val>
                                            <p:strVal val="#ppt_x+1"/>
                                          </p:val>
                                        </p:tav>
                                        <p:tav tm="100000">
                                          <p:val>
                                            <p:strVal val="#ppt_x"/>
                                          </p:val>
                                        </p:tav>
                                      </p:tavLst>
                                    </p:anim>
                                  </p:childTnLst>
                                </p:cTn>
                              </p:par>
                              <p:par>
                                <p:cTn id="14" presetID="23" presetClass="entr" presetSubtype="16" fill="hold" nodeType="withEffect">
                                  <p:stCondLst>
                                    <p:cond delay="0"/>
                                  </p:stCondLst>
                                  <p:childTnLst>
                                    <p:set>
                                      <p:cBhvr>
                                        <p:cTn id="15" dur="1" fill="hold">
                                          <p:stCondLst>
                                            <p:cond delay="0"/>
                                          </p:stCondLst>
                                        </p:cTn>
                                        <p:tgtEl>
                                          <p:spTgt spid="2064"/>
                                        </p:tgtEl>
                                        <p:attrNameLst>
                                          <p:attrName>style.visibility</p:attrName>
                                        </p:attrNameLst>
                                      </p:cBhvr>
                                      <p:to>
                                        <p:strVal val="visible"/>
                                      </p:to>
                                    </p:set>
                                    <p:anim calcmode="lin" valueType="num">
                                      <p:cBhvr additive="base">
                                        <p:cTn id="16" dur="1000"/>
                                        <p:tgtEl>
                                          <p:spTgt spid="2064"/>
                                        </p:tgtEl>
                                        <p:attrNameLst>
                                          <p:attrName>ppt_w</p:attrName>
                                        </p:attrNameLst>
                                      </p:cBhvr>
                                      <p:tavLst>
                                        <p:tav tm="0">
                                          <p:val>
                                            <p:strVal val="0"/>
                                          </p:val>
                                        </p:tav>
                                        <p:tav tm="100000">
                                          <p:val>
                                            <p:strVal val="#ppt_w"/>
                                          </p:val>
                                        </p:tav>
                                      </p:tavLst>
                                    </p:anim>
                                    <p:anim calcmode="lin" valueType="num">
                                      <p:cBhvr additive="base">
                                        <p:cTn id="17" dur="1000"/>
                                        <p:tgtEl>
                                          <p:spTgt spid="206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3" name="Google Shape;2113;p76"/>
          <p:cNvSpPr txBox="1">
            <a:spLocks noGrp="1"/>
          </p:cNvSpPr>
          <p:nvPr>
            <p:ph type="title"/>
          </p:nvPr>
        </p:nvSpPr>
        <p:spPr>
          <a:xfrm>
            <a:off x="1749150" y="2380975"/>
            <a:ext cx="5645700" cy="53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id"/>
              <a:t>— ASIAN WORLD BANK</a:t>
            </a:r>
            <a:endParaRPr/>
          </a:p>
        </p:txBody>
      </p:sp>
      <p:sp>
        <p:nvSpPr>
          <p:cNvPr id="2114" name="Google Shape;2114;p76"/>
          <p:cNvSpPr txBox="1">
            <a:spLocks noGrp="1"/>
          </p:cNvSpPr>
          <p:nvPr>
            <p:ph type="subTitle" idx="1"/>
          </p:nvPr>
        </p:nvSpPr>
        <p:spPr>
          <a:xfrm>
            <a:off x="1749150" y="923676"/>
            <a:ext cx="5645700" cy="1457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id" sz="2200">
                <a:solidFill>
                  <a:srgbClr val="E2EEFF"/>
                </a:solidFill>
              </a:rPr>
              <a:t>Kegiatan yang melibatkan perilaku tidak pantas dan melawan hukum dari pegawai sektor publik dan swasta untuk memperkaya diri sendiri dan orang-orang terdekat mereka</a:t>
            </a:r>
            <a:endParaRPr sz="3200"/>
          </a:p>
        </p:txBody>
      </p:sp>
      <p:grpSp>
        <p:nvGrpSpPr>
          <p:cNvPr id="2115" name="Google Shape;2115;p76"/>
          <p:cNvGrpSpPr/>
          <p:nvPr/>
        </p:nvGrpSpPr>
        <p:grpSpPr>
          <a:xfrm>
            <a:off x="4155117" y="3375767"/>
            <a:ext cx="833767" cy="1228339"/>
            <a:chOff x="2572075" y="1962150"/>
            <a:chExt cx="426000" cy="627600"/>
          </a:xfrm>
        </p:grpSpPr>
        <p:sp>
          <p:nvSpPr>
            <p:cNvPr id="2116" name="Google Shape;2116;p76"/>
            <p:cNvSpPr/>
            <p:nvPr/>
          </p:nvSpPr>
          <p:spPr>
            <a:xfrm>
              <a:off x="2572075" y="1962150"/>
              <a:ext cx="426000" cy="627600"/>
            </a:xfrm>
            <a:custGeom>
              <a:avLst/>
              <a:gdLst/>
              <a:ahLst/>
              <a:cxnLst/>
              <a:rect l="l" t="t" r="r" b="b"/>
              <a:pathLst>
                <a:path w="17040" h="25104" extrusionOk="0">
                  <a:moveTo>
                    <a:pt x="13115" y="0"/>
                  </a:moveTo>
                  <a:cubicBezTo>
                    <a:pt x="11991" y="0"/>
                    <a:pt x="10768" y="562"/>
                    <a:pt x="9662" y="1570"/>
                  </a:cubicBezTo>
                  <a:cubicBezTo>
                    <a:pt x="9618" y="1624"/>
                    <a:pt x="9573" y="1677"/>
                    <a:pt x="9537" y="1731"/>
                  </a:cubicBezTo>
                  <a:cubicBezTo>
                    <a:pt x="9475" y="1767"/>
                    <a:pt x="9421" y="1811"/>
                    <a:pt x="9368" y="1865"/>
                  </a:cubicBezTo>
                  <a:cubicBezTo>
                    <a:pt x="9073" y="2159"/>
                    <a:pt x="8788" y="2498"/>
                    <a:pt x="8502" y="2864"/>
                  </a:cubicBezTo>
                  <a:cubicBezTo>
                    <a:pt x="8458" y="2926"/>
                    <a:pt x="8422" y="2998"/>
                    <a:pt x="8395" y="3069"/>
                  </a:cubicBezTo>
                  <a:cubicBezTo>
                    <a:pt x="8333" y="3114"/>
                    <a:pt x="8279" y="3167"/>
                    <a:pt x="8235" y="3238"/>
                  </a:cubicBezTo>
                  <a:cubicBezTo>
                    <a:pt x="7789" y="3863"/>
                    <a:pt x="7378" y="4577"/>
                    <a:pt x="6995" y="5362"/>
                  </a:cubicBezTo>
                  <a:cubicBezTo>
                    <a:pt x="4524" y="10393"/>
                    <a:pt x="3819" y="16290"/>
                    <a:pt x="3721" y="17236"/>
                  </a:cubicBezTo>
                  <a:lnTo>
                    <a:pt x="2820" y="19270"/>
                  </a:lnTo>
                  <a:cubicBezTo>
                    <a:pt x="2766" y="19385"/>
                    <a:pt x="2748" y="19510"/>
                    <a:pt x="2757" y="19626"/>
                  </a:cubicBezTo>
                  <a:lnTo>
                    <a:pt x="2864" y="20929"/>
                  </a:lnTo>
                  <a:lnTo>
                    <a:pt x="2044" y="20929"/>
                  </a:lnTo>
                  <a:cubicBezTo>
                    <a:pt x="1633" y="20929"/>
                    <a:pt x="1303" y="21259"/>
                    <a:pt x="1303" y="21669"/>
                  </a:cubicBezTo>
                  <a:lnTo>
                    <a:pt x="1303" y="21910"/>
                  </a:lnTo>
                  <a:lnTo>
                    <a:pt x="741" y="21910"/>
                  </a:lnTo>
                  <a:cubicBezTo>
                    <a:pt x="331" y="21910"/>
                    <a:pt x="1" y="22240"/>
                    <a:pt x="1" y="22651"/>
                  </a:cubicBezTo>
                  <a:lnTo>
                    <a:pt x="1" y="24363"/>
                  </a:lnTo>
                  <a:cubicBezTo>
                    <a:pt x="1" y="24774"/>
                    <a:pt x="331" y="25104"/>
                    <a:pt x="741" y="25104"/>
                  </a:cubicBezTo>
                  <a:lnTo>
                    <a:pt x="11473" y="25104"/>
                  </a:lnTo>
                  <a:cubicBezTo>
                    <a:pt x="11884" y="25104"/>
                    <a:pt x="12214" y="24774"/>
                    <a:pt x="12214" y="24363"/>
                  </a:cubicBezTo>
                  <a:lnTo>
                    <a:pt x="12214" y="22651"/>
                  </a:lnTo>
                  <a:cubicBezTo>
                    <a:pt x="12214" y="22240"/>
                    <a:pt x="11884" y="21910"/>
                    <a:pt x="11473" y="21910"/>
                  </a:cubicBezTo>
                  <a:lnTo>
                    <a:pt x="10911" y="21910"/>
                  </a:lnTo>
                  <a:lnTo>
                    <a:pt x="10911" y="21669"/>
                  </a:lnTo>
                  <a:cubicBezTo>
                    <a:pt x="10911" y="21259"/>
                    <a:pt x="10581" y="20929"/>
                    <a:pt x="10171" y="20929"/>
                  </a:cubicBezTo>
                  <a:lnTo>
                    <a:pt x="4988" y="20929"/>
                  </a:lnTo>
                  <a:lnTo>
                    <a:pt x="5425" y="20402"/>
                  </a:lnTo>
                  <a:cubicBezTo>
                    <a:pt x="5514" y="20295"/>
                    <a:pt x="5567" y="20171"/>
                    <a:pt x="5585" y="20037"/>
                  </a:cubicBezTo>
                  <a:lnTo>
                    <a:pt x="5924" y="17860"/>
                  </a:lnTo>
                  <a:cubicBezTo>
                    <a:pt x="6263" y="17155"/>
                    <a:pt x="8592" y="12436"/>
                    <a:pt x="12339" y="8787"/>
                  </a:cubicBezTo>
                  <a:cubicBezTo>
                    <a:pt x="12499" y="8627"/>
                    <a:pt x="12660" y="8466"/>
                    <a:pt x="12847" y="8279"/>
                  </a:cubicBezTo>
                  <a:cubicBezTo>
                    <a:pt x="12909" y="8207"/>
                    <a:pt x="12963" y="8127"/>
                    <a:pt x="12999" y="8038"/>
                  </a:cubicBezTo>
                  <a:cubicBezTo>
                    <a:pt x="13088" y="7993"/>
                    <a:pt x="13159" y="7940"/>
                    <a:pt x="13231" y="7868"/>
                  </a:cubicBezTo>
                  <a:cubicBezTo>
                    <a:pt x="17040" y="3693"/>
                    <a:pt x="15621" y="1410"/>
                    <a:pt x="14836" y="625"/>
                  </a:cubicBezTo>
                  <a:cubicBezTo>
                    <a:pt x="14435" y="223"/>
                    <a:pt x="13828" y="0"/>
                    <a:pt x="13115" y="0"/>
                  </a:cubicBezTo>
                  <a:close/>
                </a:path>
              </a:pathLst>
            </a:custGeom>
            <a:solidFill>
              <a:schemeClr val="dk1"/>
            </a:solidFill>
            <a:ln>
              <a:noFill/>
            </a:ln>
            <a:effectLst>
              <a:outerShdw dist="28575" dir="264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7" name="Google Shape;2117;p76"/>
            <p:cNvSpPr/>
            <p:nvPr/>
          </p:nvSpPr>
          <p:spPr>
            <a:xfrm>
              <a:off x="2683150" y="1980775"/>
              <a:ext cx="286175" cy="422300"/>
            </a:xfrm>
            <a:custGeom>
              <a:avLst/>
              <a:gdLst/>
              <a:ahLst/>
              <a:cxnLst/>
              <a:rect l="l" t="t" r="r" b="b"/>
              <a:pathLst>
                <a:path w="11447" h="16892" extrusionOk="0">
                  <a:moveTo>
                    <a:pt x="8669" y="1"/>
                  </a:moveTo>
                  <a:cubicBezTo>
                    <a:pt x="7878" y="1"/>
                    <a:pt x="6831" y="360"/>
                    <a:pt x="5728" y="1378"/>
                  </a:cubicBezTo>
                  <a:lnTo>
                    <a:pt x="6076" y="2074"/>
                  </a:lnTo>
                  <a:lnTo>
                    <a:pt x="5451" y="1637"/>
                  </a:lnTo>
                  <a:cubicBezTo>
                    <a:pt x="5192" y="1905"/>
                    <a:pt x="4916" y="2217"/>
                    <a:pt x="4648" y="2574"/>
                  </a:cubicBezTo>
                  <a:lnTo>
                    <a:pt x="5523" y="3635"/>
                  </a:lnTo>
                  <a:lnTo>
                    <a:pt x="5523" y="3635"/>
                  </a:lnTo>
                  <a:lnTo>
                    <a:pt x="4398" y="2913"/>
                  </a:lnTo>
                  <a:cubicBezTo>
                    <a:pt x="3997" y="3484"/>
                    <a:pt x="3605" y="4153"/>
                    <a:pt x="3221" y="4938"/>
                  </a:cubicBezTo>
                  <a:cubicBezTo>
                    <a:pt x="616" y="10255"/>
                    <a:pt x="0" y="16687"/>
                    <a:pt x="0" y="16687"/>
                  </a:cubicBezTo>
                  <a:lnTo>
                    <a:pt x="768" y="16892"/>
                  </a:lnTo>
                  <a:cubicBezTo>
                    <a:pt x="768" y="16892"/>
                    <a:pt x="3176" y="11593"/>
                    <a:pt x="7378" y="7507"/>
                  </a:cubicBezTo>
                  <a:cubicBezTo>
                    <a:pt x="7548" y="7338"/>
                    <a:pt x="7708" y="7177"/>
                    <a:pt x="7869" y="7016"/>
                  </a:cubicBezTo>
                  <a:lnTo>
                    <a:pt x="6789" y="5759"/>
                  </a:lnTo>
                  <a:lnTo>
                    <a:pt x="8235" y="6624"/>
                  </a:lnTo>
                  <a:cubicBezTo>
                    <a:pt x="11446" y="3100"/>
                    <a:pt x="10661" y="1200"/>
                    <a:pt x="9867" y="406"/>
                  </a:cubicBezTo>
                  <a:cubicBezTo>
                    <a:pt x="9628" y="167"/>
                    <a:pt x="9208" y="1"/>
                    <a:pt x="866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8" name="Google Shape;2118;p76"/>
            <p:cNvSpPr/>
            <p:nvPr/>
          </p:nvSpPr>
          <p:spPr>
            <a:xfrm>
              <a:off x="2852875" y="1989125"/>
              <a:ext cx="116450" cy="157250"/>
            </a:xfrm>
            <a:custGeom>
              <a:avLst/>
              <a:gdLst/>
              <a:ahLst/>
              <a:cxnLst/>
              <a:rect l="l" t="t" r="r" b="b"/>
              <a:pathLst>
                <a:path w="4658" h="6290" extrusionOk="0">
                  <a:moveTo>
                    <a:pt x="2998" y="1"/>
                  </a:moveTo>
                  <a:lnTo>
                    <a:pt x="2998" y="1"/>
                  </a:lnTo>
                  <a:cubicBezTo>
                    <a:pt x="3622" y="1615"/>
                    <a:pt x="3149" y="3185"/>
                    <a:pt x="1374" y="5273"/>
                  </a:cubicBezTo>
                  <a:lnTo>
                    <a:pt x="1517" y="5621"/>
                  </a:lnTo>
                  <a:lnTo>
                    <a:pt x="0" y="5425"/>
                  </a:lnTo>
                  <a:lnTo>
                    <a:pt x="1446" y="6290"/>
                  </a:lnTo>
                  <a:cubicBezTo>
                    <a:pt x="4657" y="2766"/>
                    <a:pt x="3872" y="866"/>
                    <a:pt x="3078" y="72"/>
                  </a:cubicBezTo>
                  <a:cubicBezTo>
                    <a:pt x="3060" y="45"/>
                    <a:pt x="3033" y="27"/>
                    <a:pt x="2998"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9" name="Google Shape;2119;p76"/>
            <p:cNvSpPr/>
            <p:nvPr/>
          </p:nvSpPr>
          <p:spPr>
            <a:xfrm>
              <a:off x="2698750" y="2124725"/>
              <a:ext cx="181125" cy="278350"/>
            </a:xfrm>
            <a:custGeom>
              <a:avLst/>
              <a:gdLst/>
              <a:ahLst/>
              <a:cxnLst/>
              <a:rect l="l" t="t" r="r" b="b"/>
              <a:pathLst>
                <a:path w="7245" h="11134" extrusionOk="0">
                  <a:moveTo>
                    <a:pt x="6165" y="1"/>
                  </a:moveTo>
                  <a:lnTo>
                    <a:pt x="6522" y="1187"/>
                  </a:lnTo>
                  <a:cubicBezTo>
                    <a:pt x="6522" y="1187"/>
                    <a:pt x="5059" y="2525"/>
                    <a:pt x="4069" y="3890"/>
                  </a:cubicBezTo>
                  <a:lnTo>
                    <a:pt x="4113" y="4238"/>
                  </a:lnTo>
                  <a:lnTo>
                    <a:pt x="3596" y="4185"/>
                  </a:lnTo>
                  <a:cubicBezTo>
                    <a:pt x="3596" y="4185"/>
                    <a:pt x="973" y="8458"/>
                    <a:pt x="1" y="11098"/>
                  </a:cubicBezTo>
                  <a:lnTo>
                    <a:pt x="144" y="11134"/>
                  </a:lnTo>
                  <a:cubicBezTo>
                    <a:pt x="144" y="11134"/>
                    <a:pt x="2552" y="5835"/>
                    <a:pt x="6754" y="1749"/>
                  </a:cubicBezTo>
                  <a:cubicBezTo>
                    <a:pt x="6924" y="1580"/>
                    <a:pt x="7084" y="1419"/>
                    <a:pt x="7245" y="1258"/>
                  </a:cubicBezTo>
                  <a:lnTo>
                    <a:pt x="6165"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0" name="Google Shape;2120;p76"/>
            <p:cNvSpPr/>
            <p:nvPr/>
          </p:nvSpPr>
          <p:spPr>
            <a:xfrm>
              <a:off x="2590600" y="2528400"/>
              <a:ext cx="268325" cy="42850"/>
            </a:xfrm>
            <a:custGeom>
              <a:avLst/>
              <a:gdLst/>
              <a:ahLst/>
              <a:cxnLst/>
              <a:rect l="l" t="t" r="r" b="b"/>
              <a:pathLst>
                <a:path w="10733" h="1714" extrusionOk="0">
                  <a:moveTo>
                    <a:pt x="0" y="1"/>
                  </a:moveTo>
                  <a:lnTo>
                    <a:pt x="0" y="1713"/>
                  </a:lnTo>
                  <a:lnTo>
                    <a:pt x="10732" y="1713"/>
                  </a:lnTo>
                  <a:lnTo>
                    <a:pt x="1073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1" name="Google Shape;2121;p76"/>
            <p:cNvSpPr/>
            <p:nvPr/>
          </p:nvSpPr>
          <p:spPr>
            <a:xfrm>
              <a:off x="2590600" y="2552500"/>
              <a:ext cx="268325" cy="18750"/>
            </a:xfrm>
            <a:custGeom>
              <a:avLst/>
              <a:gdLst/>
              <a:ahLst/>
              <a:cxnLst/>
              <a:rect l="l" t="t" r="r" b="b"/>
              <a:pathLst>
                <a:path w="10733" h="750" extrusionOk="0">
                  <a:moveTo>
                    <a:pt x="0" y="0"/>
                  </a:moveTo>
                  <a:lnTo>
                    <a:pt x="0" y="749"/>
                  </a:lnTo>
                  <a:lnTo>
                    <a:pt x="10732" y="749"/>
                  </a:lnTo>
                  <a:lnTo>
                    <a:pt x="10732"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2" name="Google Shape;2122;p76"/>
            <p:cNvSpPr/>
            <p:nvPr/>
          </p:nvSpPr>
          <p:spPr>
            <a:xfrm>
              <a:off x="2623150" y="2503875"/>
              <a:ext cx="203200" cy="24550"/>
            </a:xfrm>
            <a:custGeom>
              <a:avLst/>
              <a:gdLst/>
              <a:ahLst/>
              <a:cxnLst/>
              <a:rect l="l" t="t" r="r" b="b"/>
              <a:pathLst>
                <a:path w="8128" h="982" extrusionOk="0">
                  <a:moveTo>
                    <a:pt x="1" y="0"/>
                  </a:moveTo>
                  <a:lnTo>
                    <a:pt x="1" y="982"/>
                  </a:lnTo>
                  <a:lnTo>
                    <a:pt x="8128" y="982"/>
                  </a:lnTo>
                  <a:lnTo>
                    <a:pt x="81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76"/>
            <p:cNvSpPr/>
            <p:nvPr/>
          </p:nvSpPr>
          <p:spPr>
            <a:xfrm>
              <a:off x="2623150" y="2517700"/>
              <a:ext cx="203200" cy="10725"/>
            </a:xfrm>
            <a:custGeom>
              <a:avLst/>
              <a:gdLst/>
              <a:ahLst/>
              <a:cxnLst/>
              <a:rect l="l" t="t" r="r" b="b"/>
              <a:pathLst>
                <a:path w="8128" h="429" extrusionOk="0">
                  <a:moveTo>
                    <a:pt x="1" y="0"/>
                  </a:moveTo>
                  <a:lnTo>
                    <a:pt x="1" y="429"/>
                  </a:lnTo>
                  <a:lnTo>
                    <a:pt x="8128" y="429"/>
                  </a:lnTo>
                  <a:lnTo>
                    <a:pt x="8128"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76"/>
            <p:cNvSpPr/>
            <p:nvPr/>
          </p:nvSpPr>
          <p:spPr>
            <a:xfrm>
              <a:off x="2677575" y="2079450"/>
              <a:ext cx="174875" cy="379625"/>
            </a:xfrm>
            <a:custGeom>
              <a:avLst/>
              <a:gdLst/>
              <a:ahLst/>
              <a:cxnLst/>
              <a:rect l="l" t="t" r="r" b="b"/>
              <a:pathLst>
                <a:path w="6995" h="15185" extrusionOk="0">
                  <a:moveTo>
                    <a:pt x="6994" y="1"/>
                  </a:moveTo>
                  <a:lnTo>
                    <a:pt x="6994" y="1"/>
                  </a:lnTo>
                  <a:cubicBezTo>
                    <a:pt x="6129" y="1107"/>
                    <a:pt x="5344" y="2275"/>
                    <a:pt x="4621" y="3480"/>
                  </a:cubicBezTo>
                  <a:cubicBezTo>
                    <a:pt x="3890" y="4684"/>
                    <a:pt x="3221" y="5924"/>
                    <a:pt x="2605" y="7191"/>
                  </a:cubicBezTo>
                  <a:cubicBezTo>
                    <a:pt x="1999" y="8458"/>
                    <a:pt x="1472" y="9760"/>
                    <a:pt x="1008" y="11089"/>
                  </a:cubicBezTo>
                  <a:cubicBezTo>
                    <a:pt x="562" y="12428"/>
                    <a:pt x="223" y="13792"/>
                    <a:pt x="0" y="15184"/>
                  </a:cubicBezTo>
                  <a:cubicBezTo>
                    <a:pt x="188" y="14506"/>
                    <a:pt x="330" y="13819"/>
                    <a:pt x="554" y="13159"/>
                  </a:cubicBezTo>
                  <a:lnTo>
                    <a:pt x="714" y="12651"/>
                  </a:lnTo>
                  <a:lnTo>
                    <a:pt x="785" y="12401"/>
                  </a:lnTo>
                  <a:lnTo>
                    <a:pt x="875" y="12160"/>
                  </a:lnTo>
                  <a:lnTo>
                    <a:pt x="1232" y="11170"/>
                  </a:lnTo>
                  <a:cubicBezTo>
                    <a:pt x="1731" y="9867"/>
                    <a:pt x="2275" y="8574"/>
                    <a:pt x="2882" y="7316"/>
                  </a:cubicBezTo>
                  <a:cubicBezTo>
                    <a:pt x="3497" y="6067"/>
                    <a:pt x="4149" y="4827"/>
                    <a:pt x="4836" y="3605"/>
                  </a:cubicBezTo>
                  <a:cubicBezTo>
                    <a:pt x="5175" y="2998"/>
                    <a:pt x="5531" y="2391"/>
                    <a:pt x="5888" y="1794"/>
                  </a:cubicBezTo>
                  <a:cubicBezTo>
                    <a:pt x="6245" y="1187"/>
                    <a:pt x="6620" y="598"/>
                    <a:pt x="699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76"/>
            <p:cNvSpPr/>
            <p:nvPr/>
          </p:nvSpPr>
          <p:spPr>
            <a:xfrm>
              <a:off x="2659500" y="2397925"/>
              <a:ext cx="42850" cy="98600"/>
            </a:xfrm>
            <a:custGeom>
              <a:avLst/>
              <a:gdLst/>
              <a:ahLst/>
              <a:cxnLst/>
              <a:rect l="l" t="t" r="r" b="b"/>
              <a:pathLst>
                <a:path w="1714" h="3944" extrusionOk="0">
                  <a:moveTo>
                    <a:pt x="946" y="1"/>
                  </a:moveTo>
                  <a:lnTo>
                    <a:pt x="1" y="2142"/>
                  </a:lnTo>
                  <a:lnTo>
                    <a:pt x="152" y="3944"/>
                  </a:lnTo>
                  <a:lnTo>
                    <a:pt x="1357" y="2490"/>
                  </a:lnTo>
                  <a:lnTo>
                    <a:pt x="1714" y="206"/>
                  </a:lnTo>
                  <a:lnTo>
                    <a:pt x="94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76"/>
            <p:cNvSpPr/>
            <p:nvPr/>
          </p:nvSpPr>
          <p:spPr>
            <a:xfrm>
              <a:off x="2667325" y="2450350"/>
              <a:ext cx="12050" cy="12275"/>
            </a:xfrm>
            <a:custGeom>
              <a:avLst/>
              <a:gdLst/>
              <a:ahLst/>
              <a:cxnLst/>
              <a:rect l="l" t="t" r="r" b="b"/>
              <a:pathLst>
                <a:path w="482" h="491" extrusionOk="0">
                  <a:moveTo>
                    <a:pt x="241" y="0"/>
                  </a:moveTo>
                  <a:cubicBezTo>
                    <a:pt x="107" y="0"/>
                    <a:pt x="0" y="116"/>
                    <a:pt x="0" y="241"/>
                  </a:cubicBezTo>
                  <a:cubicBezTo>
                    <a:pt x="0" y="375"/>
                    <a:pt x="107" y="491"/>
                    <a:pt x="241" y="491"/>
                  </a:cubicBezTo>
                  <a:cubicBezTo>
                    <a:pt x="375" y="491"/>
                    <a:pt x="482" y="375"/>
                    <a:pt x="482" y="241"/>
                  </a:cubicBezTo>
                  <a:cubicBezTo>
                    <a:pt x="482" y="116"/>
                    <a:pt x="375" y="0"/>
                    <a:pt x="2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76"/>
            <p:cNvSpPr/>
            <p:nvPr/>
          </p:nvSpPr>
          <p:spPr>
            <a:xfrm>
              <a:off x="2671550" y="2424650"/>
              <a:ext cx="13175" cy="32850"/>
            </a:xfrm>
            <a:custGeom>
              <a:avLst/>
              <a:gdLst/>
              <a:ahLst/>
              <a:cxnLst/>
              <a:rect l="l" t="t" r="r" b="b"/>
              <a:pathLst>
                <a:path w="527" h="1314" extrusionOk="0">
                  <a:moveTo>
                    <a:pt x="451" y="0"/>
                  </a:moveTo>
                  <a:cubicBezTo>
                    <a:pt x="415" y="0"/>
                    <a:pt x="383" y="19"/>
                    <a:pt x="375" y="56"/>
                  </a:cubicBezTo>
                  <a:lnTo>
                    <a:pt x="9" y="1216"/>
                  </a:lnTo>
                  <a:cubicBezTo>
                    <a:pt x="1" y="1251"/>
                    <a:pt x="27" y="1296"/>
                    <a:pt x="63" y="1305"/>
                  </a:cubicBezTo>
                  <a:cubicBezTo>
                    <a:pt x="72" y="1314"/>
                    <a:pt x="81" y="1314"/>
                    <a:pt x="81" y="1314"/>
                  </a:cubicBezTo>
                  <a:cubicBezTo>
                    <a:pt x="117" y="1314"/>
                    <a:pt x="143" y="1287"/>
                    <a:pt x="152" y="1260"/>
                  </a:cubicBezTo>
                  <a:lnTo>
                    <a:pt x="518" y="100"/>
                  </a:lnTo>
                  <a:cubicBezTo>
                    <a:pt x="527" y="56"/>
                    <a:pt x="509" y="20"/>
                    <a:pt x="473" y="2"/>
                  </a:cubicBezTo>
                  <a:cubicBezTo>
                    <a:pt x="466" y="1"/>
                    <a:pt x="458" y="0"/>
                    <a:pt x="45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76"/>
            <p:cNvSpPr/>
            <p:nvPr/>
          </p:nvSpPr>
          <p:spPr>
            <a:xfrm>
              <a:off x="2659500" y="2402175"/>
              <a:ext cx="42850" cy="94350"/>
            </a:xfrm>
            <a:custGeom>
              <a:avLst/>
              <a:gdLst/>
              <a:ahLst/>
              <a:cxnLst/>
              <a:rect l="l" t="t" r="r" b="b"/>
              <a:pathLst>
                <a:path w="1714" h="3774" extrusionOk="0">
                  <a:moveTo>
                    <a:pt x="1571" y="0"/>
                  </a:moveTo>
                  <a:lnTo>
                    <a:pt x="1169" y="2231"/>
                  </a:lnTo>
                  <a:lnTo>
                    <a:pt x="224" y="3292"/>
                  </a:lnTo>
                  <a:lnTo>
                    <a:pt x="1" y="1972"/>
                  </a:lnTo>
                  <a:lnTo>
                    <a:pt x="152" y="3774"/>
                  </a:lnTo>
                  <a:lnTo>
                    <a:pt x="1357" y="2320"/>
                  </a:lnTo>
                  <a:lnTo>
                    <a:pt x="1714" y="36"/>
                  </a:lnTo>
                  <a:lnTo>
                    <a:pt x="157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29" name="Google Shape;2129;p76"/>
          <p:cNvGrpSpPr/>
          <p:nvPr/>
        </p:nvGrpSpPr>
        <p:grpSpPr>
          <a:xfrm>
            <a:off x="467122" y="2571746"/>
            <a:ext cx="1137974" cy="1457106"/>
            <a:chOff x="637550" y="1683800"/>
            <a:chExt cx="382525" cy="489800"/>
          </a:xfrm>
        </p:grpSpPr>
        <p:sp>
          <p:nvSpPr>
            <p:cNvPr id="2130" name="Google Shape;2130;p76"/>
            <p:cNvSpPr/>
            <p:nvPr/>
          </p:nvSpPr>
          <p:spPr>
            <a:xfrm>
              <a:off x="637550" y="1683800"/>
              <a:ext cx="382525" cy="489800"/>
            </a:xfrm>
            <a:custGeom>
              <a:avLst/>
              <a:gdLst/>
              <a:ahLst/>
              <a:cxnLst/>
              <a:rect l="l" t="t" r="r" b="b"/>
              <a:pathLst>
                <a:path w="15301" h="19592" extrusionOk="0">
                  <a:moveTo>
                    <a:pt x="10304" y="1"/>
                  </a:moveTo>
                  <a:cubicBezTo>
                    <a:pt x="10108" y="1"/>
                    <a:pt x="9885" y="54"/>
                    <a:pt x="9617" y="161"/>
                  </a:cubicBezTo>
                  <a:cubicBezTo>
                    <a:pt x="9207" y="331"/>
                    <a:pt x="4604" y="1874"/>
                    <a:pt x="1589" y="2882"/>
                  </a:cubicBezTo>
                  <a:cubicBezTo>
                    <a:pt x="1508" y="2900"/>
                    <a:pt x="1428" y="2927"/>
                    <a:pt x="1348" y="2963"/>
                  </a:cubicBezTo>
                  <a:cubicBezTo>
                    <a:pt x="1134" y="3070"/>
                    <a:pt x="919" y="3239"/>
                    <a:pt x="696" y="3489"/>
                  </a:cubicBezTo>
                  <a:cubicBezTo>
                    <a:pt x="527" y="3676"/>
                    <a:pt x="1" y="4247"/>
                    <a:pt x="233" y="4863"/>
                  </a:cubicBezTo>
                  <a:cubicBezTo>
                    <a:pt x="313" y="5095"/>
                    <a:pt x="464" y="5246"/>
                    <a:pt x="634" y="5336"/>
                  </a:cubicBezTo>
                  <a:lnTo>
                    <a:pt x="4283" y="16148"/>
                  </a:lnTo>
                  <a:cubicBezTo>
                    <a:pt x="4292" y="16237"/>
                    <a:pt x="4318" y="16326"/>
                    <a:pt x="4363" y="16415"/>
                  </a:cubicBezTo>
                  <a:cubicBezTo>
                    <a:pt x="4497" y="16683"/>
                    <a:pt x="4773" y="16844"/>
                    <a:pt x="5103" y="16844"/>
                  </a:cubicBezTo>
                  <a:cubicBezTo>
                    <a:pt x="5184" y="16844"/>
                    <a:pt x="5300" y="16835"/>
                    <a:pt x="5478" y="16790"/>
                  </a:cubicBezTo>
                  <a:lnTo>
                    <a:pt x="6227" y="19083"/>
                  </a:lnTo>
                  <a:cubicBezTo>
                    <a:pt x="6317" y="19350"/>
                    <a:pt x="6558" y="19556"/>
                    <a:pt x="6834" y="19591"/>
                  </a:cubicBezTo>
                  <a:lnTo>
                    <a:pt x="6932" y="19591"/>
                  </a:lnTo>
                  <a:cubicBezTo>
                    <a:pt x="7182" y="19591"/>
                    <a:pt x="7423" y="19466"/>
                    <a:pt x="7557" y="19252"/>
                  </a:cubicBezTo>
                  <a:lnTo>
                    <a:pt x="7833" y="18833"/>
                  </a:lnTo>
                  <a:lnTo>
                    <a:pt x="8431" y="19154"/>
                  </a:lnTo>
                  <a:cubicBezTo>
                    <a:pt x="8538" y="19217"/>
                    <a:pt x="8663" y="19243"/>
                    <a:pt x="8779" y="19243"/>
                  </a:cubicBezTo>
                  <a:cubicBezTo>
                    <a:pt x="8948" y="19243"/>
                    <a:pt x="9118" y="19181"/>
                    <a:pt x="9261" y="19074"/>
                  </a:cubicBezTo>
                  <a:cubicBezTo>
                    <a:pt x="9493" y="18878"/>
                    <a:pt x="9582" y="18556"/>
                    <a:pt x="9484" y="18271"/>
                  </a:cubicBezTo>
                  <a:lnTo>
                    <a:pt x="8654" y="15684"/>
                  </a:lnTo>
                  <a:cubicBezTo>
                    <a:pt x="10991" y="14836"/>
                    <a:pt x="14114" y="13712"/>
                    <a:pt x="14479" y="13579"/>
                  </a:cubicBezTo>
                  <a:cubicBezTo>
                    <a:pt x="14649" y="13534"/>
                    <a:pt x="14952" y="13409"/>
                    <a:pt x="15122" y="13070"/>
                  </a:cubicBezTo>
                  <a:cubicBezTo>
                    <a:pt x="15202" y="12918"/>
                    <a:pt x="15300" y="12606"/>
                    <a:pt x="15113" y="12214"/>
                  </a:cubicBezTo>
                  <a:cubicBezTo>
                    <a:pt x="14926" y="11705"/>
                    <a:pt x="13070" y="5666"/>
                    <a:pt x="11857" y="1651"/>
                  </a:cubicBezTo>
                  <a:cubicBezTo>
                    <a:pt x="11767" y="1125"/>
                    <a:pt x="11509" y="839"/>
                    <a:pt x="11223" y="723"/>
                  </a:cubicBezTo>
                  <a:lnTo>
                    <a:pt x="11197" y="634"/>
                  </a:lnTo>
                  <a:cubicBezTo>
                    <a:pt x="11098" y="295"/>
                    <a:pt x="10786" y="1"/>
                    <a:pt x="10304" y="1"/>
                  </a:cubicBezTo>
                  <a:close/>
                </a:path>
              </a:pathLst>
            </a:custGeom>
            <a:solidFill>
              <a:schemeClr val="dk1"/>
            </a:solidFill>
            <a:ln>
              <a:noFill/>
            </a:ln>
            <a:effectLst>
              <a:outerShdw dist="28575" dir="246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76"/>
            <p:cNvSpPr/>
            <p:nvPr/>
          </p:nvSpPr>
          <p:spPr>
            <a:xfrm>
              <a:off x="682600" y="1702425"/>
              <a:ext cx="226625" cy="100050"/>
            </a:xfrm>
            <a:custGeom>
              <a:avLst/>
              <a:gdLst/>
              <a:ahLst/>
              <a:cxnLst/>
              <a:rect l="l" t="t" r="r" b="b"/>
              <a:pathLst>
                <a:path w="9065" h="4002" extrusionOk="0">
                  <a:moveTo>
                    <a:pt x="8506" y="0"/>
                  </a:moveTo>
                  <a:cubicBezTo>
                    <a:pt x="8419" y="0"/>
                    <a:pt x="8288" y="26"/>
                    <a:pt x="8092" y="103"/>
                  </a:cubicBezTo>
                  <a:cubicBezTo>
                    <a:pt x="7503" y="344"/>
                    <a:pt x="1" y="2851"/>
                    <a:pt x="1" y="2851"/>
                  </a:cubicBezTo>
                  <a:lnTo>
                    <a:pt x="384" y="4002"/>
                  </a:lnTo>
                  <a:lnTo>
                    <a:pt x="9064" y="1192"/>
                  </a:lnTo>
                  <a:lnTo>
                    <a:pt x="8886" y="656"/>
                  </a:lnTo>
                  <a:lnTo>
                    <a:pt x="8681" y="103"/>
                  </a:lnTo>
                  <a:cubicBezTo>
                    <a:pt x="8681" y="103"/>
                    <a:pt x="8681" y="0"/>
                    <a:pt x="850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76"/>
            <p:cNvSpPr/>
            <p:nvPr/>
          </p:nvSpPr>
          <p:spPr>
            <a:xfrm>
              <a:off x="781625" y="2042200"/>
              <a:ext cx="75400" cy="112875"/>
            </a:xfrm>
            <a:custGeom>
              <a:avLst/>
              <a:gdLst/>
              <a:ahLst/>
              <a:cxnLst/>
              <a:rect l="l" t="t" r="r" b="b"/>
              <a:pathLst>
                <a:path w="3016" h="4515" extrusionOk="0">
                  <a:moveTo>
                    <a:pt x="1669" y="1"/>
                  </a:moveTo>
                  <a:lnTo>
                    <a:pt x="1" y="938"/>
                  </a:lnTo>
                  <a:lnTo>
                    <a:pt x="1169" y="4515"/>
                  </a:lnTo>
                  <a:lnTo>
                    <a:pt x="1812" y="3516"/>
                  </a:lnTo>
                  <a:lnTo>
                    <a:pt x="3016" y="4167"/>
                  </a:lnTo>
                  <a:lnTo>
                    <a:pt x="166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76"/>
            <p:cNvSpPr/>
            <p:nvPr/>
          </p:nvSpPr>
          <p:spPr>
            <a:xfrm>
              <a:off x="880200" y="1708125"/>
              <a:ext cx="32600" cy="45525"/>
            </a:xfrm>
            <a:custGeom>
              <a:avLst/>
              <a:gdLst/>
              <a:ahLst/>
              <a:cxnLst/>
              <a:rect l="l" t="t" r="r" b="b"/>
              <a:pathLst>
                <a:path w="1304" h="1821" extrusionOk="0">
                  <a:moveTo>
                    <a:pt x="750" y="0"/>
                  </a:moveTo>
                  <a:lnTo>
                    <a:pt x="1" y="232"/>
                  </a:lnTo>
                  <a:lnTo>
                    <a:pt x="572" y="1820"/>
                  </a:lnTo>
                  <a:lnTo>
                    <a:pt x="1303" y="1552"/>
                  </a:lnTo>
                  <a:lnTo>
                    <a:pt x="7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76"/>
            <p:cNvSpPr/>
            <p:nvPr/>
          </p:nvSpPr>
          <p:spPr>
            <a:xfrm>
              <a:off x="667225" y="1708125"/>
              <a:ext cx="242000" cy="83725"/>
            </a:xfrm>
            <a:custGeom>
              <a:avLst/>
              <a:gdLst/>
              <a:ahLst/>
              <a:cxnLst/>
              <a:rect l="l" t="t" r="r" b="b"/>
              <a:pathLst>
                <a:path w="9680" h="3349" extrusionOk="0">
                  <a:moveTo>
                    <a:pt x="9269" y="0"/>
                  </a:moveTo>
                  <a:lnTo>
                    <a:pt x="848" y="2721"/>
                  </a:lnTo>
                  <a:cubicBezTo>
                    <a:pt x="848" y="2721"/>
                    <a:pt x="0" y="3105"/>
                    <a:pt x="268" y="3337"/>
                  </a:cubicBezTo>
                  <a:cubicBezTo>
                    <a:pt x="277" y="3345"/>
                    <a:pt x="298" y="3349"/>
                    <a:pt x="329" y="3349"/>
                  </a:cubicBezTo>
                  <a:cubicBezTo>
                    <a:pt x="1169" y="3349"/>
                    <a:pt x="9679" y="437"/>
                    <a:pt x="9679" y="437"/>
                  </a:cubicBezTo>
                  <a:lnTo>
                    <a:pt x="9679" y="437"/>
                  </a:lnTo>
                  <a:cubicBezTo>
                    <a:pt x="9679" y="437"/>
                    <a:pt x="9521" y="461"/>
                    <a:pt x="9358" y="461"/>
                  </a:cubicBezTo>
                  <a:cubicBezTo>
                    <a:pt x="9077" y="461"/>
                    <a:pt x="8783" y="390"/>
                    <a:pt x="926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76"/>
            <p:cNvSpPr/>
            <p:nvPr/>
          </p:nvSpPr>
          <p:spPr>
            <a:xfrm>
              <a:off x="653375" y="1718875"/>
              <a:ext cx="348850" cy="367425"/>
            </a:xfrm>
            <a:custGeom>
              <a:avLst/>
              <a:gdLst/>
              <a:ahLst/>
              <a:cxnLst/>
              <a:rect l="l" t="t" r="r" b="b"/>
              <a:pathLst>
                <a:path w="13954" h="14697" extrusionOk="0">
                  <a:moveTo>
                    <a:pt x="10272" y="0"/>
                  </a:moveTo>
                  <a:cubicBezTo>
                    <a:pt x="10260" y="0"/>
                    <a:pt x="10247" y="2"/>
                    <a:pt x="10233" y="7"/>
                  </a:cubicBezTo>
                  <a:cubicBezTo>
                    <a:pt x="10028" y="79"/>
                    <a:pt x="1696" y="2764"/>
                    <a:pt x="1080" y="2898"/>
                  </a:cubicBezTo>
                  <a:cubicBezTo>
                    <a:pt x="1021" y="2910"/>
                    <a:pt x="971" y="2915"/>
                    <a:pt x="930" y="2915"/>
                  </a:cubicBezTo>
                  <a:cubicBezTo>
                    <a:pt x="554" y="2915"/>
                    <a:pt x="967" y="2436"/>
                    <a:pt x="1402" y="2291"/>
                  </a:cubicBezTo>
                  <a:cubicBezTo>
                    <a:pt x="1402" y="2291"/>
                    <a:pt x="1352" y="2182"/>
                    <a:pt x="1216" y="2182"/>
                  </a:cubicBezTo>
                  <a:cubicBezTo>
                    <a:pt x="1169" y="2182"/>
                    <a:pt x="1113" y="2195"/>
                    <a:pt x="1045" y="2229"/>
                  </a:cubicBezTo>
                  <a:cubicBezTo>
                    <a:pt x="929" y="2282"/>
                    <a:pt x="786" y="2389"/>
                    <a:pt x="617" y="2585"/>
                  </a:cubicBezTo>
                  <a:cubicBezTo>
                    <a:pt x="1" y="3263"/>
                    <a:pt x="438" y="3317"/>
                    <a:pt x="438" y="3317"/>
                  </a:cubicBezTo>
                  <a:lnTo>
                    <a:pt x="617" y="3433"/>
                  </a:lnTo>
                  <a:lnTo>
                    <a:pt x="4399" y="14638"/>
                  </a:lnTo>
                  <a:cubicBezTo>
                    <a:pt x="4399" y="14638"/>
                    <a:pt x="4356" y="14696"/>
                    <a:pt x="4468" y="14696"/>
                  </a:cubicBezTo>
                  <a:cubicBezTo>
                    <a:pt x="4566" y="14696"/>
                    <a:pt x="4782" y="14652"/>
                    <a:pt x="5247" y="14486"/>
                  </a:cubicBezTo>
                  <a:cubicBezTo>
                    <a:pt x="6246" y="14138"/>
                    <a:pt x="13632" y="11471"/>
                    <a:pt x="13632" y="11471"/>
                  </a:cubicBezTo>
                  <a:cubicBezTo>
                    <a:pt x="13632" y="11471"/>
                    <a:pt x="13954" y="11408"/>
                    <a:pt x="13802" y="11114"/>
                  </a:cubicBezTo>
                  <a:cubicBezTo>
                    <a:pt x="13659" y="10820"/>
                    <a:pt x="10492" y="418"/>
                    <a:pt x="10492" y="418"/>
                  </a:cubicBezTo>
                  <a:cubicBezTo>
                    <a:pt x="10492" y="418"/>
                    <a:pt x="10438" y="0"/>
                    <a:pt x="1027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76"/>
            <p:cNvSpPr/>
            <p:nvPr/>
          </p:nvSpPr>
          <p:spPr>
            <a:xfrm>
              <a:off x="746600" y="1866900"/>
              <a:ext cx="36825" cy="39500"/>
            </a:xfrm>
            <a:custGeom>
              <a:avLst/>
              <a:gdLst/>
              <a:ahLst/>
              <a:cxnLst/>
              <a:rect l="l" t="t" r="r" b="b"/>
              <a:pathLst>
                <a:path w="1473" h="1580" extrusionOk="0">
                  <a:moveTo>
                    <a:pt x="233" y="1"/>
                  </a:moveTo>
                  <a:lnTo>
                    <a:pt x="1" y="72"/>
                  </a:lnTo>
                  <a:lnTo>
                    <a:pt x="465" y="1580"/>
                  </a:lnTo>
                  <a:lnTo>
                    <a:pt x="1473" y="1268"/>
                  </a:lnTo>
                  <a:lnTo>
                    <a:pt x="1419" y="1107"/>
                  </a:lnTo>
                  <a:lnTo>
                    <a:pt x="643" y="1339"/>
                  </a:lnTo>
                  <a:lnTo>
                    <a:pt x="2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76"/>
            <p:cNvSpPr/>
            <p:nvPr/>
          </p:nvSpPr>
          <p:spPr>
            <a:xfrm>
              <a:off x="800575" y="1848850"/>
              <a:ext cx="37725" cy="44400"/>
            </a:xfrm>
            <a:custGeom>
              <a:avLst/>
              <a:gdLst/>
              <a:ahLst/>
              <a:cxnLst/>
              <a:rect l="l" t="t" r="r" b="b"/>
              <a:pathLst>
                <a:path w="1509" h="1776" extrusionOk="0">
                  <a:moveTo>
                    <a:pt x="340" y="214"/>
                  </a:moveTo>
                  <a:cubicBezTo>
                    <a:pt x="393" y="295"/>
                    <a:pt x="447" y="375"/>
                    <a:pt x="518" y="455"/>
                  </a:cubicBezTo>
                  <a:lnTo>
                    <a:pt x="831" y="839"/>
                  </a:lnTo>
                  <a:lnTo>
                    <a:pt x="286" y="999"/>
                  </a:lnTo>
                  <a:lnTo>
                    <a:pt x="286" y="999"/>
                  </a:lnTo>
                  <a:lnTo>
                    <a:pt x="322" y="518"/>
                  </a:lnTo>
                  <a:cubicBezTo>
                    <a:pt x="331" y="411"/>
                    <a:pt x="331" y="313"/>
                    <a:pt x="331" y="214"/>
                  </a:cubicBezTo>
                  <a:close/>
                  <a:moveTo>
                    <a:pt x="429" y="0"/>
                  </a:moveTo>
                  <a:lnTo>
                    <a:pt x="144" y="81"/>
                  </a:lnTo>
                  <a:lnTo>
                    <a:pt x="1" y="1776"/>
                  </a:lnTo>
                  <a:lnTo>
                    <a:pt x="1" y="1776"/>
                  </a:lnTo>
                  <a:lnTo>
                    <a:pt x="242" y="1704"/>
                  </a:lnTo>
                  <a:lnTo>
                    <a:pt x="286" y="1169"/>
                  </a:lnTo>
                  <a:lnTo>
                    <a:pt x="920" y="973"/>
                  </a:lnTo>
                  <a:lnTo>
                    <a:pt x="1259" y="1383"/>
                  </a:lnTo>
                  <a:lnTo>
                    <a:pt x="1509" y="1312"/>
                  </a:lnTo>
                  <a:lnTo>
                    <a:pt x="42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76"/>
            <p:cNvSpPr/>
            <p:nvPr/>
          </p:nvSpPr>
          <p:spPr>
            <a:xfrm>
              <a:off x="840950" y="1822525"/>
              <a:ext cx="55125" cy="51100"/>
            </a:xfrm>
            <a:custGeom>
              <a:avLst/>
              <a:gdLst/>
              <a:ahLst/>
              <a:cxnLst/>
              <a:rect l="l" t="t" r="r" b="b"/>
              <a:pathLst>
                <a:path w="2205" h="2044" extrusionOk="0">
                  <a:moveTo>
                    <a:pt x="2204" y="1"/>
                  </a:moveTo>
                  <a:lnTo>
                    <a:pt x="1963" y="72"/>
                  </a:lnTo>
                  <a:lnTo>
                    <a:pt x="1963" y="902"/>
                  </a:lnTo>
                  <a:cubicBezTo>
                    <a:pt x="1963" y="1107"/>
                    <a:pt x="1963" y="1294"/>
                    <a:pt x="1981" y="1473"/>
                  </a:cubicBezTo>
                  <a:lnTo>
                    <a:pt x="1972" y="1473"/>
                  </a:lnTo>
                  <a:cubicBezTo>
                    <a:pt x="1901" y="1321"/>
                    <a:pt x="1794" y="1160"/>
                    <a:pt x="1687" y="1000"/>
                  </a:cubicBezTo>
                  <a:lnTo>
                    <a:pt x="1232" y="304"/>
                  </a:lnTo>
                  <a:lnTo>
                    <a:pt x="991" y="375"/>
                  </a:lnTo>
                  <a:lnTo>
                    <a:pt x="982" y="1205"/>
                  </a:lnTo>
                  <a:cubicBezTo>
                    <a:pt x="982" y="1419"/>
                    <a:pt x="982" y="1615"/>
                    <a:pt x="1000" y="1776"/>
                  </a:cubicBezTo>
                  <a:lnTo>
                    <a:pt x="991" y="1776"/>
                  </a:lnTo>
                  <a:cubicBezTo>
                    <a:pt x="911" y="1642"/>
                    <a:pt x="812" y="1473"/>
                    <a:pt x="696" y="1303"/>
                  </a:cubicBezTo>
                  <a:lnTo>
                    <a:pt x="250" y="607"/>
                  </a:lnTo>
                  <a:lnTo>
                    <a:pt x="1" y="679"/>
                  </a:lnTo>
                  <a:lnTo>
                    <a:pt x="928" y="2044"/>
                  </a:lnTo>
                  <a:lnTo>
                    <a:pt x="1169" y="1963"/>
                  </a:lnTo>
                  <a:lnTo>
                    <a:pt x="1178" y="1107"/>
                  </a:lnTo>
                  <a:cubicBezTo>
                    <a:pt x="1187" y="893"/>
                    <a:pt x="1187" y="732"/>
                    <a:pt x="1169" y="572"/>
                  </a:cubicBezTo>
                  <a:lnTo>
                    <a:pt x="1178" y="572"/>
                  </a:lnTo>
                  <a:cubicBezTo>
                    <a:pt x="1250" y="714"/>
                    <a:pt x="1330" y="848"/>
                    <a:pt x="1446" y="1027"/>
                  </a:cubicBezTo>
                  <a:lnTo>
                    <a:pt x="1919" y="1740"/>
                  </a:lnTo>
                  <a:lnTo>
                    <a:pt x="2159" y="1660"/>
                  </a:lnTo>
                  <a:lnTo>
                    <a:pt x="22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39" name="Google Shape;2139;p76"/>
          <p:cNvGrpSpPr/>
          <p:nvPr/>
        </p:nvGrpSpPr>
        <p:grpSpPr>
          <a:xfrm flipH="1">
            <a:off x="7028242" y="3375763"/>
            <a:ext cx="1550394" cy="1457153"/>
            <a:chOff x="6886498" y="1117703"/>
            <a:chExt cx="1612810" cy="1515815"/>
          </a:xfrm>
        </p:grpSpPr>
        <p:sp>
          <p:nvSpPr>
            <p:cNvPr id="2140" name="Google Shape;2140;p76"/>
            <p:cNvSpPr/>
            <p:nvPr/>
          </p:nvSpPr>
          <p:spPr>
            <a:xfrm rot="-707422">
              <a:off x="7000571" y="1245881"/>
              <a:ext cx="1384665" cy="1259459"/>
            </a:xfrm>
            <a:custGeom>
              <a:avLst/>
              <a:gdLst/>
              <a:ahLst/>
              <a:cxnLst/>
              <a:rect l="l" t="t" r="r" b="b"/>
              <a:pathLst>
                <a:path w="26167" h="23802" extrusionOk="0">
                  <a:moveTo>
                    <a:pt x="3658" y="0"/>
                  </a:moveTo>
                  <a:cubicBezTo>
                    <a:pt x="3623" y="0"/>
                    <a:pt x="3596" y="9"/>
                    <a:pt x="3569" y="9"/>
                  </a:cubicBezTo>
                  <a:cubicBezTo>
                    <a:pt x="3516" y="9"/>
                    <a:pt x="3471" y="18"/>
                    <a:pt x="3426" y="27"/>
                  </a:cubicBezTo>
                  <a:cubicBezTo>
                    <a:pt x="1490" y="170"/>
                    <a:pt x="1" y="1758"/>
                    <a:pt x="1" y="3729"/>
                  </a:cubicBezTo>
                  <a:cubicBezTo>
                    <a:pt x="1" y="4139"/>
                    <a:pt x="331" y="4469"/>
                    <a:pt x="741" y="4469"/>
                  </a:cubicBezTo>
                  <a:lnTo>
                    <a:pt x="5799" y="4469"/>
                  </a:lnTo>
                  <a:lnTo>
                    <a:pt x="5799" y="19198"/>
                  </a:lnTo>
                  <a:cubicBezTo>
                    <a:pt x="5799" y="21633"/>
                    <a:pt x="7664" y="23623"/>
                    <a:pt x="10073" y="23783"/>
                  </a:cubicBezTo>
                  <a:cubicBezTo>
                    <a:pt x="10108" y="23792"/>
                    <a:pt x="10153" y="23801"/>
                    <a:pt x="10197" y="23801"/>
                  </a:cubicBezTo>
                  <a:lnTo>
                    <a:pt x="22446" y="23801"/>
                  </a:lnTo>
                  <a:cubicBezTo>
                    <a:pt x="24498" y="23801"/>
                    <a:pt x="26166" y="22133"/>
                    <a:pt x="26166" y="20081"/>
                  </a:cubicBezTo>
                  <a:cubicBezTo>
                    <a:pt x="26166" y="19671"/>
                    <a:pt x="25827" y="19341"/>
                    <a:pt x="25417" y="19341"/>
                  </a:cubicBezTo>
                  <a:lnTo>
                    <a:pt x="22651" y="19341"/>
                  </a:lnTo>
                  <a:lnTo>
                    <a:pt x="22651" y="4603"/>
                  </a:lnTo>
                  <a:cubicBezTo>
                    <a:pt x="22651" y="2070"/>
                    <a:pt x="20590" y="9"/>
                    <a:pt x="18057" y="9"/>
                  </a:cubicBezTo>
                  <a:lnTo>
                    <a:pt x="14890" y="9"/>
                  </a:lnTo>
                  <a:cubicBezTo>
                    <a:pt x="14863" y="9"/>
                    <a:pt x="14836" y="0"/>
                    <a:pt x="14801" y="0"/>
                  </a:cubicBezTo>
                  <a:close/>
                </a:path>
              </a:pathLst>
            </a:custGeom>
            <a:solidFill>
              <a:schemeClr val="dk1"/>
            </a:solidFill>
            <a:ln>
              <a:noFill/>
            </a:ln>
            <a:effectLst>
              <a:outerShdw dist="19050" dir="2640000" algn="bl" rotWithShape="0">
                <a:schemeClr val="dk1">
                  <a:alpha val="2078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1" name="Google Shape;2141;p76"/>
            <p:cNvSpPr/>
            <p:nvPr/>
          </p:nvSpPr>
          <p:spPr>
            <a:xfrm rot="-707422">
              <a:off x="7194467" y="1288747"/>
              <a:ext cx="965884" cy="1180141"/>
            </a:xfrm>
            <a:custGeom>
              <a:avLst/>
              <a:gdLst/>
              <a:ahLst/>
              <a:cxnLst/>
              <a:rect l="l" t="t" r="r" b="b"/>
              <a:pathLst>
                <a:path w="18253" h="22303" extrusionOk="0">
                  <a:moveTo>
                    <a:pt x="0" y="0"/>
                  </a:moveTo>
                  <a:lnTo>
                    <a:pt x="0" y="2971"/>
                  </a:lnTo>
                  <a:lnTo>
                    <a:pt x="2882" y="2971"/>
                  </a:lnTo>
                  <a:lnTo>
                    <a:pt x="2882" y="18449"/>
                  </a:lnTo>
                  <a:cubicBezTo>
                    <a:pt x="2882" y="20581"/>
                    <a:pt x="4612" y="22303"/>
                    <a:pt x="6736" y="22303"/>
                  </a:cubicBezTo>
                  <a:lnTo>
                    <a:pt x="18253" y="22303"/>
                  </a:lnTo>
                  <a:lnTo>
                    <a:pt x="18253" y="3854"/>
                  </a:lnTo>
                  <a:cubicBezTo>
                    <a:pt x="18253" y="1731"/>
                    <a:pt x="16522" y="0"/>
                    <a:pt x="143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2" name="Google Shape;2142;p76"/>
            <p:cNvSpPr/>
            <p:nvPr/>
          </p:nvSpPr>
          <p:spPr>
            <a:xfrm rot="-707422">
              <a:off x="6945854" y="1398404"/>
              <a:ext cx="306862" cy="157737"/>
            </a:xfrm>
            <a:custGeom>
              <a:avLst/>
              <a:gdLst/>
              <a:ahLst/>
              <a:cxnLst/>
              <a:rect l="l" t="t" r="r" b="b"/>
              <a:pathLst>
                <a:path w="5799" h="2981" extrusionOk="0">
                  <a:moveTo>
                    <a:pt x="2828" y="0"/>
                  </a:moveTo>
                  <a:cubicBezTo>
                    <a:pt x="2853" y="0"/>
                    <a:pt x="2879" y="1"/>
                    <a:pt x="2904" y="1"/>
                  </a:cubicBezTo>
                  <a:lnTo>
                    <a:pt x="2904" y="1"/>
                  </a:lnTo>
                  <a:cubicBezTo>
                    <a:pt x="2929" y="1"/>
                    <a:pt x="2954" y="0"/>
                    <a:pt x="2980" y="0"/>
                  </a:cubicBezTo>
                  <a:close/>
                  <a:moveTo>
                    <a:pt x="2904" y="1"/>
                  </a:moveTo>
                  <a:lnTo>
                    <a:pt x="2904" y="1"/>
                  </a:lnTo>
                  <a:cubicBezTo>
                    <a:pt x="1297" y="42"/>
                    <a:pt x="0" y="1364"/>
                    <a:pt x="0" y="2980"/>
                  </a:cubicBezTo>
                  <a:lnTo>
                    <a:pt x="5799" y="2980"/>
                  </a:lnTo>
                  <a:cubicBezTo>
                    <a:pt x="5799" y="1364"/>
                    <a:pt x="4510" y="42"/>
                    <a:pt x="29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3" name="Google Shape;2143;p76"/>
            <p:cNvSpPr/>
            <p:nvPr/>
          </p:nvSpPr>
          <p:spPr>
            <a:xfrm rot="-707422">
              <a:off x="7639389" y="2246584"/>
              <a:ext cx="805388" cy="157207"/>
            </a:xfrm>
            <a:custGeom>
              <a:avLst/>
              <a:gdLst/>
              <a:ahLst/>
              <a:cxnLst/>
              <a:rect l="l" t="t" r="r" b="b"/>
              <a:pathLst>
                <a:path w="15220" h="2971" extrusionOk="0">
                  <a:moveTo>
                    <a:pt x="2953" y="0"/>
                  </a:moveTo>
                  <a:cubicBezTo>
                    <a:pt x="2953" y="1633"/>
                    <a:pt x="1633" y="2962"/>
                    <a:pt x="0" y="2971"/>
                  </a:cubicBezTo>
                  <a:lnTo>
                    <a:pt x="12249" y="2971"/>
                  </a:lnTo>
                  <a:cubicBezTo>
                    <a:pt x="13891" y="2971"/>
                    <a:pt x="15220" y="1642"/>
                    <a:pt x="1522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4" name="Google Shape;2144;p76"/>
            <p:cNvSpPr/>
            <p:nvPr/>
          </p:nvSpPr>
          <p:spPr>
            <a:xfrm rot="-707422">
              <a:off x="7383079" y="1439082"/>
              <a:ext cx="595310" cy="26510"/>
            </a:xfrm>
            <a:custGeom>
              <a:avLst/>
              <a:gdLst/>
              <a:ahLst/>
              <a:cxnLst/>
              <a:rect l="l" t="t" r="r" b="b"/>
              <a:pathLst>
                <a:path w="11250" h="501" extrusionOk="0">
                  <a:moveTo>
                    <a:pt x="250" y="1"/>
                  </a:moveTo>
                  <a:cubicBezTo>
                    <a:pt x="107" y="1"/>
                    <a:pt x="0" y="117"/>
                    <a:pt x="0" y="250"/>
                  </a:cubicBezTo>
                  <a:cubicBezTo>
                    <a:pt x="0" y="384"/>
                    <a:pt x="107" y="500"/>
                    <a:pt x="250" y="500"/>
                  </a:cubicBezTo>
                  <a:lnTo>
                    <a:pt x="11000" y="500"/>
                  </a:lnTo>
                  <a:cubicBezTo>
                    <a:pt x="11143" y="500"/>
                    <a:pt x="11250" y="384"/>
                    <a:pt x="11250" y="250"/>
                  </a:cubicBezTo>
                  <a:cubicBezTo>
                    <a:pt x="11250" y="117"/>
                    <a:pt x="11143" y="1"/>
                    <a:pt x="110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5" name="Google Shape;2145;p76"/>
            <p:cNvSpPr/>
            <p:nvPr/>
          </p:nvSpPr>
          <p:spPr>
            <a:xfrm rot="-707422">
              <a:off x="7403963" y="1539367"/>
              <a:ext cx="595310" cy="26034"/>
            </a:xfrm>
            <a:custGeom>
              <a:avLst/>
              <a:gdLst/>
              <a:ahLst/>
              <a:cxnLst/>
              <a:rect l="l" t="t" r="r" b="b"/>
              <a:pathLst>
                <a:path w="11250" h="492" extrusionOk="0">
                  <a:moveTo>
                    <a:pt x="250" y="1"/>
                  </a:moveTo>
                  <a:cubicBezTo>
                    <a:pt x="107" y="1"/>
                    <a:pt x="0" y="108"/>
                    <a:pt x="0" y="250"/>
                  </a:cubicBezTo>
                  <a:cubicBezTo>
                    <a:pt x="0" y="384"/>
                    <a:pt x="107" y="491"/>
                    <a:pt x="250" y="491"/>
                  </a:cubicBezTo>
                  <a:lnTo>
                    <a:pt x="11000" y="491"/>
                  </a:lnTo>
                  <a:cubicBezTo>
                    <a:pt x="11143" y="491"/>
                    <a:pt x="11250" y="384"/>
                    <a:pt x="11250" y="250"/>
                  </a:cubicBezTo>
                  <a:cubicBezTo>
                    <a:pt x="11250" y="108"/>
                    <a:pt x="11143" y="1"/>
                    <a:pt x="110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6" name="Google Shape;2146;p76"/>
            <p:cNvSpPr/>
            <p:nvPr/>
          </p:nvSpPr>
          <p:spPr>
            <a:xfrm rot="-707422">
              <a:off x="7424896" y="1639647"/>
              <a:ext cx="595310" cy="26034"/>
            </a:xfrm>
            <a:custGeom>
              <a:avLst/>
              <a:gdLst/>
              <a:ahLst/>
              <a:cxnLst/>
              <a:rect l="l" t="t" r="r" b="b"/>
              <a:pathLst>
                <a:path w="11250" h="492" extrusionOk="0">
                  <a:moveTo>
                    <a:pt x="250" y="0"/>
                  </a:moveTo>
                  <a:cubicBezTo>
                    <a:pt x="107" y="0"/>
                    <a:pt x="0" y="107"/>
                    <a:pt x="0" y="241"/>
                  </a:cubicBezTo>
                  <a:cubicBezTo>
                    <a:pt x="0" y="384"/>
                    <a:pt x="107" y="491"/>
                    <a:pt x="250" y="491"/>
                  </a:cubicBezTo>
                  <a:lnTo>
                    <a:pt x="11000" y="491"/>
                  </a:lnTo>
                  <a:cubicBezTo>
                    <a:pt x="11143" y="491"/>
                    <a:pt x="11250" y="384"/>
                    <a:pt x="11250" y="241"/>
                  </a:cubicBezTo>
                  <a:cubicBezTo>
                    <a:pt x="11250" y="107"/>
                    <a:pt x="11143" y="0"/>
                    <a:pt x="110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7" name="Google Shape;2147;p76"/>
            <p:cNvSpPr/>
            <p:nvPr/>
          </p:nvSpPr>
          <p:spPr>
            <a:xfrm rot="-707422">
              <a:off x="7445775" y="1739456"/>
              <a:ext cx="595310" cy="26457"/>
            </a:xfrm>
            <a:custGeom>
              <a:avLst/>
              <a:gdLst/>
              <a:ahLst/>
              <a:cxnLst/>
              <a:rect l="l" t="t" r="r" b="b"/>
              <a:pathLst>
                <a:path w="11250" h="500" extrusionOk="0">
                  <a:moveTo>
                    <a:pt x="250" y="0"/>
                  </a:moveTo>
                  <a:cubicBezTo>
                    <a:pt x="107" y="0"/>
                    <a:pt x="0" y="116"/>
                    <a:pt x="0" y="250"/>
                  </a:cubicBezTo>
                  <a:cubicBezTo>
                    <a:pt x="0" y="384"/>
                    <a:pt x="107" y="500"/>
                    <a:pt x="250" y="500"/>
                  </a:cubicBezTo>
                  <a:lnTo>
                    <a:pt x="11000" y="500"/>
                  </a:lnTo>
                  <a:cubicBezTo>
                    <a:pt x="11143" y="500"/>
                    <a:pt x="11250" y="384"/>
                    <a:pt x="11250" y="250"/>
                  </a:cubicBezTo>
                  <a:cubicBezTo>
                    <a:pt x="11250" y="116"/>
                    <a:pt x="11143" y="0"/>
                    <a:pt x="110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76"/>
            <p:cNvSpPr/>
            <p:nvPr/>
          </p:nvSpPr>
          <p:spPr>
            <a:xfrm rot="-707422">
              <a:off x="7466659" y="1839741"/>
              <a:ext cx="595310" cy="25981"/>
            </a:xfrm>
            <a:custGeom>
              <a:avLst/>
              <a:gdLst/>
              <a:ahLst/>
              <a:cxnLst/>
              <a:rect l="l" t="t" r="r" b="b"/>
              <a:pathLst>
                <a:path w="11250" h="491" extrusionOk="0">
                  <a:moveTo>
                    <a:pt x="250" y="0"/>
                  </a:moveTo>
                  <a:cubicBezTo>
                    <a:pt x="107" y="0"/>
                    <a:pt x="0" y="107"/>
                    <a:pt x="0" y="250"/>
                  </a:cubicBezTo>
                  <a:cubicBezTo>
                    <a:pt x="0" y="384"/>
                    <a:pt x="107" y="491"/>
                    <a:pt x="250" y="491"/>
                  </a:cubicBezTo>
                  <a:lnTo>
                    <a:pt x="11000" y="491"/>
                  </a:lnTo>
                  <a:cubicBezTo>
                    <a:pt x="11143" y="491"/>
                    <a:pt x="11250" y="384"/>
                    <a:pt x="11250" y="250"/>
                  </a:cubicBezTo>
                  <a:cubicBezTo>
                    <a:pt x="11250" y="107"/>
                    <a:pt x="11143" y="0"/>
                    <a:pt x="110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76"/>
            <p:cNvSpPr/>
            <p:nvPr/>
          </p:nvSpPr>
          <p:spPr>
            <a:xfrm rot="-707422">
              <a:off x="7487592" y="1940021"/>
              <a:ext cx="595310" cy="25981"/>
            </a:xfrm>
            <a:custGeom>
              <a:avLst/>
              <a:gdLst/>
              <a:ahLst/>
              <a:cxnLst/>
              <a:rect l="l" t="t" r="r" b="b"/>
              <a:pathLst>
                <a:path w="11250" h="491" extrusionOk="0">
                  <a:moveTo>
                    <a:pt x="250" y="0"/>
                  </a:moveTo>
                  <a:cubicBezTo>
                    <a:pt x="107" y="0"/>
                    <a:pt x="0" y="107"/>
                    <a:pt x="0" y="241"/>
                  </a:cubicBezTo>
                  <a:cubicBezTo>
                    <a:pt x="0" y="384"/>
                    <a:pt x="107" y="491"/>
                    <a:pt x="250" y="491"/>
                  </a:cubicBezTo>
                  <a:lnTo>
                    <a:pt x="11000" y="491"/>
                  </a:lnTo>
                  <a:cubicBezTo>
                    <a:pt x="11143" y="491"/>
                    <a:pt x="11250" y="384"/>
                    <a:pt x="11250" y="241"/>
                  </a:cubicBezTo>
                  <a:cubicBezTo>
                    <a:pt x="11250" y="107"/>
                    <a:pt x="11143" y="0"/>
                    <a:pt x="110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76"/>
            <p:cNvSpPr/>
            <p:nvPr/>
          </p:nvSpPr>
          <p:spPr>
            <a:xfrm rot="-707422">
              <a:off x="7518938" y="2103834"/>
              <a:ext cx="325754" cy="26510"/>
            </a:xfrm>
            <a:custGeom>
              <a:avLst/>
              <a:gdLst/>
              <a:ahLst/>
              <a:cxnLst/>
              <a:rect l="l" t="t" r="r" b="b"/>
              <a:pathLst>
                <a:path w="6156" h="501" extrusionOk="0">
                  <a:moveTo>
                    <a:pt x="250" y="1"/>
                  </a:moveTo>
                  <a:cubicBezTo>
                    <a:pt x="107" y="1"/>
                    <a:pt x="0" y="117"/>
                    <a:pt x="0" y="251"/>
                  </a:cubicBezTo>
                  <a:cubicBezTo>
                    <a:pt x="0" y="384"/>
                    <a:pt x="107" y="500"/>
                    <a:pt x="250" y="500"/>
                  </a:cubicBezTo>
                  <a:lnTo>
                    <a:pt x="5915" y="500"/>
                  </a:lnTo>
                  <a:cubicBezTo>
                    <a:pt x="6049" y="500"/>
                    <a:pt x="6156" y="384"/>
                    <a:pt x="6156" y="251"/>
                  </a:cubicBezTo>
                  <a:cubicBezTo>
                    <a:pt x="6156" y="117"/>
                    <a:pt x="6049" y="1"/>
                    <a:pt x="59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76"/>
            <p:cNvSpPr/>
            <p:nvPr/>
          </p:nvSpPr>
          <p:spPr>
            <a:xfrm rot="-707422">
              <a:off x="7532637" y="2169462"/>
              <a:ext cx="325754" cy="26510"/>
            </a:xfrm>
            <a:custGeom>
              <a:avLst/>
              <a:gdLst/>
              <a:ahLst/>
              <a:cxnLst/>
              <a:rect l="l" t="t" r="r" b="b"/>
              <a:pathLst>
                <a:path w="6156" h="501" extrusionOk="0">
                  <a:moveTo>
                    <a:pt x="250" y="0"/>
                  </a:moveTo>
                  <a:cubicBezTo>
                    <a:pt x="107" y="0"/>
                    <a:pt x="0" y="108"/>
                    <a:pt x="0" y="250"/>
                  </a:cubicBezTo>
                  <a:cubicBezTo>
                    <a:pt x="0" y="384"/>
                    <a:pt x="107" y="500"/>
                    <a:pt x="250" y="500"/>
                  </a:cubicBezTo>
                  <a:lnTo>
                    <a:pt x="5915" y="500"/>
                  </a:lnTo>
                  <a:cubicBezTo>
                    <a:pt x="6049" y="500"/>
                    <a:pt x="6156" y="384"/>
                    <a:pt x="6156" y="250"/>
                  </a:cubicBezTo>
                  <a:cubicBezTo>
                    <a:pt x="6156" y="108"/>
                    <a:pt x="6049" y="0"/>
                    <a:pt x="59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76"/>
            <p:cNvSpPr/>
            <p:nvPr/>
          </p:nvSpPr>
          <p:spPr>
            <a:xfrm rot="-707422">
              <a:off x="7916451" y="1984000"/>
              <a:ext cx="197855" cy="197845"/>
            </a:xfrm>
            <a:custGeom>
              <a:avLst/>
              <a:gdLst/>
              <a:ahLst/>
              <a:cxnLst/>
              <a:rect l="l" t="t" r="r" b="b"/>
              <a:pathLst>
                <a:path w="3739" h="3739" extrusionOk="0">
                  <a:moveTo>
                    <a:pt x="1874" y="0"/>
                  </a:moveTo>
                  <a:cubicBezTo>
                    <a:pt x="839" y="0"/>
                    <a:pt x="1" y="839"/>
                    <a:pt x="1" y="1874"/>
                  </a:cubicBezTo>
                  <a:cubicBezTo>
                    <a:pt x="1" y="2900"/>
                    <a:pt x="839" y="3738"/>
                    <a:pt x="1874" y="3738"/>
                  </a:cubicBezTo>
                  <a:cubicBezTo>
                    <a:pt x="2900" y="3738"/>
                    <a:pt x="3739" y="2900"/>
                    <a:pt x="3739" y="1874"/>
                  </a:cubicBezTo>
                  <a:cubicBezTo>
                    <a:pt x="3739" y="839"/>
                    <a:pt x="2900" y="0"/>
                    <a:pt x="187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76"/>
            <p:cNvSpPr/>
            <p:nvPr/>
          </p:nvSpPr>
          <p:spPr>
            <a:xfrm rot="-707422">
              <a:off x="7949561" y="2016960"/>
              <a:ext cx="132238" cy="132232"/>
            </a:xfrm>
            <a:custGeom>
              <a:avLst/>
              <a:gdLst/>
              <a:ahLst/>
              <a:cxnLst/>
              <a:rect l="l" t="t" r="r" b="b"/>
              <a:pathLst>
                <a:path w="2499" h="2499" extrusionOk="0">
                  <a:moveTo>
                    <a:pt x="1249" y="1"/>
                  </a:moveTo>
                  <a:cubicBezTo>
                    <a:pt x="562" y="1"/>
                    <a:pt x="0" y="563"/>
                    <a:pt x="0" y="1250"/>
                  </a:cubicBezTo>
                  <a:cubicBezTo>
                    <a:pt x="0" y="1937"/>
                    <a:pt x="562" y="2499"/>
                    <a:pt x="1249" y="2499"/>
                  </a:cubicBezTo>
                  <a:cubicBezTo>
                    <a:pt x="1936" y="2499"/>
                    <a:pt x="2498" y="1937"/>
                    <a:pt x="2498" y="1250"/>
                  </a:cubicBezTo>
                  <a:cubicBezTo>
                    <a:pt x="2498" y="563"/>
                    <a:pt x="1936" y="1"/>
                    <a:pt x="124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54" name="Google Shape;2154;p76"/>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76">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76">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76">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13"/>
                                        </p:tgtEl>
                                        <p:attrNameLst>
                                          <p:attrName>style.visibility</p:attrName>
                                        </p:attrNameLst>
                                      </p:cBhvr>
                                      <p:to>
                                        <p:strVal val="visible"/>
                                      </p:to>
                                    </p:set>
                                    <p:animEffect transition="in" filter="fade">
                                      <p:cBhvr>
                                        <p:cTn id="7" dur="1000"/>
                                        <p:tgtEl>
                                          <p:spTgt spid="2113"/>
                                        </p:tgtEl>
                                      </p:cBhvr>
                                    </p:animEffect>
                                  </p:childTnLst>
                                </p:cTn>
                              </p:par>
                              <p:par>
                                <p:cTn id="8" presetID="10" presetClass="entr" presetSubtype="0" fill="hold" nodeType="withEffect">
                                  <p:stCondLst>
                                    <p:cond delay="0"/>
                                  </p:stCondLst>
                                  <p:childTnLst>
                                    <p:set>
                                      <p:cBhvr>
                                        <p:cTn id="9" dur="1" fill="hold">
                                          <p:stCondLst>
                                            <p:cond delay="0"/>
                                          </p:stCondLst>
                                        </p:cTn>
                                        <p:tgtEl>
                                          <p:spTgt spid="2114"/>
                                        </p:tgtEl>
                                        <p:attrNameLst>
                                          <p:attrName>style.visibility</p:attrName>
                                        </p:attrNameLst>
                                      </p:cBhvr>
                                      <p:to>
                                        <p:strVal val="visible"/>
                                      </p:to>
                                    </p:set>
                                    <p:animEffect transition="in" filter="fade">
                                      <p:cBhvr>
                                        <p:cTn id="10" dur="1000"/>
                                        <p:tgtEl>
                                          <p:spTgt spid="2114"/>
                                        </p:tgtEl>
                                      </p:cBhvr>
                                    </p:animEffect>
                                  </p:childTnLst>
                                </p:cTn>
                              </p:par>
                              <p:par>
                                <p:cTn id="11" presetID="2" presetClass="entr" presetSubtype="8" fill="hold" nodeType="withEffect">
                                  <p:stCondLst>
                                    <p:cond delay="0"/>
                                  </p:stCondLst>
                                  <p:childTnLst>
                                    <p:set>
                                      <p:cBhvr>
                                        <p:cTn id="12" dur="1" fill="hold">
                                          <p:stCondLst>
                                            <p:cond delay="0"/>
                                          </p:stCondLst>
                                        </p:cTn>
                                        <p:tgtEl>
                                          <p:spTgt spid="2129"/>
                                        </p:tgtEl>
                                        <p:attrNameLst>
                                          <p:attrName>style.visibility</p:attrName>
                                        </p:attrNameLst>
                                      </p:cBhvr>
                                      <p:to>
                                        <p:strVal val="visible"/>
                                      </p:to>
                                    </p:set>
                                    <p:anim calcmode="lin" valueType="num">
                                      <p:cBhvr additive="base">
                                        <p:cTn id="13" dur="1000"/>
                                        <p:tgtEl>
                                          <p:spTgt spid="2129"/>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2139"/>
                                        </p:tgtEl>
                                        <p:attrNameLst>
                                          <p:attrName>style.visibility</p:attrName>
                                        </p:attrNameLst>
                                      </p:cBhvr>
                                      <p:to>
                                        <p:strVal val="visible"/>
                                      </p:to>
                                    </p:set>
                                    <p:anim calcmode="lin" valueType="num">
                                      <p:cBhvr additive="base">
                                        <p:cTn id="16" dur="1000"/>
                                        <p:tgtEl>
                                          <p:spTgt spid="2139"/>
                                        </p:tgtEl>
                                        <p:attrNameLst>
                                          <p:attrName>ppt_x</p:attrName>
                                        </p:attrNameLst>
                                      </p:cBhvr>
                                      <p:tavLst>
                                        <p:tav tm="0">
                                          <p:val>
                                            <p:strVal val="#ppt_x+1"/>
                                          </p:val>
                                        </p:tav>
                                        <p:tav tm="100000">
                                          <p:val>
                                            <p:strVal val="#ppt_x"/>
                                          </p:val>
                                        </p:tav>
                                      </p:tavLst>
                                    </p:anim>
                                  </p:childTnLst>
                                </p:cTn>
                              </p:par>
                              <p:par>
                                <p:cTn id="17" presetID="2" presetClass="entr" presetSubtype="4" fill="hold" nodeType="withEffect">
                                  <p:stCondLst>
                                    <p:cond delay="0"/>
                                  </p:stCondLst>
                                  <p:childTnLst>
                                    <p:set>
                                      <p:cBhvr>
                                        <p:cTn id="18" dur="1" fill="hold">
                                          <p:stCondLst>
                                            <p:cond delay="0"/>
                                          </p:stCondLst>
                                        </p:cTn>
                                        <p:tgtEl>
                                          <p:spTgt spid="2115"/>
                                        </p:tgtEl>
                                        <p:attrNameLst>
                                          <p:attrName>style.visibility</p:attrName>
                                        </p:attrNameLst>
                                      </p:cBhvr>
                                      <p:to>
                                        <p:strVal val="visible"/>
                                      </p:to>
                                    </p:set>
                                    <p:anim calcmode="lin" valueType="num">
                                      <p:cBhvr additive="base">
                                        <p:cTn id="19" dur="1000"/>
                                        <p:tgtEl>
                                          <p:spTgt spid="21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62" name="Google Shape;2162;p77"/>
          <p:cNvSpPr txBox="1">
            <a:spLocks noGrp="1"/>
          </p:cNvSpPr>
          <p:nvPr>
            <p:ph type="title"/>
          </p:nvPr>
        </p:nvSpPr>
        <p:spPr>
          <a:xfrm>
            <a:off x="2370600" y="1969938"/>
            <a:ext cx="44028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id"/>
              <a:t>KORUPSI</a:t>
            </a:r>
            <a:endParaRPr/>
          </a:p>
        </p:txBody>
      </p:sp>
      <p:sp>
        <p:nvSpPr>
          <p:cNvPr id="2163" name="Google Shape;2163;p77"/>
          <p:cNvSpPr txBox="1">
            <a:spLocks noGrp="1"/>
          </p:cNvSpPr>
          <p:nvPr>
            <p:ph type="subTitle" idx="1"/>
          </p:nvPr>
        </p:nvSpPr>
        <p:spPr>
          <a:xfrm>
            <a:off x="1485287" y="2678450"/>
            <a:ext cx="6173400" cy="2010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id"/>
              <a:t>Menurut perspektif hukum, definisi korupsi secara gamblang telah dijelaskan dalam UU No. 31 Tahun 1999 yang telah diubah dengan UU No. 20 Tahun 2001 tentang Pemberantasan Tindak Pidana Korupsi. Berdasarkan pasal-pasal tersebut, tindak pidana korupsi tersebut pada dasarnya dapat dikelompokkan sebagai berikut, diantaranya Kerugian keuangan negara, suap-menyuap, Penggelapan dalam jabatan, Pemerasan, Perbuatan curang , Benturan kepentingan dalam pengadaan, Gratifikasi</a:t>
            </a:r>
            <a:endParaRPr/>
          </a:p>
        </p:txBody>
      </p:sp>
      <p:sp>
        <p:nvSpPr>
          <p:cNvPr id="2164" name="Google Shape;2164;p77"/>
          <p:cNvSpPr/>
          <p:nvPr/>
        </p:nvSpPr>
        <p:spPr>
          <a:xfrm rot="10800000" flipH="1">
            <a:off x="2475850" y="2258043"/>
            <a:ext cx="849900" cy="83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77"/>
          <p:cNvSpPr/>
          <p:nvPr/>
        </p:nvSpPr>
        <p:spPr>
          <a:xfrm>
            <a:off x="5818250" y="2293678"/>
            <a:ext cx="849900" cy="83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66" name="Google Shape;2166;p77"/>
          <p:cNvGrpSpPr/>
          <p:nvPr/>
        </p:nvGrpSpPr>
        <p:grpSpPr>
          <a:xfrm rot="-398611">
            <a:off x="3870144" y="425596"/>
            <a:ext cx="1403877" cy="1151042"/>
            <a:chOff x="8015336" y="-150551"/>
            <a:chExt cx="1495550" cy="1226204"/>
          </a:xfrm>
        </p:grpSpPr>
        <p:sp>
          <p:nvSpPr>
            <p:cNvPr id="2167" name="Google Shape;2167;p77"/>
            <p:cNvSpPr/>
            <p:nvPr/>
          </p:nvSpPr>
          <p:spPr>
            <a:xfrm rot="1346691">
              <a:off x="8117985" y="65691"/>
              <a:ext cx="1290252" cy="793720"/>
            </a:xfrm>
            <a:custGeom>
              <a:avLst/>
              <a:gdLst/>
              <a:ahLst/>
              <a:cxnLst/>
              <a:rect l="l" t="t" r="r" b="b"/>
              <a:pathLst>
                <a:path w="20453" h="12582" extrusionOk="0">
                  <a:moveTo>
                    <a:pt x="10226" y="0"/>
                  </a:moveTo>
                  <a:cubicBezTo>
                    <a:pt x="8397" y="0"/>
                    <a:pt x="5665" y="1529"/>
                    <a:pt x="3259" y="2958"/>
                  </a:cubicBezTo>
                  <a:cubicBezTo>
                    <a:pt x="2833" y="3208"/>
                    <a:pt x="2482" y="3434"/>
                    <a:pt x="2307" y="3509"/>
                  </a:cubicBezTo>
                  <a:cubicBezTo>
                    <a:pt x="1480" y="3935"/>
                    <a:pt x="201" y="4562"/>
                    <a:pt x="76" y="5990"/>
                  </a:cubicBezTo>
                  <a:cubicBezTo>
                    <a:pt x="1" y="6817"/>
                    <a:pt x="251" y="7670"/>
                    <a:pt x="828" y="8446"/>
                  </a:cubicBezTo>
                  <a:cubicBezTo>
                    <a:pt x="853" y="8497"/>
                    <a:pt x="903" y="8572"/>
                    <a:pt x="953" y="8622"/>
                  </a:cubicBezTo>
                  <a:lnTo>
                    <a:pt x="1003" y="8672"/>
                  </a:lnTo>
                  <a:cubicBezTo>
                    <a:pt x="1028" y="8697"/>
                    <a:pt x="1053" y="8722"/>
                    <a:pt x="1053" y="8772"/>
                  </a:cubicBezTo>
                  <a:cubicBezTo>
                    <a:pt x="1354" y="9098"/>
                    <a:pt x="1630" y="9374"/>
                    <a:pt x="1830" y="9524"/>
                  </a:cubicBezTo>
                  <a:cubicBezTo>
                    <a:pt x="1906" y="9599"/>
                    <a:pt x="1981" y="9650"/>
                    <a:pt x="2006" y="9675"/>
                  </a:cubicBezTo>
                  <a:cubicBezTo>
                    <a:pt x="2357" y="10326"/>
                    <a:pt x="3585" y="11329"/>
                    <a:pt x="8673" y="12406"/>
                  </a:cubicBezTo>
                  <a:cubicBezTo>
                    <a:pt x="9174" y="12507"/>
                    <a:pt x="9700" y="12582"/>
                    <a:pt x="10201" y="12582"/>
                  </a:cubicBezTo>
                  <a:cubicBezTo>
                    <a:pt x="10377" y="12582"/>
                    <a:pt x="10552" y="12557"/>
                    <a:pt x="10703" y="12557"/>
                  </a:cubicBezTo>
                  <a:cubicBezTo>
                    <a:pt x="11054" y="12532"/>
                    <a:pt x="11404" y="12482"/>
                    <a:pt x="11755" y="12406"/>
                  </a:cubicBezTo>
                  <a:cubicBezTo>
                    <a:pt x="16843" y="11329"/>
                    <a:pt x="18071" y="10326"/>
                    <a:pt x="18422" y="9675"/>
                  </a:cubicBezTo>
                  <a:cubicBezTo>
                    <a:pt x="18497" y="9624"/>
                    <a:pt x="18623" y="9524"/>
                    <a:pt x="18773" y="9399"/>
                  </a:cubicBezTo>
                  <a:cubicBezTo>
                    <a:pt x="18973" y="9198"/>
                    <a:pt x="19199" y="8973"/>
                    <a:pt x="19374" y="8747"/>
                  </a:cubicBezTo>
                  <a:cubicBezTo>
                    <a:pt x="19399" y="8722"/>
                    <a:pt x="19450" y="8672"/>
                    <a:pt x="19475" y="8622"/>
                  </a:cubicBezTo>
                  <a:lnTo>
                    <a:pt x="19525" y="8572"/>
                  </a:lnTo>
                  <a:cubicBezTo>
                    <a:pt x="19550" y="8522"/>
                    <a:pt x="19575" y="8497"/>
                    <a:pt x="19600" y="8446"/>
                  </a:cubicBezTo>
                  <a:cubicBezTo>
                    <a:pt x="20201" y="7644"/>
                    <a:pt x="20452" y="6817"/>
                    <a:pt x="20377" y="5990"/>
                  </a:cubicBezTo>
                  <a:cubicBezTo>
                    <a:pt x="20227" y="4562"/>
                    <a:pt x="18973" y="3935"/>
                    <a:pt x="18121" y="3509"/>
                  </a:cubicBezTo>
                  <a:cubicBezTo>
                    <a:pt x="17946" y="3434"/>
                    <a:pt x="17595" y="3208"/>
                    <a:pt x="17169" y="2958"/>
                  </a:cubicBezTo>
                  <a:cubicBezTo>
                    <a:pt x="15440" y="1930"/>
                    <a:pt x="12557" y="226"/>
                    <a:pt x="10602" y="25"/>
                  </a:cubicBezTo>
                  <a:cubicBezTo>
                    <a:pt x="10477" y="0"/>
                    <a:pt x="10352" y="0"/>
                    <a:pt x="10226" y="0"/>
                  </a:cubicBezTo>
                  <a:close/>
                </a:path>
              </a:pathLst>
            </a:custGeom>
            <a:solidFill>
              <a:schemeClr val="dk1"/>
            </a:solidFill>
            <a:ln>
              <a:noFill/>
            </a:ln>
            <a:effectLst>
              <a:outerShdw dist="38100" dir="282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77"/>
            <p:cNvSpPr/>
            <p:nvPr/>
          </p:nvSpPr>
          <p:spPr>
            <a:xfrm rot="1346691">
              <a:off x="8185289" y="613320"/>
              <a:ext cx="956602" cy="176130"/>
            </a:xfrm>
            <a:custGeom>
              <a:avLst/>
              <a:gdLst/>
              <a:ahLst/>
              <a:cxnLst/>
              <a:rect l="l" t="t" r="r" b="b"/>
              <a:pathLst>
                <a:path w="15164" h="2792" extrusionOk="0">
                  <a:moveTo>
                    <a:pt x="0" y="1"/>
                  </a:moveTo>
                  <a:cubicBezTo>
                    <a:pt x="0" y="1179"/>
                    <a:pt x="4010" y="2181"/>
                    <a:pt x="6216" y="2658"/>
                  </a:cubicBezTo>
                  <a:cubicBezTo>
                    <a:pt x="6663" y="2755"/>
                    <a:pt x="7140" y="2792"/>
                    <a:pt x="7612" y="2792"/>
                  </a:cubicBezTo>
                  <a:cubicBezTo>
                    <a:pt x="7749" y="2792"/>
                    <a:pt x="7885" y="2788"/>
                    <a:pt x="8021" y="2783"/>
                  </a:cubicBezTo>
                  <a:cubicBezTo>
                    <a:pt x="8346" y="2758"/>
                    <a:pt x="8647" y="2708"/>
                    <a:pt x="8973" y="2658"/>
                  </a:cubicBezTo>
                  <a:cubicBezTo>
                    <a:pt x="11153" y="2181"/>
                    <a:pt x="15163" y="1179"/>
                    <a:pt x="1516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77"/>
            <p:cNvSpPr/>
            <p:nvPr/>
          </p:nvSpPr>
          <p:spPr>
            <a:xfrm rot="1346691">
              <a:off x="8672144" y="709911"/>
              <a:ext cx="450670" cy="175562"/>
            </a:xfrm>
            <a:custGeom>
              <a:avLst/>
              <a:gdLst/>
              <a:ahLst/>
              <a:cxnLst/>
              <a:rect l="l" t="t" r="r" b="b"/>
              <a:pathLst>
                <a:path w="7144" h="2783" extrusionOk="0">
                  <a:moveTo>
                    <a:pt x="3083" y="1"/>
                  </a:moveTo>
                  <a:lnTo>
                    <a:pt x="2908" y="101"/>
                  </a:lnTo>
                  <a:cubicBezTo>
                    <a:pt x="2908" y="101"/>
                    <a:pt x="2382" y="1981"/>
                    <a:pt x="1" y="2783"/>
                  </a:cubicBezTo>
                  <a:cubicBezTo>
                    <a:pt x="326" y="2758"/>
                    <a:pt x="627" y="2708"/>
                    <a:pt x="953" y="2658"/>
                  </a:cubicBezTo>
                  <a:cubicBezTo>
                    <a:pt x="3133" y="2181"/>
                    <a:pt x="7143" y="1179"/>
                    <a:pt x="7143"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77"/>
            <p:cNvSpPr/>
            <p:nvPr/>
          </p:nvSpPr>
          <p:spPr>
            <a:xfrm rot="1346691">
              <a:off x="8199646" y="120868"/>
              <a:ext cx="1190643" cy="524983"/>
            </a:xfrm>
            <a:custGeom>
              <a:avLst/>
              <a:gdLst/>
              <a:ahLst/>
              <a:cxnLst/>
              <a:rect l="l" t="t" r="r" b="b"/>
              <a:pathLst>
                <a:path w="18874" h="8322" extrusionOk="0">
                  <a:moveTo>
                    <a:pt x="9449" y="0"/>
                  </a:moveTo>
                  <a:cubicBezTo>
                    <a:pt x="7244" y="0"/>
                    <a:pt x="2833" y="2958"/>
                    <a:pt x="1881" y="3434"/>
                  </a:cubicBezTo>
                  <a:cubicBezTo>
                    <a:pt x="953" y="3910"/>
                    <a:pt x="176" y="4361"/>
                    <a:pt x="76" y="5289"/>
                  </a:cubicBezTo>
                  <a:cubicBezTo>
                    <a:pt x="1" y="6040"/>
                    <a:pt x="302" y="6692"/>
                    <a:pt x="678" y="7218"/>
                  </a:cubicBezTo>
                  <a:cubicBezTo>
                    <a:pt x="753" y="7319"/>
                    <a:pt x="828" y="7394"/>
                    <a:pt x="903" y="7469"/>
                  </a:cubicBezTo>
                  <a:cubicBezTo>
                    <a:pt x="1329" y="7995"/>
                    <a:pt x="1755" y="8321"/>
                    <a:pt x="1755" y="8321"/>
                  </a:cubicBezTo>
                  <a:lnTo>
                    <a:pt x="17119" y="8321"/>
                  </a:lnTo>
                  <a:cubicBezTo>
                    <a:pt x="17119" y="8321"/>
                    <a:pt x="17570" y="7995"/>
                    <a:pt x="17996" y="7469"/>
                  </a:cubicBezTo>
                  <a:cubicBezTo>
                    <a:pt x="18046" y="7394"/>
                    <a:pt x="18121" y="7319"/>
                    <a:pt x="18196" y="7218"/>
                  </a:cubicBezTo>
                  <a:cubicBezTo>
                    <a:pt x="18572" y="6692"/>
                    <a:pt x="18873" y="6040"/>
                    <a:pt x="18798" y="5289"/>
                  </a:cubicBezTo>
                  <a:cubicBezTo>
                    <a:pt x="18723" y="4361"/>
                    <a:pt x="17921" y="3910"/>
                    <a:pt x="16993" y="3434"/>
                  </a:cubicBezTo>
                  <a:cubicBezTo>
                    <a:pt x="16091" y="2983"/>
                    <a:pt x="12006" y="251"/>
                    <a:pt x="9725" y="25"/>
                  </a:cubicBezTo>
                  <a:cubicBezTo>
                    <a:pt x="9625" y="0"/>
                    <a:pt x="9525" y="0"/>
                    <a:pt x="944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77"/>
            <p:cNvSpPr/>
            <p:nvPr/>
          </p:nvSpPr>
          <p:spPr>
            <a:xfrm rot="1346691">
              <a:off x="8155439" y="558937"/>
              <a:ext cx="1105227" cy="69644"/>
            </a:xfrm>
            <a:custGeom>
              <a:avLst/>
              <a:gdLst/>
              <a:ahLst/>
              <a:cxnLst/>
              <a:rect l="l" t="t" r="r" b="b"/>
              <a:pathLst>
                <a:path w="17520" h="1104" extrusionOk="0">
                  <a:moveTo>
                    <a:pt x="1" y="0"/>
                  </a:moveTo>
                  <a:cubicBezTo>
                    <a:pt x="76" y="101"/>
                    <a:pt x="151" y="176"/>
                    <a:pt x="226" y="276"/>
                  </a:cubicBezTo>
                  <a:cubicBezTo>
                    <a:pt x="652" y="777"/>
                    <a:pt x="1078" y="1103"/>
                    <a:pt x="1078" y="1103"/>
                  </a:cubicBezTo>
                  <a:lnTo>
                    <a:pt x="16442" y="1103"/>
                  </a:lnTo>
                  <a:cubicBezTo>
                    <a:pt x="16442" y="1103"/>
                    <a:pt x="16893" y="777"/>
                    <a:pt x="17319" y="276"/>
                  </a:cubicBezTo>
                  <a:cubicBezTo>
                    <a:pt x="17394" y="176"/>
                    <a:pt x="17444" y="101"/>
                    <a:pt x="1751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77"/>
            <p:cNvSpPr/>
            <p:nvPr/>
          </p:nvSpPr>
          <p:spPr>
            <a:xfrm rot="1346691">
              <a:off x="8789571" y="239485"/>
              <a:ext cx="577153" cy="523406"/>
            </a:xfrm>
            <a:custGeom>
              <a:avLst/>
              <a:gdLst/>
              <a:ahLst/>
              <a:cxnLst/>
              <a:rect l="l" t="t" r="r" b="b"/>
              <a:pathLst>
                <a:path w="9149" h="8297" extrusionOk="0">
                  <a:moveTo>
                    <a:pt x="0" y="0"/>
                  </a:moveTo>
                  <a:lnTo>
                    <a:pt x="0" y="0"/>
                  </a:lnTo>
                  <a:cubicBezTo>
                    <a:pt x="1103" y="802"/>
                    <a:pt x="3584" y="2757"/>
                    <a:pt x="4110" y="4136"/>
                  </a:cubicBezTo>
                  <a:cubicBezTo>
                    <a:pt x="4537" y="5238"/>
                    <a:pt x="3735" y="7068"/>
                    <a:pt x="3058" y="8296"/>
                  </a:cubicBezTo>
                  <a:lnTo>
                    <a:pt x="7394" y="8296"/>
                  </a:lnTo>
                  <a:cubicBezTo>
                    <a:pt x="7394" y="8296"/>
                    <a:pt x="7845" y="7970"/>
                    <a:pt x="8271" y="7444"/>
                  </a:cubicBezTo>
                  <a:cubicBezTo>
                    <a:pt x="8321" y="7369"/>
                    <a:pt x="8396" y="7294"/>
                    <a:pt x="8471" y="7193"/>
                  </a:cubicBezTo>
                  <a:cubicBezTo>
                    <a:pt x="8847" y="6667"/>
                    <a:pt x="9148" y="6015"/>
                    <a:pt x="9073" y="5264"/>
                  </a:cubicBezTo>
                  <a:cubicBezTo>
                    <a:pt x="8998" y="4336"/>
                    <a:pt x="8196" y="3885"/>
                    <a:pt x="7268" y="3409"/>
                  </a:cubicBezTo>
                  <a:cubicBezTo>
                    <a:pt x="6366" y="2958"/>
                    <a:pt x="2281" y="226"/>
                    <a:pt x="0" y="0"/>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77"/>
            <p:cNvSpPr/>
            <p:nvPr/>
          </p:nvSpPr>
          <p:spPr>
            <a:xfrm rot="1346691">
              <a:off x="8648474" y="268200"/>
              <a:ext cx="246721" cy="346330"/>
            </a:xfrm>
            <a:custGeom>
              <a:avLst/>
              <a:gdLst/>
              <a:ahLst/>
              <a:cxnLst/>
              <a:rect l="l" t="t" r="r" b="b"/>
              <a:pathLst>
                <a:path w="3911" h="5490" extrusionOk="0">
                  <a:moveTo>
                    <a:pt x="1955" y="0"/>
                  </a:moveTo>
                  <a:lnTo>
                    <a:pt x="1" y="627"/>
                  </a:lnTo>
                  <a:lnTo>
                    <a:pt x="1" y="2832"/>
                  </a:lnTo>
                  <a:cubicBezTo>
                    <a:pt x="1" y="3559"/>
                    <a:pt x="477" y="4211"/>
                    <a:pt x="978" y="4712"/>
                  </a:cubicBezTo>
                  <a:cubicBezTo>
                    <a:pt x="1454" y="5188"/>
                    <a:pt x="1955" y="5489"/>
                    <a:pt x="1955" y="5489"/>
                  </a:cubicBezTo>
                  <a:cubicBezTo>
                    <a:pt x="1955" y="5489"/>
                    <a:pt x="2432" y="5188"/>
                    <a:pt x="2933" y="4712"/>
                  </a:cubicBezTo>
                  <a:cubicBezTo>
                    <a:pt x="3409" y="4211"/>
                    <a:pt x="3910" y="3559"/>
                    <a:pt x="3910" y="2832"/>
                  </a:cubicBezTo>
                  <a:lnTo>
                    <a:pt x="3910" y="627"/>
                  </a:lnTo>
                  <a:lnTo>
                    <a:pt x="195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77"/>
            <p:cNvSpPr/>
            <p:nvPr/>
          </p:nvSpPr>
          <p:spPr>
            <a:xfrm rot="1346691">
              <a:off x="8669701" y="290159"/>
              <a:ext cx="204013" cy="298891"/>
            </a:xfrm>
            <a:custGeom>
              <a:avLst/>
              <a:gdLst/>
              <a:ahLst/>
              <a:cxnLst/>
              <a:rect l="l" t="t" r="r" b="b"/>
              <a:pathLst>
                <a:path w="3234" h="4738" extrusionOk="0">
                  <a:moveTo>
                    <a:pt x="1629" y="0"/>
                  </a:moveTo>
                  <a:lnTo>
                    <a:pt x="0" y="526"/>
                  </a:lnTo>
                  <a:lnTo>
                    <a:pt x="0" y="2481"/>
                  </a:lnTo>
                  <a:cubicBezTo>
                    <a:pt x="0" y="3108"/>
                    <a:pt x="477" y="3709"/>
                    <a:pt x="878" y="4110"/>
                  </a:cubicBezTo>
                  <a:cubicBezTo>
                    <a:pt x="1153" y="4386"/>
                    <a:pt x="1454" y="4612"/>
                    <a:pt x="1629" y="4737"/>
                  </a:cubicBezTo>
                  <a:cubicBezTo>
                    <a:pt x="1805" y="4612"/>
                    <a:pt x="2081" y="4386"/>
                    <a:pt x="2356" y="4110"/>
                  </a:cubicBezTo>
                  <a:cubicBezTo>
                    <a:pt x="2757" y="3709"/>
                    <a:pt x="3233" y="3108"/>
                    <a:pt x="3233" y="2481"/>
                  </a:cubicBezTo>
                  <a:lnTo>
                    <a:pt x="3233" y="526"/>
                  </a:lnTo>
                  <a:lnTo>
                    <a:pt x="162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5" name="Google Shape;2175;p77"/>
            <p:cNvSpPr/>
            <p:nvPr/>
          </p:nvSpPr>
          <p:spPr>
            <a:xfrm rot="1346691">
              <a:off x="8701097" y="331145"/>
              <a:ext cx="204013" cy="64913"/>
            </a:xfrm>
            <a:custGeom>
              <a:avLst/>
              <a:gdLst/>
              <a:ahLst/>
              <a:cxnLst/>
              <a:rect l="l" t="t" r="r" b="b"/>
              <a:pathLst>
                <a:path w="3234" h="1029" extrusionOk="0">
                  <a:moveTo>
                    <a:pt x="0" y="1"/>
                  </a:moveTo>
                  <a:lnTo>
                    <a:pt x="0" y="1028"/>
                  </a:lnTo>
                  <a:lnTo>
                    <a:pt x="3233" y="1028"/>
                  </a:lnTo>
                  <a:lnTo>
                    <a:pt x="32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6" name="Google Shape;2176;p77"/>
            <p:cNvSpPr/>
            <p:nvPr/>
          </p:nvSpPr>
          <p:spPr>
            <a:xfrm rot="1346691">
              <a:off x="8714778" y="416178"/>
              <a:ext cx="91787" cy="104404"/>
            </a:xfrm>
            <a:custGeom>
              <a:avLst/>
              <a:gdLst/>
              <a:ahLst/>
              <a:cxnLst/>
              <a:rect l="l" t="t" r="r" b="b"/>
              <a:pathLst>
                <a:path w="1455" h="1655" extrusionOk="0">
                  <a:moveTo>
                    <a:pt x="727" y="0"/>
                  </a:moveTo>
                  <a:lnTo>
                    <a:pt x="477" y="401"/>
                  </a:lnTo>
                  <a:lnTo>
                    <a:pt x="1" y="401"/>
                  </a:lnTo>
                  <a:lnTo>
                    <a:pt x="251" y="827"/>
                  </a:lnTo>
                  <a:lnTo>
                    <a:pt x="1" y="1253"/>
                  </a:lnTo>
                  <a:lnTo>
                    <a:pt x="477" y="1253"/>
                  </a:lnTo>
                  <a:lnTo>
                    <a:pt x="727" y="1654"/>
                  </a:lnTo>
                  <a:lnTo>
                    <a:pt x="953" y="1253"/>
                  </a:lnTo>
                  <a:lnTo>
                    <a:pt x="1454" y="1253"/>
                  </a:lnTo>
                  <a:lnTo>
                    <a:pt x="1204" y="827"/>
                  </a:lnTo>
                  <a:lnTo>
                    <a:pt x="1454" y="401"/>
                  </a:lnTo>
                  <a:lnTo>
                    <a:pt x="953" y="401"/>
                  </a:lnTo>
                  <a:lnTo>
                    <a:pt x="72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77"/>
            <p:cNvSpPr/>
            <p:nvPr/>
          </p:nvSpPr>
          <p:spPr>
            <a:xfrm rot="1346691">
              <a:off x="8743998" y="329781"/>
              <a:ext cx="19051" cy="30091"/>
            </a:xfrm>
            <a:custGeom>
              <a:avLst/>
              <a:gdLst/>
              <a:ahLst/>
              <a:cxnLst/>
              <a:rect l="l" t="t" r="r" b="b"/>
              <a:pathLst>
                <a:path w="302" h="477" extrusionOk="0">
                  <a:moveTo>
                    <a:pt x="126" y="50"/>
                  </a:moveTo>
                  <a:cubicBezTo>
                    <a:pt x="176" y="50"/>
                    <a:pt x="227" y="76"/>
                    <a:pt x="227" y="126"/>
                  </a:cubicBezTo>
                  <a:cubicBezTo>
                    <a:pt x="227" y="201"/>
                    <a:pt x="176" y="226"/>
                    <a:pt x="126" y="226"/>
                  </a:cubicBezTo>
                  <a:lnTo>
                    <a:pt x="76" y="226"/>
                  </a:lnTo>
                  <a:lnTo>
                    <a:pt x="76" y="50"/>
                  </a:lnTo>
                  <a:close/>
                  <a:moveTo>
                    <a:pt x="1" y="0"/>
                  </a:moveTo>
                  <a:lnTo>
                    <a:pt x="1" y="477"/>
                  </a:lnTo>
                  <a:lnTo>
                    <a:pt x="76" y="477"/>
                  </a:lnTo>
                  <a:lnTo>
                    <a:pt x="76" y="276"/>
                  </a:lnTo>
                  <a:lnTo>
                    <a:pt x="101" y="276"/>
                  </a:lnTo>
                  <a:cubicBezTo>
                    <a:pt x="176" y="276"/>
                    <a:pt x="227" y="251"/>
                    <a:pt x="252" y="226"/>
                  </a:cubicBezTo>
                  <a:cubicBezTo>
                    <a:pt x="277" y="201"/>
                    <a:pt x="302" y="176"/>
                    <a:pt x="302" y="126"/>
                  </a:cubicBezTo>
                  <a:cubicBezTo>
                    <a:pt x="302" y="76"/>
                    <a:pt x="277" y="50"/>
                    <a:pt x="252" y="25"/>
                  </a:cubicBezTo>
                  <a:cubicBezTo>
                    <a:pt x="227" y="0"/>
                    <a:pt x="176" y="0"/>
                    <a:pt x="12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77"/>
            <p:cNvSpPr/>
            <p:nvPr/>
          </p:nvSpPr>
          <p:spPr>
            <a:xfrm rot="1346691">
              <a:off x="8764163" y="339740"/>
              <a:ext cx="26937" cy="30091"/>
            </a:xfrm>
            <a:custGeom>
              <a:avLst/>
              <a:gdLst/>
              <a:ahLst/>
              <a:cxnLst/>
              <a:rect l="l" t="t" r="r" b="b"/>
              <a:pathLst>
                <a:path w="427" h="477" extrusionOk="0">
                  <a:moveTo>
                    <a:pt x="201" y="50"/>
                  </a:moveTo>
                  <a:cubicBezTo>
                    <a:pt x="302" y="50"/>
                    <a:pt x="352" y="126"/>
                    <a:pt x="352" y="226"/>
                  </a:cubicBezTo>
                  <a:cubicBezTo>
                    <a:pt x="352" y="326"/>
                    <a:pt x="302" y="426"/>
                    <a:pt x="201" y="426"/>
                  </a:cubicBezTo>
                  <a:cubicBezTo>
                    <a:pt x="126" y="426"/>
                    <a:pt x="51" y="326"/>
                    <a:pt x="51" y="226"/>
                  </a:cubicBezTo>
                  <a:cubicBezTo>
                    <a:pt x="51" y="126"/>
                    <a:pt x="101" y="50"/>
                    <a:pt x="201" y="50"/>
                  </a:cubicBezTo>
                  <a:close/>
                  <a:moveTo>
                    <a:pt x="201" y="0"/>
                  </a:moveTo>
                  <a:cubicBezTo>
                    <a:pt x="76" y="0"/>
                    <a:pt x="1" y="76"/>
                    <a:pt x="1" y="226"/>
                  </a:cubicBezTo>
                  <a:cubicBezTo>
                    <a:pt x="1" y="376"/>
                    <a:pt x="76" y="477"/>
                    <a:pt x="201" y="477"/>
                  </a:cubicBezTo>
                  <a:cubicBezTo>
                    <a:pt x="327" y="477"/>
                    <a:pt x="427" y="376"/>
                    <a:pt x="427" y="226"/>
                  </a:cubicBezTo>
                  <a:cubicBezTo>
                    <a:pt x="427" y="76"/>
                    <a:pt x="352" y="0"/>
                    <a:pt x="2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77"/>
            <p:cNvSpPr/>
            <p:nvPr/>
          </p:nvSpPr>
          <p:spPr>
            <a:xfrm rot="1346691">
              <a:off x="8793851" y="349710"/>
              <a:ext cx="15834" cy="30091"/>
            </a:xfrm>
            <a:custGeom>
              <a:avLst/>
              <a:gdLst/>
              <a:ahLst/>
              <a:cxnLst/>
              <a:rect l="l" t="t" r="r" b="b"/>
              <a:pathLst>
                <a:path w="251" h="477" extrusionOk="0">
                  <a:moveTo>
                    <a:pt x="0" y="0"/>
                  </a:moveTo>
                  <a:lnTo>
                    <a:pt x="0" y="477"/>
                  </a:lnTo>
                  <a:lnTo>
                    <a:pt x="251" y="477"/>
                  </a:lnTo>
                  <a:lnTo>
                    <a:pt x="251" y="401"/>
                  </a:lnTo>
                  <a:lnTo>
                    <a:pt x="50" y="401"/>
                  </a:lnTo>
                  <a:lnTo>
                    <a:pt x="5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77"/>
            <p:cNvSpPr/>
            <p:nvPr/>
          </p:nvSpPr>
          <p:spPr>
            <a:xfrm rot="1346721">
              <a:off x="8813275" y="355141"/>
              <a:ext cx="3280" cy="30091"/>
            </a:xfrm>
            <a:custGeom>
              <a:avLst/>
              <a:gdLst/>
              <a:ahLst/>
              <a:cxnLst/>
              <a:rect l="l" t="t" r="r" b="b"/>
              <a:pathLst>
                <a:path w="52" h="477" extrusionOk="0">
                  <a:moveTo>
                    <a:pt x="1" y="0"/>
                  </a:moveTo>
                  <a:lnTo>
                    <a:pt x="1" y="477"/>
                  </a:lnTo>
                  <a:lnTo>
                    <a:pt x="51" y="477"/>
                  </a:lnTo>
                  <a:lnTo>
                    <a:pt x="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77"/>
            <p:cNvSpPr/>
            <p:nvPr/>
          </p:nvSpPr>
          <p:spPr>
            <a:xfrm rot="1346743">
              <a:off x="8821362" y="362390"/>
              <a:ext cx="22205" cy="30091"/>
            </a:xfrm>
            <a:custGeom>
              <a:avLst/>
              <a:gdLst/>
              <a:ahLst/>
              <a:cxnLst/>
              <a:rect l="l" t="t" r="r" b="b"/>
              <a:pathLst>
                <a:path w="352" h="477" extrusionOk="0">
                  <a:moveTo>
                    <a:pt x="226" y="0"/>
                  </a:moveTo>
                  <a:cubicBezTo>
                    <a:pt x="101" y="0"/>
                    <a:pt x="0" y="76"/>
                    <a:pt x="0" y="226"/>
                  </a:cubicBezTo>
                  <a:cubicBezTo>
                    <a:pt x="0" y="376"/>
                    <a:pt x="101" y="477"/>
                    <a:pt x="226" y="477"/>
                  </a:cubicBezTo>
                  <a:cubicBezTo>
                    <a:pt x="276" y="477"/>
                    <a:pt x="326" y="451"/>
                    <a:pt x="351" y="451"/>
                  </a:cubicBezTo>
                  <a:lnTo>
                    <a:pt x="326" y="401"/>
                  </a:lnTo>
                  <a:cubicBezTo>
                    <a:pt x="301" y="401"/>
                    <a:pt x="276" y="426"/>
                    <a:pt x="226" y="426"/>
                  </a:cubicBezTo>
                  <a:cubicBezTo>
                    <a:pt x="126" y="426"/>
                    <a:pt x="50" y="351"/>
                    <a:pt x="50" y="226"/>
                  </a:cubicBezTo>
                  <a:cubicBezTo>
                    <a:pt x="50" y="101"/>
                    <a:pt x="126" y="50"/>
                    <a:pt x="226" y="50"/>
                  </a:cubicBezTo>
                  <a:lnTo>
                    <a:pt x="326" y="50"/>
                  </a:lnTo>
                  <a:lnTo>
                    <a:pt x="3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77"/>
            <p:cNvSpPr/>
            <p:nvPr/>
          </p:nvSpPr>
          <p:spPr>
            <a:xfrm rot="1346691">
              <a:off x="8846440" y="371433"/>
              <a:ext cx="15834" cy="30091"/>
            </a:xfrm>
            <a:custGeom>
              <a:avLst/>
              <a:gdLst/>
              <a:ahLst/>
              <a:cxnLst/>
              <a:rect l="l" t="t" r="r" b="b"/>
              <a:pathLst>
                <a:path w="251" h="477" extrusionOk="0">
                  <a:moveTo>
                    <a:pt x="0" y="0"/>
                  </a:moveTo>
                  <a:lnTo>
                    <a:pt x="0" y="477"/>
                  </a:lnTo>
                  <a:lnTo>
                    <a:pt x="251" y="477"/>
                  </a:lnTo>
                  <a:lnTo>
                    <a:pt x="251" y="401"/>
                  </a:lnTo>
                  <a:lnTo>
                    <a:pt x="50" y="401"/>
                  </a:lnTo>
                  <a:lnTo>
                    <a:pt x="50" y="251"/>
                  </a:lnTo>
                  <a:lnTo>
                    <a:pt x="226" y="251"/>
                  </a:lnTo>
                  <a:lnTo>
                    <a:pt x="226" y="201"/>
                  </a:lnTo>
                  <a:lnTo>
                    <a:pt x="50" y="201"/>
                  </a:lnTo>
                  <a:lnTo>
                    <a:pt x="50" y="50"/>
                  </a:lnTo>
                  <a:lnTo>
                    <a:pt x="251" y="50"/>
                  </a:lnTo>
                  <a:lnTo>
                    <a:pt x="2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77"/>
            <p:cNvSpPr/>
            <p:nvPr/>
          </p:nvSpPr>
          <p:spPr>
            <a:xfrm rot="1346691">
              <a:off x="8767126" y="291740"/>
              <a:ext cx="123392" cy="346330"/>
            </a:xfrm>
            <a:custGeom>
              <a:avLst/>
              <a:gdLst/>
              <a:ahLst/>
              <a:cxnLst/>
              <a:rect l="l" t="t" r="r" b="b"/>
              <a:pathLst>
                <a:path w="1956" h="5490" extrusionOk="0">
                  <a:moveTo>
                    <a:pt x="0" y="0"/>
                  </a:moveTo>
                  <a:lnTo>
                    <a:pt x="0" y="5489"/>
                  </a:lnTo>
                  <a:cubicBezTo>
                    <a:pt x="0" y="5489"/>
                    <a:pt x="477" y="5188"/>
                    <a:pt x="978" y="4712"/>
                  </a:cubicBezTo>
                  <a:cubicBezTo>
                    <a:pt x="1454" y="4211"/>
                    <a:pt x="1955" y="3559"/>
                    <a:pt x="1955" y="2832"/>
                  </a:cubicBezTo>
                  <a:lnTo>
                    <a:pt x="1955" y="627"/>
                  </a:lnTo>
                  <a:lnTo>
                    <a:pt x="0"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77"/>
            <p:cNvSpPr/>
            <p:nvPr/>
          </p:nvSpPr>
          <p:spPr>
            <a:xfrm rot="1346691">
              <a:off x="8743998" y="329781"/>
              <a:ext cx="19051" cy="30091"/>
            </a:xfrm>
            <a:custGeom>
              <a:avLst/>
              <a:gdLst/>
              <a:ahLst/>
              <a:cxnLst/>
              <a:rect l="l" t="t" r="r" b="b"/>
              <a:pathLst>
                <a:path w="302" h="477" extrusionOk="0">
                  <a:moveTo>
                    <a:pt x="126" y="50"/>
                  </a:moveTo>
                  <a:cubicBezTo>
                    <a:pt x="176" y="50"/>
                    <a:pt x="227" y="76"/>
                    <a:pt x="227" y="126"/>
                  </a:cubicBezTo>
                  <a:cubicBezTo>
                    <a:pt x="227" y="201"/>
                    <a:pt x="176" y="226"/>
                    <a:pt x="126" y="226"/>
                  </a:cubicBezTo>
                  <a:lnTo>
                    <a:pt x="76" y="226"/>
                  </a:lnTo>
                  <a:lnTo>
                    <a:pt x="76" y="50"/>
                  </a:lnTo>
                  <a:close/>
                  <a:moveTo>
                    <a:pt x="1" y="0"/>
                  </a:moveTo>
                  <a:lnTo>
                    <a:pt x="1" y="477"/>
                  </a:lnTo>
                  <a:lnTo>
                    <a:pt x="76" y="477"/>
                  </a:lnTo>
                  <a:lnTo>
                    <a:pt x="76" y="276"/>
                  </a:lnTo>
                  <a:lnTo>
                    <a:pt x="101" y="276"/>
                  </a:lnTo>
                  <a:cubicBezTo>
                    <a:pt x="176" y="276"/>
                    <a:pt x="227" y="251"/>
                    <a:pt x="252" y="226"/>
                  </a:cubicBezTo>
                  <a:cubicBezTo>
                    <a:pt x="277" y="201"/>
                    <a:pt x="302" y="176"/>
                    <a:pt x="302" y="126"/>
                  </a:cubicBezTo>
                  <a:cubicBezTo>
                    <a:pt x="302" y="76"/>
                    <a:pt x="277" y="50"/>
                    <a:pt x="252" y="25"/>
                  </a:cubicBezTo>
                  <a:cubicBezTo>
                    <a:pt x="227" y="0"/>
                    <a:pt x="176" y="0"/>
                    <a:pt x="1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77"/>
            <p:cNvSpPr/>
            <p:nvPr/>
          </p:nvSpPr>
          <p:spPr>
            <a:xfrm rot="1346691">
              <a:off x="8764163" y="339740"/>
              <a:ext cx="26937" cy="30091"/>
            </a:xfrm>
            <a:custGeom>
              <a:avLst/>
              <a:gdLst/>
              <a:ahLst/>
              <a:cxnLst/>
              <a:rect l="l" t="t" r="r" b="b"/>
              <a:pathLst>
                <a:path w="427" h="477" extrusionOk="0">
                  <a:moveTo>
                    <a:pt x="201" y="50"/>
                  </a:moveTo>
                  <a:cubicBezTo>
                    <a:pt x="302" y="50"/>
                    <a:pt x="352" y="126"/>
                    <a:pt x="352" y="226"/>
                  </a:cubicBezTo>
                  <a:cubicBezTo>
                    <a:pt x="352" y="326"/>
                    <a:pt x="302" y="426"/>
                    <a:pt x="201" y="426"/>
                  </a:cubicBezTo>
                  <a:cubicBezTo>
                    <a:pt x="126" y="426"/>
                    <a:pt x="51" y="326"/>
                    <a:pt x="51" y="226"/>
                  </a:cubicBezTo>
                  <a:cubicBezTo>
                    <a:pt x="51" y="126"/>
                    <a:pt x="101" y="50"/>
                    <a:pt x="201" y="50"/>
                  </a:cubicBezTo>
                  <a:close/>
                  <a:moveTo>
                    <a:pt x="201" y="0"/>
                  </a:moveTo>
                  <a:cubicBezTo>
                    <a:pt x="76" y="0"/>
                    <a:pt x="1" y="76"/>
                    <a:pt x="1" y="226"/>
                  </a:cubicBezTo>
                  <a:cubicBezTo>
                    <a:pt x="1" y="376"/>
                    <a:pt x="76" y="477"/>
                    <a:pt x="201" y="477"/>
                  </a:cubicBezTo>
                  <a:cubicBezTo>
                    <a:pt x="327" y="477"/>
                    <a:pt x="427" y="376"/>
                    <a:pt x="427" y="226"/>
                  </a:cubicBezTo>
                  <a:cubicBezTo>
                    <a:pt x="427" y="76"/>
                    <a:pt x="352" y="0"/>
                    <a:pt x="2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77"/>
            <p:cNvSpPr/>
            <p:nvPr/>
          </p:nvSpPr>
          <p:spPr>
            <a:xfrm rot="1346691">
              <a:off x="8793851" y="349710"/>
              <a:ext cx="15834" cy="30091"/>
            </a:xfrm>
            <a:custGeom>
              <a:avLst/>
              <a:gdLst/>
              <a:ahLst/>
              <a:cxnLst/>
              <a:rect l="l" t="t" r="r" b="b"/>
              <a:pathLst>
                <a:path w="251" h="477" extrusionOk="0">
                  <a:moveTo>
                    <a:pt x="0" y="0"/>
                  </a:moveTo>
                  <a:lnTo>
                    <a:pt x="0" y="477"/>
                  </a:lnTo>
                  <a:lnTo>
                    <a:pt x="251" y="477"/>
                  </a:lnTo>
                  <a:lnTo>
                    <a:pt x="251" y="401"/>
                  </a:lnTo>
                  <a:lnTo>
                    <a:pt x="50" y="401"/>
                  </a:lnTo>
                  <a:lnTo>
                    <a:pt x="5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77"/>
            <p:cNvSpPr/>
            <p:nvPr/>
          </p:nvSpPr>
          <p:spPr>
            <a:xfrm rot="1346721">
              <a:off x="8813275" y="355141"/>
              <a:ext cx="3280" cy="30091"/>
            </a:xfrm>
            <a:custGeom>
              <a:avLst/>
              <a:gdLst/>
              <a:ahLst/>
              <a:cxnLst/>
              <a:rect l="l" t="t" r="r" b="b"/>
              <a:pathLst>
                <a:path w="52" h="477" extrusionOk="0">
                  <a:moveTo>
                    <a:pt x="1" y="0"/>
                  </a:moveTo>
                  <a:lnTo>
                    <a:pt x="1" y="477"/>
                  </a:lnTo>
                  <a:lnTo>
                    <a:pt x="51" y="477"/>
                  </a:lnTo>
                  <a:lnTo>
                    <a:pt x="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77"/>
            <p:cNvSpPr/>
            <p:nvPr/>
          </p:nvSpPr>
          <p:spPr>
            <a:xfrm rot="1346743">
              <a:off x="8821362" y="362390"/>
              <a:ext cx="22205" cy="30091"/>
            </a:xfrm>
            <a:custGeom>
              <a:avLst/>
              <a:gdLst/>
              <a:ahLst/>
              <a:cxnLst/>
              <a:rect l="l" t="t" r="r" b="b"/>
              <a:pathLst>
                <a:path w="352" h="477" extrusionOk="0">
                  <a:moveTo>
                    <a:pt x="226" y="0"/>
                  </a:moveTo>
                  <a:cubicBezTo>
                    <a:pt x="101" y="0"/>
                    <a:pt x="0" y="76"/>
                    <a:pt x="0" y="226"/>
                  </a:cubicBezTo>
                  <a:cubicBezTo>
                    <a:pt x="0" y="376"/>
                    <a:pt x="101" y="477"/>
                    <a:pt x="226" y="477"/>
                  </a:cubicBezTo>
                  <a:cubicBezTo>
                    <a:pt x="276" y="477"/>
                    <a:pt x="326" y="451"/>
                    <a:pt x="351" y="451"/>
                  </a:cubicBezTo>
                  <a:lnTo>
                    <a:pt x="326" y="401"/>
                  </a:lnTo>
                  <a:cubicBezTo>
                    <a:pt x="301" y="401"/>
                    <a:pt x="276" y="426"/>
                    <a:pt x="226" y="426"/>
                  </a:cubicBezTo>
                  <a:cubicBezTo>
                    <a:pt x="126" y="426"/>
                    <a:pt x="50" y="351"/>
                    <a:pt x="50" y="226"/>
                  </a:cubicBezTo>
                  <a:cubicBezTo>
                    <a:pt x="50" y="101"/>
                    <a:pt x="126" y="50"/>
                    <a:pt x="226" y="50"/>
                  </a:cubicBezTo>
                  <a:lnTo>
                    <a:pt x="326" y="50"/>
                  </a:lnTo>
                  <a:lnTo>
                    <a:pt x="3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77"/>
            <p:cNvSpPr/>
            <p:nvPr/>
          </p:nvSpPr>
          <p:spPr>
            <a:xfrm rot="1346691">
              <a:off x="8846440" y="371433"/>
              <a:ext cx="15834" cy="30091"/>
            </a:xfrm>
            <a:custGeom>
              <a:avLst/>
              <a:gdLst/>
              <a:ahLst/>
              <a:cxnLst/>
              <a:rect l="l" t="t" r="r" b="b"/>
              <a:pathLst>
                <a:path w="251" h="477" extrusionOk="0">
                  <a:moveTo>
                    <a:pt x="0" y="0"/>
                  </a:moveTo>
                  <a:lnTo>
                    <a:pt x="0" y="477"/>
                  </a:lnTo>
                  <a:lnTo>
                    <a:pt x="251" y="477"/>
                  </a:lnTo>
                  <a:lnTo>
                    <a:pt x="251" y="401"/>
                  </a:lnTo>
                  <a:lnTo>
                    <a:pt x="50" y="401"/>
                  </a:lnTo>
                  <a:lnTo>
                    <a:pt x="50" y="251"/>
                  </a:lnTo>
                  <a:lnTo>
                    <a:pt x="226" y="251"/>
                  </a:lnTo>
                  <a:lnTo>
                    <a:pt x="226" y="201"/>
                  </a:lnTo>
                  <a:lnTo>
                    <a:pt x="50" y="201"/>
                  </a:lnTo>
                  <a:lnTo>
                    <a:pt x="50" y="50"/>
                  </a:lnTo>
                  <a:lnTo>
                    <a:pt x="251" y="50"/>
                  </a:lnTo>
                  <a:lnTo>
                    <a:pt x="2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90" name="Google Shape;2190;p77"/>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77">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77">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77">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78"/>
          <p:cNvSpPr/>
          <p:nvPr/>
        </p:nvSpPr>
        <p:spPr>
          <a:xfrm>
            <a:off x="7323300" y="2017950"/>
            <a:ext cx="1107600" cy="1107600"/>
          </a:xfrm>
          <a:prstGeom prst="ellipse">
            <a:avLst/>
          </a:prstGeom>
          <a:solidFill>
            <a:schemeClr val="lt2"/>
          </a:solidFill>
          <a:ln w="38100" cap="flat" cmpd="sng">
            <a:solidFill>
              <a:schemeClr val="accent2"/>
            </a:solidFill>
            <a:prstDash val="solid"/>
            <a:round/>
            <a:headEnd type="none" w="sm" len="sm"/>
            <a:tailEnd type="none" w="sm" len="sm"/>
          </a:ln>
          <a:effectLst>
            <a:outerShdw dist="28575" dir="2220000" algn="bl" rotWithShape="0">
              <a:schemeClr val="dk1">
                <a:alpha val="2078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78"/>
          <p:cNvSpPr txBox="1">
            <a:spLocks noGrp="1"/>
          </p:cNvSpPr>
          <p:nvPr>
            <p:ph type="title"/>
          </p:nvPr>
        </p:nvSpPr>
        <p:spPr>
          <a:xfrm>
            <a:off x="3032075" y="1327650"/>
            <a:ext cx="4058100" cy="17979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3600"/>
              <a:buNone/>
            </a:pPr>
            <a:r>
              <a:rPr lang="id">
                <a:solidFill>
                  <a:schemeClr val="dk1"/>
                </a:solidFill>
              </a:rPr>
              <a:t>JENIS - JENIS</a:t>
            </a:r>
            <a:br>
              <a:rPr lang="id">
                <a:solidFill>
                  <a:schemeClr val="dk1"/>
                </a:solidFill>
              </a:rPr>
            </a:br>
            <a:r>
              <a:rPr lang="id"/>
              <a:t>KORUPSI</a:t>
            </a:r>
            <a:endParaRPr/>
          </a:p>
        </p:txBody>
      </p:sp>
      <p:sp>
        <p:nvSpPr>
          <p:cNvPr id="2200" name="Google Shape;2200;p78"/>
          <p:cNvSpPr txBox="1">
            <a:spLocks noGrp="1"/>
          </p:cNvSpPr>
          <p:nvPr>
            <p:ph type="title" idx="2"/>
          </p:nvPr>
        </p:nvSpPr>
        <p:spPr>
          <a:xfrm>
            <a:off x="7388400" y="2213800"/>
            <a:ext cx="9774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id">
                <a:solidFill>
                  <a:schemeClr val="lt1"/>
                </a:solidFill>
              </a:rPr>
              <a:t>02</a:t>
            </a:r>
            <a:endParaRPr>
              <a:solidFill>
                <a:schemeClr val="lt1"/>
              </a:solidFill>
            </a:endParaRPr>
          </a:p>
        </p:txBody>
      </p:sp>
      <p:sp>
        <p:nvSpPr>
          <p:cNvPr id="2201" name="Google Shape;2201;p78"/>
          <p:cNvSpPr txBox="1">
            <a:spLocks noGrp="1"/>
          </p:cNvSpPr>
          <p:nvPr>
            <p:ph type="subTitle" idx="1"/>
          </p:nvPr>
        </p:nvSpPr>
        <p:spPr>
          <a:xfrm>
            <a:off x="3310250" y="3125550"/>
            <a:ext cx="3675900" cy="4035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id"/>
              <a:t>Berdasarkan Skala dan Paparannya</a:t>
            </a:r>
            <a:endParaRPr/>
          </a:p>
        </p:txBody>
      </p:sp>
      <p:grpSp>
        <p:nvGrpSpPr>
          <p:cNvPr id="2202" name="Google Shape;2202;p78"/>
          <p:cNvGrpSpPr/>
          <p:nvPr/>
        </p:nvGrpSpPr>
        <p:grpSpPr>
          <a:xfrm>
            <a:off x="713100" y="1577200"/>
            <a:ext cx="1357343" cy="1989112"/>
            <a:chOff x="713100" y="1577200"/>
            <a:chExt cx="1357343" cy="1989112"/>
          </a:xfrm>
        </p:grpSpPr>
        <p:sp>
          <p:nvSpPr>
            <p:cNvPr id="2203" name="Google Shape;2203;p78"/>
            <p:cNvSpPr/>
            <p:nvPr/>
          </p:nvSpPr>
          <p:spPr>
            <a:xfrm>
              <a:off x="713100" y="1577200"/>
              <a:ext cx="1357343" cy="1989112"/>
            </a:xfrm>
            <a:custGeom>
              <a:avLst/>
              <a:gdLst/>
              <a:ahLst/>
              <a:cxnLst/>
              <a:rect l="l" t="t" r="r" b="b"/>
              <a:pathLst>
                <a:path w="10867" h="15925" extrusionOk="0">
                  <a:moveTo>
                    <a:pt x="750" y="1"/>
                  </a:moveTo>
                  <a:cubicBezTo>
                    <a:pt x="339" y="1"/>
                    <a:pt x="0" y="331"/>
                    <a:pt x="0" y="741"/>
                  </a:cubicBezTo>
                  <a:lnTo>
                    <a:pt x="0" y="13561"/>
                  </a:lnTo>
                  <a:cubicBezTo>
                    <a:pt x="0" y="13971"/>
                    <a:pt x="339" y="14301"/>
                    <a:pt x="750" y="14301"/>
                  </a:cubicBezTo>
                  <a:lnTo>
                    <a:pt x="3471" y="14301"/>
                  </a:lnTo>
                  <a:lnTo>
                    <a:pt x="3480" y="15184"/>
                  </a:lnTo>
                  <a:cubicBezTo>
                    <a:pt x="3480" y="15595"/>
                    <a:pt x="3810" y="15925"/>
                    <a:pt x="4220" y="15925"/>
                  </a:cubicBezTo>
                  <a:lnTo>
                    <a:pt x="8404" y="15925"/>
                  </a:lnTo>
                  <a:cubicBezTo>
                    <a:pt x="8814" y="15925"/>
                    <a:pt x="9144" y="15595"/>
                    <a:pt x="9144" y="15184"/>
                  </a:cubicBezTo>
                  <a:lnTo>
                    <a:pt x="9144" y="14301"/>
                  </a:lnTo>
                  <a:lnTo>
                    <a:pt x="10117" y="14301"/>
                  </a:lnTo>
                  <a:cubicBezTo>
                    <a:pt x="10536" y="14301"/>
                    <a:pt x="10866" y="13971"/>
                    <a:pt x="10866" y="13561"/>
                  </a:cubicBezTo>
                  <a:lnTo>
                    <a:pt x="10866" y="741"/>
                  </a:lnTo>
                  <a:cubicBezTo>
                    <a:pt x="10866" y="331"/>
                    <a:pt x="10536" y="1"/>
                    <a:pt x="10117" y="1"/>
                  </a:cubicBezTo>
                  <a:close/>
                </a:path>
              </a:pathLst>
            </a:custGeom>
            <a:solidFill>
              <a:schemeClr val="dk1"/>
            </a:solidFill>
            <a:ln>
              <a:noFill/>
            </a:ln>
            <a:effectLst>
              <a:outerShdw dist="19050" dir="294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4" name="Google Shape;2204;p78"/>
            <p:cNvSpPr/>
            <p:nvPr/>
          </p:nvSpPr>
          <p:spPr>
            <a:xfrm>
              <a:off x="806654" y="1669755"/>
              <a:ext cx="1170110" cy="1601282"/>
            </a:xfrm>
            <a:custGeom>
              <a:avLst/>
              <a:gdLst/>
              <a:ahLst/>
              <a:cxnLst/>
              <a:rect l="l" t="t" r="r" b="b"/>
              <a:pathLst>
                <a:path w="9368" h="12820" extrusionOk="0">
                  <a:moveTo>
                    <a:pt x="1" y="0"/>
                  </a:moveTo>
                  <a:lnTo>
                    <a:pt x="1" y="12820"/>
                  </a:lnTo>
                  <a:lnTo>
                    <a:pt x="9368" y="12820"/>
                  </a:lnTo>
                  <a:lnTo>
                    <a:pt x="936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5" name="Google Shape;2205;p78"/>
            <p:cNvSpPr/>
            <p:nvPr/>
          </p:nvSpPr>
          <p:spPr>
            <a:xfrm>
              <a:off x="806654" y="1669755"/>
              <a:ext cx="151635" cy="1601282"/>
            </a:xfrm>
            <a:custGeom>
              <a:avLst/>
              <a:gdLst/>
              <a:ahLst/>
              <a:cxnLst/>
              <a:rect l="l" t="t" r="r" b="b"/>
              <a:pathLst>
                <a:path w="1214" h="12820" extrusionOk="0">
                  <a:moveTo>
                    <a:pt x="1" y="0"/>
                  </a:moveTo>
                  <a:lnTo>
                    <a:pt x="1" y="12820"/>
                  </a:lnTo>
                  <a:lnTo>
                    <a:pt x="1214" y="12820"/>
                  </a:lnTo>
                  <a:lnTo>
                    <a:pt x="121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p78"/>
            <p:cNvSpPr/>
            <p:nvPr/>
          </p:nvSpPr>
          <p:spPr>
            <a:xfrm>
              <a:off x="958290" y="1669755"/>
              <a:ext cx="13490" cy="1601282"/>
            </a:xfrm>
            <a:custGeom>
              <a:avLst/>
              <a:gdLst/>
              <a:ahLst/>
              <a:cxnLst/>
              <a:rect l="l" t="t" r="r" b="b"/>
              <a:pathLst>
                <a:path w="108" h="12820" extrusionOk="0">
                  <a:moveTo>
                    <a:pt x="0" y="0"/>
                  </a:moveTo>
                  <a:lnTo>
                    <a:pt x="0" y="12820"/>
                  </a:lnTo>
                  <a:lnTo>
                    <a:pt x="107" y="12820"/>
                  </a:ln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p78"/>
            <p:cNvSpPr/>
            <p:nvPr/>
          </p:nvSpPr>
          <p:spPr>
            <a:xfrm>
              <a:off x="1029486" y="1856989"/>
              <a:ext cx="748930" cy="1404057"/>
            </a:xfrm>
            <a:custGeom>
              <a:avLst/>
              <a:gdLst/>
              <a:ahLst/>
              <a:cxnLst/>
              <a:rect l="l" t="t" r="r" b="b"/>
              <a:pathLst>
                <a:path w="5996" h="11241" extrusionOk="0">
                  <a:moveTo>
                    <a:pt x="3177" y="0"/>
                  </a:moveTo>
                  <a:cubicBezTo>
                    <a:pt x="2900" y="0"/>
                    <a:pt x="2668" y="223"/>
                    <a:pt x="2668" y="509"/>
                  </a:cubicBezTo>
                  <a:lnTo>
                    <a:pt x="2668" y="4648"/>
                  </a:lnTo>
                  <a:cubicBezTo>
                    <a:pt x="2645" y="4681"/>
                    <a:pt x="2622" y="4694"/>
                    <a:pt x="2597" y="4694"/>
                  </a:cubicBezTo>
                  <a:cubicBezTo>
                    <a:pt x="2575" y="4694"/>
                    <a:pt x="2551" y="4683"/>
                    <a:pt x="2526" y="4666"/>
                  </a:cubicBezTo>
                  <a:lnTo>
                    <a:pt x="2526" y="1374"/>
                  </a:lnTo>
                  <a:cubicBezTo>
                    <a:pt x="2526" y="1097"/>
                    <a:pt x="2303" y="865"/>
                    <a:pt x="2026" y="865"/>
                  </a:cubicBezTo>
                  <a:cubicBezTo>
                    <a:pt x="1741" y="865"/>
                    <a:pt x="1518" y="1097"/>
                    <a:pt x="1518" y="1374"/>
                  </a:cubicBezTo>
                  <a:lnTo>
                    <a:pt x="1518" y="4826"/>
                  </a:lnTo>
                  <a:lnTo>
                    <a:pt x="1518" y="5228"/>
                  </a:lnTo>
                  <a:lnTo>
                    <a:pt x="1518" y="6084"/>
                  </a:lnTo>
                  <a:lnTo>
                    <a:pt x="1428" y="5968"/>
                  </a:lnTo>
                  <a:cubicBezTo>
                    <a:pt x="1321" y="5826"/>
                    <a:pt x="1259" y="5665"/>
                    <a:pt x="1223" y="5495"/>
                  </a:cubicBezTo>
                  <a:lnTo>
                    <a:pt x="1063" y="4639"/>
                  </a:lnTo>
                  <a:cubicBezTo>
                    <a:pt x="1027" y="4425"/>
                    <a:pt x="857" y="4255"/>
                    <a:pt x="652" y="4229"/>
                  </a:cubicBezTo>
                  <a:cubicBezTo>
                    <a:pt x="627" y="4226"/>
                    <a:pt x="601" y="4224"/>
                    <a:pt x="576" y="4224"/>
                  </a:cubicBezTo>
                  <a:cubicBezTo>
                    <a:pt x="281" y="4224"/>
                    <a:pt x="1" y="4418"/>
                    <a:pt x="1" y="4853"/>
                  </a:cubicBezTo>
                  <a:lnTo>
                    <a:pt x="286" y="6504"/>
                  </a:lnTo>
                  <a:cubicBezTo>
                    <a:pt x="367" y="7003"/>
                    <a:pt x="581" y="7476"/>
                    <a:pt x="893" y="7877"/>
                  </a:cubicBezTo>
                  <a:lnTo>
                    <a:pt x="1518" y="8662"/>
                  </a:lnTo>
                  <a:lnTo>
                    <a:pt x="1714" y="9082"/>
                  </a:lnTo>
                  <a:cubicBezTo>
                    <a:pt x="1830" y="9349"/>
                    <a:pt x="1892" y="9635"/>
                    <a:pt x="1892" y="9929"/>
                  </a:cubicBezTo>
                  <a:lnTo>
                    <a:pt x="1892" y="11241"/>
                  </a:lnTo>
                  <a:lnTo>
                    <a:pt x="5621" y="11241"/>
                  </a:lnTo>
                  <a:lnTo>
                    <a:pt x="5621" y="9929"/>
                  </a:lnTo>
                  <a:cubicBezTo>
                    <a:pt x="5621" y="9599"/>
                    <a:pt x="5657" y="9260"/>
                    <a:pt x="5737" y="8930"/>
                  </a:cubicBezTo>
                  <a:lnTo>
                    <a:pt x="5880" y="8341"/>
                  </a:lnTo>
                  <a:cubicBezTo>
                    <a:pt x="5960" y="8029"/>
                    <a:pt x="5996" y="7708"/>
                    <a:pt x="5996" y="7378"/>
                  </a:cubicBezTo>
                  <a:lnTo>
                    <a:pt x="5996" y="1829"/>
                  </a:lnTo>
                  <a:cubicBezTo>
                    <a:pt x="5996" y="1543"/>
                    <a:pt x="5773" y="1320"/>
                    <a:pt x="5496" y="1320"/>
                  </a:cubicBezTo>
                  <a:cubicBezTo>
                    <a:pt x="5211" y="1320"/>
                    <a:pt x="4988" y="1543"/>
                    <a:pt x="4988" y="1829"/>
                  </a:cubicBezTo>
                  <a:lnTo>
                    <a:pt x="4988" y="4737"/>
                  </a:lnTo>
                  <a:cubicBezTo>
                    <a:pt x="4969" y="4752"/>
                    <a:pt x="4951" y="4759"/>
                    <a:pt x="4931" y="4759"/>
                  </a:cubicBezTo>
                  <a:cubicBezTo>
                    <a:pt x="4904" y="4759"/>
                    <a:pt x="4876" y="4745"/>
                    <a:pt x="4845" y="4719"/>
                  </a:cubicBezTo>
                  <a:lnTo>
                    <a:pt x="4845" y="1124"/>
                  </a:lnTo>
                  <a:cubicBezTo>
                    <a:pt x="4845" y="839"/>
                    <a:pt x="4613" y="616"/>
                    <a:pt x="4337" y="616"/>
                  </a:cubicBezTo>
                  <a:cubicBezTo>
                    <a:pt x="4060" y="616"/>
                    <a:pt x="3828" y="839"/>
                    <a:pt x="3828" y="1124"/>
                  </a:cubicBezTo>
                  <a:lnTo>
                    <a:pt x="3828" y="4603"/>
                  </a:lnTo>
                  <a:cubicBezTo>
                    <a:pt x="3803" y="4620"/>
                    <a:pt x="3780" y="4629"/>
                    <a:pt x="3757" y="4629"/>
                  </a:cubicBezTo>
                  <a:cubicBezTo>
                    <a:pt x="3732" y="4629"/>
                    <a:pt x="3709" y="4618"/>
                    <a:pt x="3685" y="4594"/>
                  </a:cubicBezTo>
                  <a:lnTo>
                    <a:pt x="3685" y="509"/>
                  </a:lnTo>
                  <a:cubicBezTo>
                    <a:pt x="3685" y="223"/>
                    <a:pt x="3462" y="0"/>
                    <a:pt x="3177" y="0"/>
                  </a:cubicBezTo>
                  <a:close/>
                </a:path>
              </a:pathLst>
            </a:custGeom>
            <a:solidFill>
              <a:srgbClr val="F5D8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8" name="Google Shape;2208;p78"/>
            <p:cNvSpPr/>
            <p:nvPr/>
          </p:nvSpPr>
          <p:spPr>
            <a:xfrm>
              <a:off x="1040728" y="2410696"/>
              <a:ext cx="86934" cy="104920"/>
            </a:xfrm>
            <a:custGeom>
              <a:avLst/>
              <a:gdLst/>
              <a:ahLst/>
              <a:cxnLst/>
              <a:rect l="l" t="t" r="r" b="b"/>
              <a:pathLst>
                <a:path w="696" h="840" extrusionOk="0">
                  <a:moveTo>
                    <a:pt x="339" y="1"/>
                  </a:moveTo>
                  <a:cubicBezTo>
                    <a:pt x="152" y="10"/>
                    <a:pt x="0" y="197"/>
                    <a:pt x="9" y="429"/>
                  </a:cubicBezTo>
                  <a:cubicBezTo>
                    <a:pt x="9" y="661"/>
                    <a:pt x="170" y="839"/>
                    <a:pt x="357" y="839"/>
                  </a:cubicBezTo>
                  <a:cubicBezTo>
                    <a:pt x="544" y="830"/>
                    <a:pt x="696" y="643"/>
                    <a:pt x="687" y="411"/>
                  </a:cubicBezTo>
                  <a:cubicBezTo>
                    <a:pt x="687" y="188"/>
                    <a:pt x="527" y="1"/>
                    <a:pt x="3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78"/>
            <p:cNvSpPr/>
            <p:nvPr/>
          </p:nvSpPr>
          <p:spPr>
            <a:xfrm>
              <a:off x="1237954" y="1977273"/>
              <a:ext cx="87059" cy="103796"/>
            </a:xfrm>
            <a:custGeom>
              <a:avLst/>
              <a:gdLst/>
              <a:ahLst/>
              <a:cxnLst/>
              <a:rect l="l" t="t" r="r" b="b"/>
              <a:pathLst>
                <a:path w="697" h="831" extrusionOk="0">
                  <a:moveTo>
                    <a:pt x="339" y="1"/>
                  </a:moveTo>
                  <a:cubicBezTo>
                    <a:pt x="152" y="10"/>
                    <a:pt x="0" y="197"/>
                    <a:pt x="9" y="420"/>
                  </a:cubicBezTo>
                  <a:cubicBezTo>
                    <a:pt x="9" y="646"/>
                    <a:pt x="162" y="831"/>
                    <a:pt x="344" y="831"/>
                  </a:cubicBezTo>
                  <a:cubicBezTo>
                    <a:pt x="348" y="831"/>
                    <a:pt x="353" y="830"/>
                    <a:pt x="357" y="830"/>
                  </a:cubicBezTo>
                  <a:cubicBezTo>
                    <a:pt x="544" y="830"/>
                    <a:pt x="696" y="643"/>
                    <a:pt x="687" y="411"/>
                  </a:cubicBezTo>
                  <a:cubicBezTo>
                    <a:pt x="687" y="179"/>
                    <a:pt x="527" y="1"/>
                    <a:pt x="3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78"/>
            <p:cNvSpPr/>
            <p:nvPr/>
          </p:nvSpPr>
          <p:spPr>
            <a:xfrm>
              <a:off x="1383843" y="1873601"/>
              <a:ext cx="85935" cy="103796"/>
            </a:xfrm>
            <a:custGeom>
              <a:avLst/>
              <a:gdLst/>
              <a:ahLst/>
              <a:cxnLst/>
              <a:rect l="l" t="t" r="r" b="b"/>
              <a:pathLst>
                <a:path w="688" h="831" extrusionOk="0">
                  <a:moveTo>
                    <a:pt x="353" y="1"/>
                  </a:moveTo>
                  <a:cubicBezTo>
                    <a:pt x="348" y="1"/>
                    <a:pt x="344" y="1"/>
                    <a:pt x="340" y="1"/>
                  </a:cubicBezTo>
                  <a:cubicBezTo>
                    <a:pt x="152" y="1"/>
                    <a:pt x="1" y="188"/>
                    <a:pt x="1" y="420"/>
                  </a:cubicBezTo>
                  <a:cubicBezTo>
                    <a:pt x="10" y="647"/>
                    <a:pt x="155" y="831"/>
                    <a:pt x="336" y="831"/>
                  </a:cubicBezTo>
                  <a:cubicBezTo>
                    <a:pt x="340" y="831"/>
                    <a:pt x="344" y="831"/>
                    <a:pt x="349" y="831"/>
                  </a:cubicBezTo>
                  <a:cubicBezTo>
                    <a:pt x="545" y="831"/>
                    <a:pt x="688" y="643"/>
                    <a:pt x="688" y="411"/>
                  </a:cubicBezTo>
                  <a:cubicBezTo>
                    <a:pt x="679" y="185"/>
                    <a:pt x="534" y="1"/>
                    <a:pt x="3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78"/>
            <p:cNvSpPr/>
            <p:nvPr/>
          </p:nvSpPr>
          <p:spPr>
            <a:xfrm>
              <a:off x="1527610" y="1953916"/>
              <a:ext cx="87059" cy="103796"/>
            </a:xfrm>
            <a:custGeom>
              <a:avLst/>
              <a:gdLst/>
              <a:ahLst/>
              <a:cxnLst/>
              <a:rect l="l" t="t" r="r" b="b"/>
              <a:pathLst>
                <a:path w="697" h="831" extrusionOk="0">
                  <a:moveTo>
                    <a:pt x="340" y="0"/>
                  </a:moveTo>
                  <a:cubicBezTo>
                    <a:pt x="152" y="9"/>
                    <a:pt x="1" y="197"/>
                    <a:pt x="10" y="428"/>
                  </a:cubicBezTo>
                  <a:cubicBezTo>
                    <a:pt x="10" y="646"/>
                    <a:pt x="163" y="830"/>
                    <a:pt x="345" y="830"/>
                  </a:cubicBezTo>
                  <a:cubicBezTo>
                    <a:pt x="349" y="830"/>
                    <a:pt x="353" y="830"/>
                    <a:pt x="357" y="830"/>
                  </a:cubicBezTo>
                  <a:cubicBezTo>
                    <a:pt x="545" y="830"/>
                    <a:pt x="696" y="643"/>
                    <a:pt x="688" y="411"/>
                  </a:cubicBezTo>
                  <a:cubicBezTo>
                    <a:pt x="688" y="179"/>
                    <a:pt x="527" y="0"/>
                    <a:pt x="3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78"/>
            <p:cNvSpPr/>
            <p:nvPr/>
          </p:nvSpPr>
          <p:spPr>
            <a:xfrm>
              <a:off x="1673625" y="2047470"/>
              <a:ext cx="87059" cy="103796"/>
            </a:xfrm>
            <a:custGeom>
              <a:avLst/>
              <a:gdLst/>
              <a:ahLst/>
              <a:cxnLst/>
              <a:rect l="l" t="t" r="r" b="b"/>
              <a:pathLst>
                <a:path w="697" h="831" extrusionOk="0">
                  <a:moveTo>
                    <a:pt x="352" y="0"/>
                  </a:moveTo>
                  <a:cubicBezTo>
                    <a:pt x="348" y="0"/>
                    <a:pt x="344" y="0"/>
                    <a:pt x="339" y="1"/>
                  </a:cubicBezTo>
                  <a:cubicBezTo>
                    <a:pt x="152" y="1"/>
                    <a:pt x="0" y="188"/>
                    <a:pt x="9" y="420"/>
                  </a:cubicBezTo>
                  <a:cubicBezTo>
                    <a:pt x="9" y="652"/>
                    <a:pt x="170" y="830"/>
                    <a:pt x="357" y="830"/>
                  </a:cubicBezTo>
                  <a:cubicBezTo>
                    <a:pt x="544" y="821"/>
                    <a:pt x="696" y="634"/>
                    <a:pt x="687" y="402"/>
                  </a:cubicBezTo>
                  <a:cubicBezTo>
                    <a:pt x="687" y="184"/>
                    <a:pt x="534" y="0"/>
                    <a:pt x="3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78"/>
            <p:cNvSpPr/>
            <p:nvPr/>
          </p:nvSpPr>
          <p:spPr>
            <a:xfrm>
              <a:off x="1239078" y="3084938"/>
              <a:ext cx="523727" cy="388954"/>
            </a:xfrm>
            <a:custGeom>
              <a:avLst/>
              <a:gdLst/>
              <a:ahLst/>
              <a:cxnLst/>
              <a:rect l="l" t="t" r="r" b="b"/>
              <a:pathLst>
                <a:path w="4193" h="3114" extrusionOk="0">
                  <a:moveTo>
                    <a:pt x="0" y="0"/>
                  </a:moveTo>
                  <a:lnTo>
                    <a:pt x="9" y="3113"/>
                  </a:lnTo>
                  <a:lnTo>
                    <a:pt x="4193" y="3113"/>
                  </a:lnTo>
                  <a:lnTo>
                    <a:pt x="419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78"/>
            <p:cNvSpPr/>
            <p:nvPr/>
          </p:nvSpPr>
          <p:spPr>
            <a:xfrm>
              <a:off x="1613420" y="3206346"/>
              <a:ext cx="100424" cy="100424"/>
            </a:xfrm>
            <a:custGeom>
              <a:avLst/>
              <a:gdLst/>
              <a:ahLst/>
              <a:cxnLst/>
              <a:rect l="l" t="t" r="r" b="b"/>
              <a:pathLst>
                <a:path w="804" h="804" extrusionOk="0">
                  <a:moveTo>
                    <a:pt x="402" y="0"/>
                  </a:moveTo>
                  <a:cubicBezTo>
                    <a:pt x="179" y="0"/>
                    <a:pt x="1" y="179"/>
                    <a:pt x="1" y="402"/>
                  </a:cubicBezTo>
                  <a:cubicBezTo>
                    <a:pt x="1" y="625"/>
                    <a:pt x="179" y="803"/>
                    <a:pt x="402" y="803"/>
                  </a:cubicBezTo>
                  <a:cubicBezTo>
                    <a:pt x="625" y="803"/>
                    <a:pt x="803" y="625"/>
                    <a:pt x="803" y="402"/>
                  </a:cubicBezTo>
                  <a:cubicBezTo>
                    <a:pt x="803" y="179"/>
                    <a:pt x="625" y="0"/>
                    <a:pt x="40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15" name="Google Shape;2215;p78"/>
          <p:cNvGrpSpPr/>
          <p:nvPr/>
        </p:nvGrpSpPr>
        <p:grpSpPr>
          <a:xfrm rot="2700000">
            <a:off x="2241873" y="616950"/>
            <a:ext cx="707191" cy="374297"/>
            <a:chOff x="6679875" y="343900"/>
            <a:chExt cx="738750" cy="391000"/>
          </a:xfrm>
        </p:grpSpPr>
        <p:sp>
          <p:nvSpPr>
            <p:cNvPr id="2216" name="Google Shape;2216;p78"/>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78"/>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78"/>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78"/>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78"/>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78"/>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78"/>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78"/>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78"/>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78"/>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26" name="Google Shape;2226;p78"/>
          <p:cNvGrpSpPr/>
          <p:nvPr/>
        </p:nvGrpSpPr>
        <p:grpSpPr>
          <a:xfrm>
            <a:off x="2213063" y="3999469"/>
            <a:ext cx="764785" cy="704865"/>
            <a:chOff x="6636213" y="3566301"/>
            <a:chExt cx="1368130" cy="1260940"/>
          </a:xfrm>
        </p:grpSpPr>
        <p:sp>
          <p:nvSpPr>
            <p:cNvPr id="2227" name="Google Shape;2227;p78"/>
            <p:cNvSpPr/>
            <p:nvPr/>
          </p:nvSpPr>
          <p:spPr>
            <a:xfrm>
              <a:off x="6636213" y="3566301"/>
              <a:ext cx="1368130" cy="1260940"/>
            </a:xfrm>
            <a:custGeom>
              <a:avLst/>
              <a:gdLst/>
              <a:ahLst/>
              <a:cxnLst/>
              <a:rect l="l" t="t" r="r" b="b"/>
              <a:pathLst>
                <a:path w="14801" h="13641" extrusionOk="0">
                  <a:moveTo>
                    <a:pt x="7798" y="1"/>
                  </a:moveTo>
                  <a:cubicBezTo>
                    <a:pt x="7182" y="1"/>
                    <a:pt x="6575" y="215"/>
                    <a:pt x="6094" y="607"/>
                  </a:cubicBezTo>
                  <a:cubicBezTo>
                    <a:pt x="5327" y="1241"/>
                    <a:pt x="4979" y="2276"/>
                    <a:pt x="5184" y="3132"/>
                  </a:cubicBezTo>
                  <a:cubicBezTo>
                    <a:pt x="5023" y="3498"/>
                    <a:pt x="5130" y="3953"/>
                    <a:pt x="5460" y="4211"/>
                  </a:cubicBezTo>
                  <a:lnTo>
                    <a:pt x="5835" y="4506"/>
                  </a:lnTo>
                  <a:cubicBezTo>
                    <a:pt x="5889" y="4541"/>
                    <a:pt x="5942" y="4577"/>
                    <a:pt x="6005" y="4604"/>
                  </a:cubicBezTo>
                  <a:cubicBezTo>
                    <a:pt x="5951" y="4934"/>
                    <a:pt x="6076" y="5273"/>
                    <a:pt x="6361" y="5478"/>
                  </a:cubicBezTo>
                  <a:lnTo>
                    <a:pt x="6638" y="5683"/>
                  </a:lnTo>
                  <a:cubicBezTo>
                    <a:pt x="6558" y="5853"/>
                    <a:pt x="6477" y="6031"/>
                    <a:pt x="6406" y="6210"/>
                  </a:cubicBezTo>
                  <a:cubicBezTo>
                    <a:pt x="6370" y="6299"/>
                    <a:pt x="6254" y="6459"/>
                    <a:pt x="6058" y="6665"/>
                  </a:cubicBezTo>
                  <a:cubicBezTo>
                    <a:pt x="5567" y="6665"/>
                    <a:pt x="5139" y="6959"/>
                    <a:pt x="5005" y="7369"/>
                  </a:cubicBezTo>
                  <a:cubicBezTo>
                    <a:pt x="4970" y="7468"/>
                    <a:pt x="4961" y="7575"/>
                    <a:pt x="4961" y="7673"/>
                  </a:cubicBezTo>
                  <a:cubicBezTo>
                    <a:pt x="4372" y="8199"/>
                    <a:pt x="3855" y="8627"/>
                    <a:pt x="3542" y="8841"/>
                  </a:cubicBezTo>
                  <a:lnTo>
                    <a:pt x="3284" y="9011"/>
                  </a:lnTo>
                  <a:cubicBezTo>
                    <a:pt x="2097" y="9787"/>
                    <a:pt x="1000" y="10527"/>
                    <a:pt x="572" y="11063"/>
                  </a:cubicBezTo>
                  <a:cubicBezTo>
                    <a:pt x="375" y="11304"/>
                    <a:pt x="250" y="11580"/>
                    <a:pt x="188" y="11866"/>
                  </a:cubicBezTo>
                  <a:cubicBezTo>
                    <a:pt x="81" y="12044"/>
                    <a:pt x="18" y="12249"/>
                    <a:pt x="10" y="12463"/>
                  </a:cubicBezTo>
                  <a:cubicBezTo>
                    <a:pt x="1" y="13097"/>
                    <a:pt x="500" y="13623"/>
                    <a:pt x="1143" y="13641"/>
                  </a:cubicBezTo>
                  <a:lnTo>
                    <a:pt x="1160" y="13641"/>
                  </a:lnTo>
                  <a:cubicBezTo>
                    <a:pt x="1294" y="13641"/>
                    <a:pt x="1419" y="13614"/>
                    <a:pt x="1544" y="13578"/>
                  </a:cubicBezTo>
                  <a:cubicBezTo>
                    <a:pt x="1865" y="13578"/>
                    <a:pt x="2204" y="13489"/>
                    <a:pt x="2561" y="13329"/>
                  </a:cubicBezTo>
                  <a:cubicBezTo>
                    <a:pt x="3533" y="12892"/>
                    <a:pt x="4952" y="11214"/>
                    <a:pt x="5228" y="10884"/>
                  </a:cubicBezTo>
                  <a:cubicBezTo>
                    <a:pt x="5460" y="10608"/>
                    <a:pt x="6120" y="9974"/>
                    <a:pt x="6691" y="9457"/>
                  </a:cubicBezTo>
                  <a:cubicBezTo>
                    <a:pt x="6709" y="9466"/>
                    <a:pt x="6727" y="9466"/>
                    <a:pt x="6754" y="9466"/>
                  </a:cubicBezTo>
                  <a:cubicBezTo>
                    <a:pt x="7182" y="9466"/>
                    <a:pt x="7548" y="9225"/>
                    <a:pt x="7708" y="8850"/>
                  </a:cubicBezTo>
                  <a:cubicBezTo>
                    <a:pt x="7771" y="8699"/>
                    <a:pt x="7798" y="8547"/>
                    <a:pt x="7798" y="8395"/>
                  </a:cubicBezTo>
                  <a:cubicBezTo>
                    <a:pt x="8119" y="8199"/>
                    <a:pt x="8458" y="8030"/>
                    <a:pt x="8699" y="7914"/>
                  </a:cubicBezTo>
                  <a:cubicBezTo>
                    <a:pt x="8761" y="8047"/>
                    <a:pt x="8850" y="8163"/>
                    <a:pt x="8975" y="8262"/>
                  </a:cubicBezTo>
                  <a:lnTo>
                    <a:pt x="9332" y="8529"/>
                  </a:lnTo>
                  <a:cubicBezTo>
                    <a:pt x="9484" y="8654"/>
                    <a:pt x="9680" y="8716"/>
                    <a:pt x="9876" y="8716"/>
                  </a:cubicBezTo>
                  <a:cubicBezTo>
                    <a:pt x="9921" y="8716"/>
                    <a:pt x="9974" y="8716"/>
                    <a:pt x="10019" y="8708"/>
                  </a:cubicBezTo>
                  <a:cubicBezTo>
                    <a:pt x="10055" y="8922"/>
                    <a:pt x="10171" y="9118"/>
                    <a:pt x="10349" y="9261"/>
                  </a:cubicBezTo>
                  <a:lnTo>
                    <a:pt x="10706" y="9546"/>
                  </a:lnTo>
                  <a:cubicBezTo>
                    <a:pt x="10866" y="9680"/>
                    <a:pt x="11063" y="9751"/>
                    <a:pt x="11259" y="9751"/>
                  </a:cubicBezTo>
                  <a:cubicBezTo>
                    <a:pt x="11339" y="9751"/>
                    <a:pt x="11420" y="9733"/>
                    <a:pt x="11491" y="9716"/>
                  </a:cubicBezTo>
                  <a:cubicBezTo>
                    <a:pt x="11678" y="9769"/>
                    <a:pt x="11875" y="9787"/>
                    <a:pt x="12071" y="9787"/>
                  </a:cubicBezTo>
                  <a:cubicBezTo>
                    <a:pt x="12704" y="9787"/>
                    <a:pt x="13347" y="9546"/>
                    <a:pt x="13819" y="9109"/>
                  </a:cubicBezTo>
                  <a:cubicBezTo>
                    <a:pt x="14435" y="8547"/>
                    <a:pt x="14747" y="7699"/>
                    <a:pt x="14649" y="6932"/>
                  </a:cubicBezTo>
                  <a:cubicBezTo>
                    <a:pt x="14694" y="6870"/>
                    <a:pt x="14720" y="6790"/>
                    <a:pt x="14738" y="6718"/>
                  </a:cubicBezTo>
                  <a:cubicBezTo>
                    <a:pt x="14801" y="6477"/>
                    <a:pt x="14756" y="6219"/>
                    <a:pt x="14622" y="6013"/>
                  </a:cubicBezTo>
                  <a:lnTo>
                    <a:pt x="14372" y="5630"/>
                  </a:lnTo>
                  <a:cubicBezTo>
                    <a:pt x="14230" y="5407"/>
                    <a:pt x="13989" y="5255"/>
                    <a:pt x="13730" y="5219"/>
                  </a:cubicBezTo>
                  <a:cubicBezTo>
                    <a:pt x="13748" y="5032"/>
                    <a:pt x="13694" y="4845"/>
                    <a:pt x="13596" y="4675"/>
                  </a:cubicBezTo>
                  <a:lnTo>
                    <a:pt x="13355" y="4292"/>
                  </a:lnTo>
                  <a:cubicBezTo>
                    <a:pt x="13222" y="4078"/>
                    <a:pt x="13008" y="3926"/>
                    <a:pt x="12767" y="3881"/>
                  </a:cubicBezTo>
                  <a:cubicBezTo>
                    <a:pt x="12383" y="3426"/>
                    <a:pt x="11732" y="2668"/>
                    <a:pt x="11000" y="2008"/>
                  </a:cubicBezTo>
                  <a:cubicBezTo>
                    <a:pt x="10982" y="1937"/>
                    <a:pt x="10947" y="1865"/>
                    <a:pt x="10902" y="1794"/>
                  </a:cubicBezTo>
                  <a:lnTo>
                    <a:pt x="10652" y="1410"/>
                  </a:lnTo>
                  <a:cubicBezTo>
                    <a:pt x="10492" y="1160"/>
                    <a:pt x="10215" y="1009"/>
                    <a:pt x="9912" y="1009"/>
                  </a:cubicBezTo>
                  <a:cubicBezTo>
                    <a:pt x="9885" y="937"/>
                    <a:pt x="9858" y="884"/>
                    <a:pt x="9823" y="821"/>
                  </a:cubicBezTo>
                  <a:lnTo>
                    <a:pt x="9564" y="429"/>
                  </a:lnTo>
                  <a:cubicBezTo>
                    <a:pt x="9386" y="170"/>
                    <a:pt x="9109" y="19"/>
                    <a:pt x="8797" y="19"/>
                  </a:cubicBezTo>
                  <a:cubicBezTo>
                    <a:pt x="8681" y="19"/>
                    <a:pt x="8565" y="45"/>
                    <a:pt x="8458" y="90"/>
                  </a:cubicBezTo>
                  <a:cubicBezTo>
                    <a:pt x="8244" y="27"/>
                    <a:pt x="8021" y="1"/>
                    <a:pt x="7798" y="1"/>
                  </a:cubicBezTo>
                  <a:close/>
                </a:path>
              </a:pathLst>
            </a:custGeom>
            <a:solidFill>
              <a:schemeClr val="dk1"/>
            </a:solidFill>
            <a:ln>
              <a:noFill/>
            </a:ln>
            <a:effectLst>
              <a:outerShdw dist="19050" dir="2400000" algn="bl" rotWithShape="0">
                <a:schemeClr val="dk1">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8" name="Google Shape;2228;p78"/>
            <p:cNvSpPr/>
            <p:nvPr/>
          </p:nvSpPr>
          <p:spPr>
            <a:xfrm>
              <a:off x="6705539" y="4682022"/>
              <a:ext cx="76721" cy="76816"/>
            </a:xfrm>
            <a:custGeom>
              <a:avLst/>
              <a:gdLst/>
              <a:ahLst/>
              <a:cxnLst/>
              <a:rect l="l" t="t" r="r" b="b"/>
              <a:pathLst>
                <a:path w="830" h="831" extrusionOk="0">
                  <a:moveTo>
                    <a:pt x="428" y="1"/>
                  </a:moveTo>
                  <a:cubicBezTo>
                    <a:pt x="196" y="1"/>
                    <a:pt x="9" y="179"/>
                    <a:pt x="0" y="402"/>
                  </a:cubicBezTo>
                  <a:cubicBezTo>
                    <a:pt x="0" y="634"/>
                    <a:pt x="178" y="822"/>
                    <a:pt x="410" y="830"/>
                  </a:cubicBezTo>
                  <a:cubicBezTo>
                    <a:pt x="633" y="830"/>
                    <a:pt x="821" y="652"/>
                    <a:pt x="830" y="420"/>
                  </a:cubicBezTo>
                  <a:cubicBezTo>
                    <a:pt x="830" y="197"/>
                    <a:pt x="651" y="10"/>
                    <a:pt x="428" y="1"/>
                  </a:cubicBezTo>
                  <a:close/>
                </a:path>
              </a:pathLst>
            </a:custGeom>
            <a:solidFill>
              <a:srgbClr val="5733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9" name="Google Shape;2229;p78"/>
            <p:cNvSpPr/>
            <p:nvPr/>
          </p:nvSpPr>
          <p:spPr>
            <a:xfrm>
              <a:off x="6702212" y="4281952"/>
              <a:ext cx="575685" cy="470414"/>
            </a:xfrm>
            <a:custGeom>
              <a:avLst/>
              <a:gdLst/>
              <a:ahLst/>
              <a:cxnLst/>
              <a:rect l="l" t="t" r="r" b="b"/>
              <a:pathLst>
                <a:path w="6228" h="5089" extrusionOk="0">
                  <a:moveTo>
                    <a:pt x="5457" y="1"/>
                  </a:moveTo>
                  <a:cubicBezTo>
                    <a:pt x="5339" y="1"/>
                    <a:pt x="5246" y="29"/>
                    <a:pt x="5246" y="29"/>
                  </a:cubicBezTo>
                  <a:cubicBezTo>
                    <a:pt x="5246" y="29"/>
                    <a:pt x="3997" y="1215"/>
                    <a:pt x="3239" y="1715"/>
                  </a:cubicBezTo>
                  <a:cubicBezTo>
                    <a:pt x="2471" y="2215"/>
                    <a:pt x="875" y="3240"/>
                    <a:pt x="437" y="3785"/>
                  </a:cubicBezTo>
                  <a:cubicBezTo>
                    <a:pt x="0" y="4329"/>
                    <a:pt x="268" y="4882"/>
                    <a:pt x="268" y="4882"/>
                  </a:cubicBezTo>
                  <a:cubicBezTo>
                    <a:pt x="268" y="4882"/>
                    <a:pt x="433" y="5088"/>
                    <a:pt x="828" y="5088"/>
                  </a:cubicBezTo>
                  <a:cubicBezTo>
                    <a:pt x="1014" y="5088"/>
                    <a:pt x="1250" y="5043"/>
                    <a:pt x="1544" y="4909"/>
                  </a:cubicBezTo>
                  <a:cubicBezTo>
                    <a:pt x="2311" y="4570"/>
                    <a:pt x="3622" y="3053"/>
                    <a:pt x="3943" y="2669"/>
                  </a:cubicBezTo>
                  <a:cubicBezTo>
                    <a:pt x="4265" y="2277"/>
                    <a:pt x="5166" y="1438"/>
                    <a:pt x="5692" y="974"/>
                  </a:cubicBezTo>
                  <a:cubicBezTo>
                    <a:pt x="6227" y="502"/>
                    <a:pt x="6004" y="341"/>
                    <a:pt x="5808" y="127"/>
                  </a:cubicBezTo>
                  <a:cubicBezTo>
                    <a:pt x="5708" y="27"/>
                    <a:pt x="5571" y="1"/>
                    <a:pt x="545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0" name="Google Shape;2230;p78"/>
            <p:cNvSpPr/>
            <p:nvPr/>
          </p:nvSpPr>
          <p:spPr>
            <a:xfrm>
              <a:off x="7199419" y="4074153"/>
              <a:ext cx="282944" cy="259195"/>
            </a:xfrm>
            <a:custGeom>
              <a:avLst/>
              <a:gdLst/>
              <a:ahLst/>
              <a:cxnLst/>
              <a:rect l="l" t="t" r="r" b="b"/>
              <a:pathLst>
                <a:path w="3061" h="2804" extrusionOk="0">
                  <a:moveTo>
                    <a:pt x="1783" y="1"/>
                  </a:moveTo>
                  <a:cubicBezTo>
                    <a:pt x="1434" y="1"/>
                    <a:pt x="1209" y="480"/>
                    <a:pt x="1009" y="992"/>
                  </a:cubicBezTo>
                  <a:cubicBezTo>
                    <a:pt x="804" y="1519"/>
                    <a:pt x="1" y="2125"/>
                    <a:pt x="1" y="2125"/>
                  </a:cubicBezTo>
                  <a:lnTo>
                    <a:pt x="598" y="2803"/>
                  </a:lnTo>
                  <a:cubicBezTo>
                    <a:pt x="1125" y="2304"/>
                    <a:pt x="2186" y="1759"/>
                    <a:pt x="2623" y="1617"/>
                  </a:cubicBezTo>
                  <a:cubicBezTo>
                    <a:pt x="3061" y="1465"/>
                    <a:pt x="2820" y="1090"/>
                    <a:pt x="2820" y="1090"/>
                  </a:cubicBezTo>
                  <a:lnTo>
                    <a:pt x="1812" y="2"/>
                  </a:lnTo>
                  <a:cubicBezTo>
                    <a:pt x="1802" y="1"/>
                    <a:pt x="1793" y="1"/>
                    <a:pt x="178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1" name="Google Shape;2231;p78"/>
            <p:cNvSpPr/>
            <p:nvPr/>
          </p:nvSpPr>
          <p:spPr>
            <a:xfrm>
              <a:off x="7159025" y="4251170"/>
              <a:ext cx="140316" cy="121463"/>
            </a:xfrm>
            <a:custGeom>
              <a:avLst/>
              <a:gdLst/>
              <a:ahLst/>
              <a:cxnLst/>
              <a:rect l="l" t="t" r="r" b="b"/>
              <a:pathLst>
                <a:path w="1518" h="1314" extrusionOk="0">
                  <a:moveTo>
                    <a:pt x="404" y="0"/>
                  </a:moveTo>
                  <a:cubicBezTo>
                    <a:pt x="247" y="0"/>
                    <a:pt x="90" y="89"/>
                    <a:pt x="54" y="192"/>
                  </a:cubicBezTo>
                  <a:cubicBezTo>
                    <a:pt x="1" y="371"/>
                    <a:pt x="241" y="728"/>
                    <a:pt x="241" y="728"/>
                  </a:cubicBezTo>
                  <a:cubicBezTo>
                    <a:pt x="547" y="1141"/>
                    <a:pt x="871" y="1314"/>
                    <a:pt x="1097" y="1314"/>
                  </a:cubicBezTo>
                  <a:cubicBezTo>
                    <a:pt x="1226" y="1314"/>
                    <a:pt x="1323" y="1257"/>
                    <a:pt x="1365" y="1156"/>
                  </a:cubicBezTo>
                  <a:cubicBezTo>
                    <a:pt x="1517" y="790"/>
                    <a:pt x="1160" y="665"/>
                    <a:pt x="1160" y="665"/>
                  </a:cubicBezTo>
                  <a:cubicBezTo>
                    <a:pt x="1160" y="665"/>
                    <a:pt x="902" y="522"/>
                    <a:pt x="696" y="166"/>
                  </a:cubicBezTo>
                  <a:cubicBezTo>
                    <a:pt x="629" y="46"/>
                    <a:pt x="517" y="0"/>
                    <a:pt x="4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2" name="Google Shape;2232;p78"/>
            <p:cNvSpPr/>
            <p:nvPr/>
          </p:nvSpPr>
          <p:spPr>
            <a:xfrm>
              <a:off x="7300081" y="3780756"/>
              <a:ext cx="494805" cy="476700"/>
            </a:xfrm>
            <a:custGeom>
              <a:avLst/>
              <a:gdLst/>
              <a:ahLst/>
              <a:cxnLst/>
              <a:rect l="l" t="t" r="r" b="b"/>
              <a:pathLst>
                <a:path w="5353" h="5157" extrusionOk="0">
                  <a:moveTo>
                    <a:pt x="3051" y="0"/>
                  </a:moveTo>
                  <a:cubicBezTo>
                    <a:pt x="3051" y="0"/>
                    <a:pt x="1124" y="473"/>
                    <a:pt x="0" y="2676"/>
                  </a:cubicBezTo>
                  <a:lnTo>
                    <a:pt x="2427" y="5156"/>
                  </a:lnTo>
                  <a:cubicBezTo>
                    <a:pt x="2427" y="5156"/>
                    <a:pt x="3417" y="3658"/>
                    <a:pt x="5353" y="2462"/>
                  </a:cubicBezTo>
                  <a:cubicBezTo>
                    <a:pt x="5353" y="2462"/>
                    <a:pt x="4264" y="1026"/>
                    <a:pt x="305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3" name="Google Shape;2233;p78"/>
            <p:cNvSpPr/>
            <p:nvPr/>
          </p:nvSpPr>
          <p:spPr>
            <a:xfrm>
              <a:off x="7561487" y="4057791"/>
              <a:ext cx="328237" cy="293674"/>
            </a:xfrm>
            <a:custGeom>
              <a:avLst/>
              <a:gdLst/>
              <a:ahLst/>
              <a:cxnLst/>
              <a:rect l="l" t="t" r="r" b="b"/>
              <a:pathLst>
                <a:path w="3551" h="3177" extrusionOk="0">
                  <a:moveTo>
                    <a:pt x="2810" y="1"/>
                  </a:moveTo>
                  <a:cubicBezTo>
                    <a:pt x="2810" y="1"/>
                    <a:pt x="1053" y="768"/>
                    <a:pt x="0" y="2409"/>
                  </a:cubicBezTo>
                  <a:cubicBezTo>
                    <a:pt x="0" y="2409"/>
                    <a:pt x="0" y="2409"/>
                    <a:pt x="1" y="2409"/>
                  </a:cubicBezTo>
                  <a:cubicBezTo>
                    <a:pt x="35" y="2409"/>
                    <a:pt x="793" y="2418"/>
                    <a:pt x="758" y="3176"/>
                  </a:cubicBezTo>
                  <a:cubicBezTo>
                    <a:pt x="758" y="3176"/>
                    <a:pt x="1606" y="1758"/>
                    <a:pt x="3551" y="652"/>
                  </a:cubicBezTo>
                  <a:lnTo>
                    <a:pt x="3551" y="652"/>
                  </a:lnTo>
                  <a:cubicBezTo>
                    <a:pt x="3551" y="652"/>
                    <a:pt x="3428" y="700"/>
                    <a:pt x="3282" y="700"/>
                  </a:cubicBezTo>
                  <a:cubicBezTo>
                    <a:pt x="3057" y="700"/>
                    <a:pt x="2778" y="585"/>
                    <a:pt x="281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4" name="Google Shape;2234;p78"/>
            <p:cNvSpPr/>
            <p:nvPr/>
          </p:nvSpPr>
          <p:spPr>
            <a:xfrm>
              <a:off x="7499556" y="3992068"/>
              <a:ext cx="339052" cy="311514"/>
            </a:xfrm>
            <a:custGeom>
              <a:avLst/>
              <a:gdLst/>
              <a:ahLst/>
              <a:cxnLst/>
              <a:rect l="l" t="t" r="r" b="b"/>
              <a:pathLst>
                <a:path w="3668" h="3370" extrusionOk="0">
                  <a:moveTo>
                    <a:pt x="3253" y="0"/>
                  </a:moveTo>
                  <a:cubicBezTo>
                    <a:pt x="3230" y="0"/>
                    <a:pt x="3207" y="5"/>
                    <a:pt x="3186" y="16"/>
                  </a:cubicBezTo>
                  <a:cubicBezTo>
                    <a:pt x="1946" y="729"/>
                    <a:pt x="875" y="1693"/>
                    <a:pt x="46" y="2853"/>
                  </a:cubicBezTo>
                  <a:cubicBezTo>
                    <a:pt x="1" y="2915"/>
                    <a:pt x="19" y="3013"/>
                    <a:pt x="81" y="3058"/>
                  </a:cubicBezTo>
                  <a:lnTo>
                    <a:pt x="447" y="3334"/>
                  </a:lnTo>
                  <a:cubicBezTo>
                    <a:pt x="475" y="3358"/>
                    <a:pt x="508" y="3370"/>
                    <a:pt x="539" y="3370"/>
                  </a:cubicBezTo>
                  <a:cubicBezTo>
                    <a:pt x="578" y="3370"/>
                    <a:pt x="614" y="3351"/>
                    <a:pt x="634" y="3317"/>
                  </a:cubicBezTo>
                  <a:cubicBezTo>
                    <a:pt x="1419" y="2219"/>
                    <a:pt x="2419" y="1318"/>
                    <a:pt x="3587" y="649"/>
                  </a:cubicBezTo>
                  <a:cubicBezTo>
                    <a:pt x="3650" y="613"/>
                    <a:pt x="3668" y="533"/>
                    <a:pt x="3623" y="462"/>
                  </a:cubicBezTo>
                  <a:cubicBezTo>
                    <a:pt x="3543" y="337"/>
                    <a:pt x="3462" y="203"/>
                    <a:pt x="3382" y="78"/>
                  </a:cubicBezTo>
                  <a:cubicBezTo>
                    <a:pt x="3357" y="28"/>
                    <a:pt x="3306" y="0"/>
                    <a:pt x="325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5" name="Google Shape;2235;p78"/>
            <p:cNvSpPr/>
            <p:nvPr/>
          </p:nvSpPr>
          <p:spPr>
            <a:xfrm>
              <a:off x="7628225" y="4116581"/>
              <a:ext cx="306052" cy="282304"/>
            </a:xfrm>
            <a:custGeom>
              <a:avLst/>
              <a:gdLst/>
              <a:ahLst/>
              <a:cxnLst/>
              <a:rect l="l" t="t" r="r" b="b"/>
              <a:pathLst>
                <a:path w="3311" h="3054" extrusionOk="0">
                  <a:moveTo>
                    <a:pt x="2888" y="0"/>
                  </a:moveTo>
                  <a:cubicBezTo>
                    <a:pt x="2867" y="0"/>
                    <a:pt x="2847" y="5"/>
                    <a:pt x="2829" y="16"/>
                  </a:cubicBezTo>
                  <a:cubicBezTo>
                    <a:pt x="1696" y="614"/>
                    <a:pt x="750" y="1470"/>
                    <a:pt x="36" y="2540"/>
                  </a:cubicBezTo>
                  <a:cubicBezTo>
                    <a:pt x="1" y="2594"/>
                    <a:pt x="18" y="2683"/>
                    <a:pt x="81" y="2728"/>
                  </a:cubicBezTo>
                  <a:cubicBezTo>
                    <a:pt x="197" y="2826"/>
                    <a:pt x="322" y="2924"/>
                    <a:pt x="438" y="3013"/>
                  </a:cubicBezTo>
                  <a:cubicBezTo>
                    <a:pt x="469" y="3040"/>
                    <a:pt x="505" y="3053"/>
                    <a:pt x="537" y="3053"/>
                  </a:cubicBezTo>
                  <a:cubicBezTo>
                    <a:pt x="569" y="3053"/>
                    <a:pt x="598" y="3040"/>
                    <a:pt x="616" y="3013"/>
                  </a:cubicBezTo>
                  <a:cubicBezTo>
                    <a:pt x="1285" y="2014"/>
                    <a:pt x="2177" y="1202"/>
                    <a:pt x="3239" y="640"/>
                  </a:cubicBezTo>
                  <a:cubicBezTo>
                    <a:pt x="3301" y="605"/>
                    <a:pt x="3310" y="524"/>
                    <a:pt x="3266" y="462"/>
                  </a:cubicBezTo>
                  <a:cubicBezTo>
                    <a:pt x="3185" y="337"/>
                    <a:pt x="3105" y="203"/>
                    <a:pt x="3016" y="78"/>
                  </a:cubicBezTo>
                  <a:cubicBezTo>
                    <a:pt x="2985" y="28"/>
                    <a:pt x="2936" y="0"/>
                    <a:pt x="28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6" name="Google Shape;2236;p78"/>
            <p:cNvSpPr/>
            <p:nvPr/>
          </p:nvSpPr>
          <p:spPr>
            <a:xfrm>
              <a:off x="7666216" y="4158363"/>
              <a:ext cx="272961" cy="244497"/>
            </a:xfrm>
            <a:custGeom>
              <a:avLst/>
              <a:gdLst/>
              <a:ahLst/>
              <a:cxnLst/>
              <a:rect l="l" t="t" r="r" b="b"/>
              <a:pathLst>
                <a:path w="2953" h="2645" extrusionOk="0">
                  <a:moveTo>
                    <a:pt x="2507" y="1"/>
                  </a:moveTo>
                  <a:lnTo>
                    <a:pt x="0" y="2285"/>
                  </a:lnTo>
                  <a:cubicBezTo>
                    <a:pt x="214" y="2520"/>
                    <a:pt x="554" y="2644"/>
                    <a:pt x="927" y="2644"/>
                  </a:cubicBezTo>
                  <a:cubicBezTo>
                    <a:pt x="1347" y="2644"/>
                    <a:pt x="1808" y="2486"/>
                    <a:pt x="2177" y="2151"/>
                  </a:cubicBezTo>
                  <a:cubicBezTo>
                    <a:pt x="2864" y="1526"/>
                    <a:pt x="2953" y="492"/>
                    <a:pt x="250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7" name="Google Shape;2237;p78"/>
            <p:cNvSpPr/>
            <p:nvPr/>
          </p:nvSpPr>
          <p:spPr>
            <a:xfrm>
              <a:off x="7241477" y="3680091"/>
              <a:ext cx="296994" cy="318447"/>
            </a:xfrm>
            <a:custGeom>
              <a:avLst/>
              <a:gdLst/>
              <a:ahLst/>
              <a:cxnLst/>
              <a:rect l="l" t="t" r="r" b="b"/>
              <a:pathLst>
                <a:path w="3213" h="3445" extrusionOk="0">
                  <a:moveTo>
                    <a:pt x="2650" y="1"/>
                  </a:moveTo>
                  <a:cubicBezTo>
                    <a:pt x="928" y="920"/>
                    <a:pt x="1" y="2561"/>
                    <a:pt x="1" y="2561"/>
                  </a:cubicBezTo>
                  <a:cubicBezTo>
                    <a:pt x="639" y="2579"/>
                    <a:pt x="526" y="2960"/>
                    <a:pt x="377" y="3216"/>
                  </a:cubicBezTo>
                  <a:lnTo>
                    <a:pt x="377" y="3216"/>
                  </a:lnTo>
                  <a:cubicBezTo>
                    <a:pt x="1616" y="1531"/>
                    <a:pt x="3212" y="786"/>
                    <a:pt x="3212" y="786"/>
                  </a:cubicBezTo>
                  <a:cubicBezTo>
                    <a:pt x="2436" y="759"/>
                    <a:pt x="2650" y="1"/>
                    <a:pt x="2650" y="1"/>
                  </a:cubicBezTo>
                  <a:close/>
                  <a:moveTo>
                    <a:pt x="377" y="3216"/>
                  </a:moveTo>
                  <a:lnTo>
                    <a:pt x="377" y="3216"/>
                  </a:lnTo>
                  <a:cubicBezTo>
                    <a:pt x="322" y="3290"/>
                    <a:pt x="268" y="3366"/>
                    <a:pt x="215" y="3444"/>
                  </a:cubicBezTo>
                  <a:cubicBezTo>
                    <a:pt x="215" y="3444"/>
                    <a:pt x="300" y="3346"/>
                    <a:pt x="377" y="3216"/>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8" name="Google Shape;2238;p78"/>
            <p:cNvSpPr/>
            <p:nvPr/>
          </p:nvSpPr>
          <p:spPr>
            <a:xfrm>
              <a:off x="7257191" y="3727974"/>
              <a:ext cx="333228" cy="317246"/>
            </a:xfrm>
            <a:custGeom>
              <a:avLst/>
              <a:gdLst/>
              <a:ahLst/>
              <a:cxnLst/>
              <a:rect l="l" t="t" r="r" b="b"/>
              <a:pathLst>
                <a:path w="3605" h="3432" extrusionOk="0">
                  <a:moveTo>
                    <a:pt x="3182" y="0"/>
                  </a:moveTo>
                  <a:cubicBezTo>
                    <a:pt x="3158" y="0"/>
                    <a:pt x="3134" y="6"/>
                    <a:pt x="3114" y="18"/>
                  </a:cubicBezTo>
                  <a:cubicBezTo>
                    <a:pt x="1883" y="758"/>
                    <a:pt x="839" y="1740"/>
                    <a:pt x="45" y="2926"/>
                  </a:cubicBezTo>
                  <a:cubicBezTo>
                    <a:pt x="0" y="2989"/>
                    <a:pt x="18" y="3087"/>
                    <a:pt x="80" y="3131"/>
                  </a:cubicBezTo>
                  <a:lnTo>
                    <a:pt x="455" y="3399"/>
                  </a:lnTo>
                  <a:cubicBezTo>
                    <a:pt x="481" y="3422"/>
                    <a:pt x="511" y="3431"/>
                    <a:pt x="539" y="3431"/>
                  </a:cubicBezTo>
                  <a:cubicBezTo>
                    <a:pt x="579" y="3431"/>
                    <a:pt x="617" y="3412"/>
                    <a:pt x="642" y="3381"/>
                  </a:cubicBezTo>
                  <a:cubicBezTo>
                    <a:pt x="1392" y="2266"/>
                    <a:pt x="2373" y="1338"/>
                    <a:pt x="3533" y="642"/>
                  </a:cubicBezTo>
                  <a:cubicBezTo>
                    <a:pt x="3595" y="607"/>
                    <a:pt x="3604" y="518"/>
                    <a:pt x="3560" y="455"/>
                  </a:cubicBezTo>
                  <a:lnTo>
                    <a:pt x="3310" y="72"/>
                  </a:lnTo>
                  <a:cubicBezTo>
                    <a:pt x="3280" y="24"/>
                    <a:pt x="3231" y="0"/>
                    <a:pt x="31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9" name="Google Shape;2239;p78"/>
            <p:cNvSpPr/>
            <p:nvPr/>
          </p:nvSpPr>
          <p:spPr>
            <a:xfrm>
              <a:off x="7175571" y="3636646"/>
              <a:ext cx="315018" cy="295061"/>
            </a:xfrm>
            <a:custGeom>
              <a:avLst/>
              <a:gdLst/>
              <a:ahLst/>
              <a:cxnLst/>
              <a:rect l="l" t="t" r="r" b="b"/>
              <a:pathLst>
                <a:path w="3408" h="3192" extrusionOk="0">
                  <a:moveTo>
                    <a:pt x="2969" y="0"/>
                  </a:moveTo>
                  <a:cubicBezTo>
                    <a:pt x="2948" y="0"/>
                    <a:pt x="2927" y="5"/>
                    <a:pt x="2908" y="16"/>
                  </a:cubicBezTo>
                  <a:cubicBezTo>
                    <a:pt x="1740" y="649"/>
                    <a:pt x="767" y="1550"/>
                    <a:pt x="36" y="2665"/>
                  </a:cubicBezTo>
                  <a:cubicBezTo>
                    <a:pt x="0" y="2719"/>
                    <a:pt x="18" y="2808"/>
                    <a:pt x="80" y="2862"/>
                  </a:cubicBezTo>
                  <a:cubicBezTo>
                    <a:pt x="205" y="2960"/>
                    <a:pt x="330" y="3058"/>
                    <a:pt x="455" y="3156"/>
                  </a:cubicBezTo>
                  <a:cubicBezTo>
                    <a:pt x="484" y="3181"/>
                    <a:pt x="518" y="3192"/>
                    <a:pt x="550" y="3192"/>
                  </a:cubicBezTo>
                  <a:cubicBezTo>
                    <a:pt x="588" y="3192"/>
                    <a:pt x="623" y="3176"/>
                    <a:pt x="642" y="3147"/>
                  </a:cubicBezTo>
                  <a:cubicBezTo>
                    <a:pt x="1329" y="2103"/>
                    <a:pt x="2248" y="1256"/>
                    <a:pt x="3345" y="658"/>
                  </a:cubicBezTo>
                  <a:cubicBezTo>
                    <a:pt x="3399" y="622"/>
                    <a:pt x="3408" y="542"/>
                    <a:pt x="3363" y="471"/>
                  </a:cubicBezTo>
                  <a:cubicBezTo>
                    <a:pt x="3274" y="337"/>
                    <a:pt x="3194" y="212"/>
                    <a:pt x="3105" y="78"/>
                  </a:cubicBezTo>
                  <a:cubicBezTo>
                    <a:pt x="3073" y="28"/>
                    <a:pt x="3020" y="0"/>
                    <a:pt x="296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0" name="Google Shape;2240;p78"/>
            <p:cNvSpPr/>
            <p:nvPr/>
          </p:nvSpPr>
          <p:spPr>
            <a:xfrm>
              <a:off x="7160689" y="3634520"/>
              <a:ext cx="291170" cy="246069"/>
            </a:xfrm>
            <a:custGeom>
              <a:avLst/>
              <a:gdLst/>
              <a:ahLst/>
              <a:cxnLst/>
              <a:rect l="l" t="t" r="r" b="b"/>
              <a:pathLst>
                <a:path w="3150" h="2662" extrusionOk="0">
                  <a:moveTo>
                    <a:pt x="2119" y="1"/>
                  </a:moveTo>
                  <a:cubicBezTo>
                    <a:pt x="1708" y="1"/>
                    <a:pt x="1261" y="142"/>
                    <a:pt x="893" y="449"/>
                  </a:cubicBezTo>
                  <a:cubicBezTo>
                    <a:pt x="143" y="1065"/>
                    <a:pt x="0" y="2126"/>
                    <a:pt x="438" y="2662"/>
                  </a:cubicBezTo>
                  <a:lnTo>
                    <a:pt x="3150" y="422"/>
                  </a:lnTo>
                  <a:cubicBezTo>
                    <a:pt x="2928" y="151"/>
                    <a:pt x="2542" y="1"/>
                    <a:pt x="211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41" name="Google Shape;2241;p78"/>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2" name="Google Shape;2242;p78">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3" name="Google Shape;2243;p78">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4" name="Google Shape;2244;p78">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99"/>
                                        </p:tgtEl>
                                        <p:attrNameLst>
                                          <p:attrName>style.visibility</p:attrName>
                                        </p:attrNameLst>
                                      </p:cBhvr>
                                      <p:to>
                                        <p:strVal val="visible"/>
                                      </p:to>
                                    </p:set>
                                    <p:animEffect transition="in" filter="fade">
                                      <p:cBhvr>
                                        <p:cTn id="7" dur="1000"/>
                                        <p:tgtEl>
                                          <p:spTgt spid="2199"/>
                                        </p:tgtEl>
                                      </p:cBhvr>
                                    </p:animEffect>
                                  </p:childTnLst>
                                </p:cTn>
                              </p:par>
                              <p:par>
                                <p:cTn id="8" presetID="10" presetClass="entr" presetSubtype="0" fill="hold" nodeType="withEffect">
                                  <p:stCondLst>
                                    <p:cond delay="0"/>
                                  </p:stCondLst>
                                  <p:childTnLst>
                                    <p:set>
                                      <p:cBhvr>
                                        <p:cTn id="9" dur="1" fill="hold">
                                          <p:stCondLst>
                                            <p:cond delay="0"/>
                                          </p:stCondLst>
                                        </p:cTn>
                                        <p:tgtEl>
                                          <p:spTgt spid="2201"/>
                                        </p:tgtEl>
                                        <p:attrNameLst>
                                          <p:attrName>style.visibility</p:attrName>
                                        </p:attrNameLst>
                                      </p:cBhvr>
                                      <p:to>
                                        <p:strVal val="visible"/>
                                      </p:to>
                                    </p:set>
                                    <p:animEffect transition="in" filter="fade">
                                      <p:cBhvr>
                                        <p:cTn id="10" dur="1000"/>
                                        <p:tgtEl>
                                          <p:spTgt spid="2201"/>
                                        </p:tgtEl>
                                      </p:cBhvr>
                                    </p:animEffect>
                                  </p:childTnLst>
                                </p:cTn>
                              </p:par>
                              <p:par>
                                <p:cTn id="11" presetID="2" presetClass="entr" presetSubtype="8" fill="hold" nodeType="withEffect">
                                  <p:stCondLst>
                                    <p:cond delay="0"/>
                                  </p:stCondLst>
                                  <p:childTnLst>
                                    <p:set>
                                      <p:cBhvr>
                                        <p:cTn id="12" dur="1" fill="hold">
                                          <p:stCondLst>
                                            <p:cond delay="0"/>
                                          </p:stCondLst>
                                        </p:cTn>
                                        <p:tgtEl>
                                          <p:spTgt spid="2202"/>
                                        </p:tgtEl>
                                        <p:attrNameLst>
                                          <p:attrName>style.visibility</p:attrName>
                                        </p:attrNameLst>
                                      </p:cBhvr>
                                      <p:to>
                                        <p:strVal val="visible"/>
                                      </p:to>
                                    </p:set>
                                    <p:anim calcmode="lin" valueType="num">
                                      <p:cBhvr additive="base">
                                        <p:cTn id="13" dur="1000"/>
                                        <p:tgtEl>
                                          <p:spTgt spid="2202"/>
                                        </p:tgtEl>
                                        <p:attrNameLst>
                                          <p:attrName>ppt_x</p:attrName>
                                        </p:attrNameLst>
                                      </p:cBhvr>
                                      <p:tavLst>
                                        <p:tav tm="0">
                                          <p:val>
                                            <p:strVal val="#ppt_x-1"/>
                                          </p:val>
                                        </p:tav>
                                        <p:tav tm="100000">
                                          <p:val>
                                            <p:strVal val="#ppt_x"/>
                                          </p:val>
                                        </p:tav>
                                      </p:tavLst>
                                    </p:anim>
                                  </p:childTnLst>
                                </p:cTn>
                              </p:par>
                              <p:par>
                                <p:cTn id="14" presetID="23" presetClass="entr" presetSubtype="16" fill="hold" nodeType="withEffect">
                                  <p:stCondLst>
                                    <p:cond delay="0"/>
                                  </p:stCondLst>
                                  <p:childTnLst>
                                    <p:set>
                                      <p:cBhvr>
                                        <p:cTn id="15" dur="1" fill="hold">
                                          <p:stCondLst>
                                            <p:cond delay="0"/>
                                          </p:stCondLst>
                                        </p:cTn>
                                        <p:tgtEl>
                                          <p:spTgt spid="2215"/>
                                        </p:tgtEl>
                                        <p:attrNameLst>
                                          <p:attrName>style.visibility</p:attrName>
                                        </p:attrNameLst>
                                      </p:cBhvr>
                                      <p:to>
                                        <p:strVal val="visible"/>
                                      </p:to>
                                    </p:set>
                                    <p:anim calcmode="lin" valueType="num">
                                      <p:cBhvr additive="base">
                                        <p:cTn id="16" dur="1000"/>
                                        <p:tgtEl>
                                          <p:spTgt spid="2215"/>
                                        </p:tgtEl>
                                        <p:attrNameLst>
                                          <p:attrName>ppt_w</p:attrName>
                                        </p:attrNameLst>
                                      </p:cBhvr>
                                      <p:tavLst>
                                        <p:tav tm="0">
                                          <p:val>
                                            <p:strVal val="0"/>
                                          </p:val>
                                        </p:tav>
                                        <p:tav tm="100000">
                                          <p:val>
                                            <p:strVal val="#ppt_w"/>
                                          </p:val>
                                        </p:tav>
                                      </p:tavLst>
                                    </p:anim>
                                    <p:anim calcmode="lin" valueType="num">
                                      <p:cBhvr additive="base">
                                        <p:cTn id="17" dur="1000"/>
                                        <p:tgtEl>
                                          <p:spTgt spid="2215"/>
                                        </p:tgtEl>
                                        <p:attrNameLst>
                                          <p:attrName>ppt_h</p:attrName>
                                        </p:attrNameLst>
                                      </p:cBhvr>
                                      <p:tavLst>
                                        <p:tav tm="0">
                                          <p:val>
                                            <p:str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2226"/>
                                        </p:tgtEl>
                                        <p:attrNameLst>
                                          <p:attrName>style.visibility</p:attrName>
                                        </p:attrNameLst>
                                      </p:cBhvr>
                                      <p:to>
                                        <p:strVal val="visible"/>
                                      </p:to>
                                    </p:set>
                                    <p:anim calcmode="lin" valueType="num">
                                      <p:cBhvr additive="base">
                                        <p:cTn id="20" dur="1000"/>
                                        <p:tgtEl>
                                          <p:spTgt spid="2226"/>
                                        </p:tgtEl>
                                        <p:attrNameLst>
                                          <p:attrName>ppt_w</p:attrName>
                                        </p:attrNameLst>
                                      </p:cBhvr>
                                      <p:tavLst>
                                        <p:tav tm="0">
                                          <p:val>
                                            <p:strVal val="0"/>
                                          </p:val>
                                        </p:tav>
                                        <p:tav tm="100000">
                                          <p:val>
                                            <p:strVal val="#ppt_w"/>
                                          </p:val>
                                        </p:tav>
                                      </p:tavLst>
                                    </p:anim>
                                    <p:anim calcmode="lin" valueType="num">
                                      <p:cBhvr additive="base">
                                        <p:cTn id="21" dur="1000"/>
                                        <p:tgtEl>
                                          <p:spTgt spid="222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8"/>
        <p:cNvGrpSpPr/>
        <p:nvPr/>
      </p:nvGrpSpPr>
      <p:grpSpPr>
        <a:xfrm>
          <a:off x="0" y="0"/>
          <a:ext cx="0" cy="0"/>
          <a:chOff x="0" y="0"/>
          <a:chExt cx="0" cy="0"/>
        </a:xfrm>
      </p:grpSpPr>
      <p:sp>
        <p:nvSpPr>
          <p:cNvPr id="2249" name="Google Shape;2249;p79"/>
          <p:cNvSpPr txBox="1">
            <a:spLocks noGrp="1"/>
          </p:cNvSpPr>
          <p:nvPr>
            <p:ph type="title"/>
          </p:nvPr>
        </p:nvSpPr>
        <p:spPr>
          <a:xfrm>
            <a:off x="720000" y="1317425"/>
            <a:ext cx="3954300" cy="1804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id" sz="4500"/>
              <a:t>PETTY</a:t>
            </a:r>
            <a:br>
              <a:rPr lang="id" sz="4500"/>
            </a:br>
            <a:r>
              <a:rPr lang="id" sz="4500">
                <a:solidFill>
                  <a:schemeClr val="dk2"/>
                </a:solidFill>
              </a:rPr>
              <a:t>CORRUPTION</a:t>
            </a:r>
            <a:endParaRPr sz="4500">
              <a:solidFill>
                <a:schemeClr val="dk2"/>
              </a:solidFill>
            </a:endParaRPr>
          </a:p>
        </p:txBody>
      </p:sp>
      <p:sp>
        <p:nvSpPr>
          <p:cNvPr id="2250" name="Google Shape;2250;p79"/>
          <p:cNvSpPr txBox="1">
            <a:spLocks noGrp="1"/>
          </p:cNvSpPr>
          <p:nvPr>
            <p:ph type="subTitle" idx="1"/>
          </p:nvPr>
        </p:nvSpPr>
        <p:spPr>
          <a:xfrm>
            <a:off x="720000" y="3036550"/>
            <a:ext cx="3954300" cy="83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id" sz="1800" i="1"/>
              <a:t>petty corruption </a:t>
            </a:r>
            <a:r>
              <a:rPr lang="id" sz="1800"/>
              <a:t>adalah korupsi skala kecil oleh pejabat publik yang berinteraksi dengan masyarakat.</a:t>
            </a:r>
            <a:endParaRPr sz="1800"/>
          </a:p>
        </p:txBody>
      </p:sp>
      <p:pic>
        <p:nvPicPr>
          <p:cNvPr id="2251" name="Google Shape;2251;p79"/>
          <p:cNvPicPr preferRelativeResize="0"/>
          <p:nvPr/>
        </p:nvPicPr>
        <p:blipFill rotWithShape="1">
          <a:blip r:embed="rId3">
            <a:alphaModFix/>
          </a:blip>
          <a:srcRect l="25003" r="25008"/>
          <a:stretch/>
        </p:blipFill>
        <p:spPr>
          <a:xfrm>
            <a:off x="5860464" y="539400"/>
            <a:ext cx="2709159" cy="4064702"/>
          </a:xfrm>
          <a:prstGeom prst="rect">
            <a:avLst/>
          </a:prstGeom>
          <a:noFill/>
          <a:ln w="28575" cap="flat" cmpd="sng">
            <a:solidFill>
              <a:schemeClr val="dk1"/>
            </a:solidFill>
            <a:prstDash val="solid"/>
            <a:round/>
            <a:headEnd type="none" w="sm" len="sm"/>
            <a:tailEnd type="none" w="sm" len="sm"/>
          </a:ln>
          <a:effectLst>
            <a:outerShdw dist="57150" dir="2820000" algn="bl" rotWithShape="0">
              <a:schemeClr val="dk1">
                <a:alpha val="20000"/>
              </a:schemeClr>
            </a:outerShdw>
          </a:effectLst>
        </p:spPr>
      </p:pic>
      <p:grpSp>
        <p:nvGrpSpPr>
          <p:cNvPr id="2252" name="Google Shape;2252;p79"/>
          <p:cNvGrpSpPr/>
          <p:nvPr/>
        </p:nvGrpSpPr>
        <p:grpSpPr>
          <a:xfrm rot="-2274121">
            <a:off x="4773557" y="449103"/>
            <a:ext cx="1027434" cy="1008970"/>
            <a:chOff x="7527898" y="3249041"/>
            <a:chExt cx="1083547" cy="1064075"/>
          </a:xfrm>
        </p:grpSpPr>
        <p:sp>
          <p:nvSpPr>
            <p:cNvPr id="2253" name="Google Shape;2253;p79"/>
            <p:cNvSpPr/>
            <p:nvPr/>
          </p:nvSpPr>
          <p:spPr>
            <a:xfrm rot="818166">
              <a:off x="7618440" y="3343075"/>
              <a:ext cx="902462" cy="876007"/>
            </a:xfrm>
            <a:custGeom>
              <a:avLst/>
              <a:gdLst/>
              <a:ahLst/>
              <a:cxnLst/>
              <a:rect l="l" t="t" r="r" b="b"/>
              <a:pathLst>
                <a:path w="20502" h="19901" extrusionOk="0">
                  <a:moveTo>
                    <a:pt x="2507" y="0"/>
                  </a:moveTo>
                  <a:cubicBezTo>
                    <a:pt x="1880" y="0"/>
                    <a:pt x="1554" y="401"/>
                    <a:pt x="1404" y="602"/>
                  </a:cubicBezTo>
                  <a:cubicBezTo>
                    <a:pt x="1379" y="627"/>
                    <a:pt x="1329" y="677"/>
                    <a:pt x="1329" y="677"/>
                  </a:cubicBezTo>
                  <a:cubicBezTo>
                    <a:pt x="1304" y="702"/>
                    <a:pt x="1254" y="752"/>
                    <a:pt x="1229" y="777"/>
                  </a:cubicBezTo>
                  <a:cubicBezTo>
                    <a:pt x="777" y="1279"/>
                    <a:pt x="652" y="2005"/>
                    <a:pt x="928" y="2657"/>
                  </a:cubicBezTo>
                  <a:lnTo>
                    <a:pt x="1504" y="3960"/>
                  </a:lnTo>
                  <a:lnTo>
                    <a:pt x="1" y="16993"/>
                  </a:lnTo>
                  <a:cubicBezTo>
                    <a:pt x="1" y="17018"/>
                    <a:pt x="1" y="17043"/>
                    <a:pt x="1" y="17093"/>
                  </a:cubicBezTo>
                  <a:cubicBezTo>
                    <a:pt x="1" y="18046"/>
                    <a:pt x="727" y="19900"/>
                    <a:pt x="2031" y="19900"/>
                  </a:cubicBezTo>
                  <a:lnTo>
                    <a:pt x="18447" y="19900"/>
                  </a:lnTo>
                  <a:cubicBezTo>
                    <a:pt x="19775" y="19900"/>
                    <a:pt x="20502" y="18046"/>
                    <a:pt x="20502" y="17093"/>
                  </a:cubicBezTo>
                  <a:cubicBezTo>
                    <a:pt x="20502" y="17068"/>
                    <a:pt x="20502" y="17018"/>
                    <a:pt x="20502" y="16993"/>
                  </a:cubicBezTo>
                  <a:lnTo>
                    <a:pt x="19073" y="3960"/>
                  </a:lnTo>
                  <a:lnTo>
                    <a:pt x="19625" y="2657"/>
                  </a:lnTo>
                  <a:cubicBezTo>
                    <a:pt x="19925" y="2005"/>
                    <a:pt x="19800" y="1279"/>
                    <a:pt x="19324" y="777"/>
                  </a:cubicBezTo>
                  <a:cubicBezTo>
                    <a:pt x="19299" y="752"/>
                    <a:pt x="19274" y="702"/>
                    <a:pt x="19249" y="677"/>
                  </a:cubicBezTo>
                  <a:cubicBezTo>
                    <a:pt x="19224" y="677"/>
                    <a:pt x="19199" y="627"/>
                    <a:pt x="19174" y="602"/>
                  </a:cubicBezTo>
                  <a:cubicBezTo>
                    <a:pt x="19023" y="401"/>
                    <a:pt x="18697" y="0"/>
                    <a:pt x="18071" y="0"/>
                  </a:cubicBezTo>
                  <a:cubicBezTo>
                    <a:pt x="17595" y="0"/>
                    <a:pt x="17294" y="251"/>
                    <a:pt x="17093" y="452"/>
                  </a:cubicBezTo>
                  <a:cubicBezTo>
                    <a:pt x="16918" y="251"/>
                    <a:pt x="16617" y="0"/>
                    <a:pt x="16116" y="0"/>
                  </a:cubicBezTo>
                  <a:cubicBezTo>
                    <a:pt x="15640" y="0"/>
                    <a:pt x="15339" y="251"/>
                    <a:pt x="15164" y="452"/>
                  </a:cubicBezTo>
                  <a:cubicBezTo>
                    <a:pt x="14963" y="251"/>
                    <a:pt x="14662" y="0"/>
                    <a:pt x="14186" y="0"/>
                  </a:cubicBezTo>
                  <a:cubicBezTo>
                    <a:pt x="13685" y="0"/>
                    <a:pt x="13384" y="251"/>
                    <a:pt x="13209" y="452"/>
                  </a:cubicBezTo>
                  <a:cubicBezTo>
                    <a:pt x="13008" y="251"/>
                    <a:pt x="12707" y="0"/>
                    <a:pt x="12231" y="0"/>
                  </a:cubicBezTo>
                  <a:cubicBezTo>
                    <a:pt x="11755" y="0"/>
                    <a:pt x="11429" y="251"/>
                    <a:pt x="11254" y="452"/>
                  </a:cubicBezTo>
                  <a:cubicBezTo>
                    <a:pt x="11078" y="251"/>
                    <a:pt x="10778" y="0"/>
                    <a:pt x="10276" y="0"/>
                  </a:cubicBezTo>
                  <a:cubicBezTo>
                    <a:pt x="9800" y="0"/>
                    <a:pt x="9499" y="251"/>
                    <a:pt x="9299" y="452"/>
                  </a:cubicBezTo>
                  <a:cubicBezTo>
                    <a:pt x="9123" y="251"/>
                    <a:pt x="8823" y="0"/>
                    <a:pt x="8346" y="0"/>
                  </a:cubicBezTo>
                  <a:cubicBezTo>
                    <a:pt x="7845" y="0"/>
                    <a:pt x="7544" y="251"/>
                    <a:pt x="7369" y="452"/>
                  </a:cubicBezTo>
                  <a:cubicBezTo>
                    <a:pt x="7168" y="251"/>
                    <a:pt x="6868" y="0"/>
                    <a:pt x="6392" y="0"/>
                  </a:cubicBezTo>
                  <a:cubicBezTo>
                    <a:pt x="5915" y="0"/>
                    <a:pt x="5590" y="251"/>
                    <a:pt x="5414" y="452"/>
                  </a:cubicBezTo>
                  <a:cubicBezTo>
                    <a:pt x="5239" y="251"/>
                    <a:pt x="4938" y="0"/>
                    <a:pt x="4437" y="0"/>
                  </a:cubicBezTo>
                  <a:cubicBezTo>
                    <a:pt x="3960" y="0"/>
                    <a:pt x="3660" y="251"/>
                    <a:pt x="3459" y="452"/>
                  </a:cubicBezTo>
                  <a:cubicBezTo>
                    <a:pt x="3284" y="251"/>
                    <a:pt x="2983" y="0"/>
                    <a:pt x="2507" y="0"/>
                  </a:cubicBezTo>
                  <a:close/>
                </a:path>
              </a:pathLst>
            </a:custGeom>
            <a:solidFill>
              <a:schemeClr val="accent2"/>
            </a:solidFill>
            <a:ln>
              <a:noFill/>
            </a:ln>
            <a:effectLst>
              <a:outerShdw dist="28575" dir="2220000" algn="bl" rotWithShape="0">
                <a:schemeClr val="dk1">
                  <a:alpha val="1765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4" name="Google Shape;2254;p79"/>
            <p:cNvSpPr/>
            <p:nvPr/>
          </p:nvSpPr>
          <p:spPr>
            <a:xfrm rot="818166">
              <a:off x="7652772" y="3377293"/>
              <a:ext cx="834058" cy="806503"/>
            </a:xfrm>
            <a:custGeom>
              <a:avLst/>
              <a:gdLst/>
              <a:ahLst/>
              <a:cxnLst/>
              <a:rect l="l" t="t" r="r" b="b"/>
              <a:pathLst>
                <a:path w="18948" h="18322" extrusionOk="0">
                  <a:moveTo>
                    <a:pt x="1730" y="0"/>
                  </a:moveTo>
                  <a:cubicBezTo>
                    <a:pt x="1379" y="0"/>
                    <a:pt x="1279" y="301"/>
                    <a:pt x="1078" y="477"/>
                  </a:cubicBezTo>
                  <a:cubicBezTo>
                    <a:pt x="1078" y="502"/>
                    <a:pt x="1053" y="502"/>
                    <a:pt x="1028" y="527"/>
                  </a:cubicBezTo>
                  <a:cubicBezTo>
                    <a:pt x="777" y="802"/>
                    <a:pt x="727" y="1228"/>
                    <a:pt x="878" y="1579"/>
                  </a:cubicBezTo>
                  <a:lnTo>
                    <a:pt x="1529" y="3058"/>
                  </a:lnTo>
                  <a:lnTo>
                    <a:pt x="0" y="16316"/>
                  </a:lnTo>
                  <a:cubicBezTo>
                    <a:pt x="0" y="16993"/>
                    <a:pt x="577" y="18321"/>
                    <a:pt x="1254" y="18321"/>
                  </a:cubicBezTo>
                  <a:lnTo>
                    <a:pt x="17670" y="18321"/>
                  </a:lnTo>
                  <a:cubicBezTo>
                    <a:pt x="18371" y="18321"/>
                    <a:pt x="18948" y="16993"/>
                    <a:pt x="18948" y="16316"/>
                  </a:cubicBezTo>
                  <a:lnTo>
                    <a:pt x="17494" y="3058"/>
                  </a:lnTo>
                  <a:lnTo>
                    <a:pt x="18146" y="1579"/>
                  </a:lnTo>
                  <a:cubicBezTo>
                    <a:pt x="18296" y="1228"/>
                    <a:pt x="18246" y="802"/>
                    <a:pt x="17996" y="527"/>
                  </a:cubicBezTo>
                  <a:cubicBezTo>
                    <a:pt x="17970" y="502"/>
                    <a:pt x="17945" y="502"/>
                    <a:pt x="17920" y="477"/>
                  </a:cubicBezTo>
                  <a:cubicBezTo>
                    <a:pt x="17745" y="301"/>
                    <a:pt x="17645" y="0"/>
                    <a:pt x="17294" y="0"/>
                  </a:cubicBezTo>
                  <a:cubicBezTo>
                    <a:pt x="16818" y="0"/>
                    <a:pt x="16818" y="627"/>
                    <a:pt x="16316" y="627"/>
                  </a:cubicBezTo>
                  <a:cubicBezTo>
                    <a:pt x="15840" y="627"/>
                    <a:pt x="15840" y="0"/>
                    <a:pt x="15339" y="0"/>
                  </a:cubicBezTo>
                  <a:cubicBezTo>
                    <a:pt x="14863" y="0"/>
                    <a:pt x="14863" y="627"/>
                    <a:pt x="14361" y="627"/>
                  </a:cubicBezTo>
                  <a:cubicBezTo>
                    <a:pt x="13885" y="627"/>
                    <a:pt x="13885" y="0"/>
                    <a:pt x="13409" y="0"/>
                  </a:cubicBezTo>
                  <a:cubicBezTo>
                    <a:pt x="12908" y="0"/>
                    <a:pt x="12908" y="627"/>
                    <a:pt x="12432" y="627"/>
                  </a:cubicBezTo>
                  <a:cubicBezTo>
                    <a:pt x="11930" y="627"/>
                    <a:pt x="11930" y="0"/>
                    <a:pt x="11454" y="0"/>
                  </a:cubicBezTo>
                  <a:cubicBezTo>
                    <a:pt x="10978" y="0"/>
                    <a:pt x="10978" y="627"/>
                    <a:pt x="10477" y="627"/>
                  </a:cubicBezTo>
                  <a:cubicBezTo>
                    <a:pt x="10001" y="627"/>
                    <a:pt x="10001" y="0"/>
                    <a:pt x="9499" y="0"/>
                  </a:cubicBezTo>
                  <a:cubicBezTo>
                    <a:pt x="9023" y="0"/>
                    <a:pt x="9023" y="627"/>
                    <a:pt x="8522" y="627"/>
                  </a:cubicBezTo>
                  <a:cubicBezTo>
                    <a:pt x="8046" y="627"/>
                    <a:pt x="8046" y="0"/>
                    <a:pt x="7569" y="0"/>
                  </a:cubicBezTo>
                  <a:cubicBezTo>
                    <a:pt x="7068" y="0"/>
                    <a:pt x="7068" y="627"/>
                    <a:pt x="6592" y="627"/>
                  </a:cubicBezTo>
                  <a:cubicBezTo>
                    <a:pt x="6091" y="627"/>
                    <a:pt x="6091" y="0"/>
                    <a:pt x="5615" y="0"/>
                  </a:cubicBezTo>
                  <a:cubicBezTo>
                    <a:pt x="5113" y="0"/>
                    <a:pt x="5113" y="627"/>
                    <a:pt x="4637" y="627"/>
                  </a:cubicBezTo>
                  <a:cubicBezTo>
                    <a:pt x="4161" y="627"/>
                    <a:pt x="4161" y="0"/>
                    <a:pt x="3660" y="0"/>
                  </a:cubicBezTo>
                  <a:cubicBezTo>
                    <a:pt x="3183" y="0"/>
                    <a:pt x="3183" y="627"/>
                    <a:pt x="2682" y="627"/>
                  </a:cubicBezTo>
                  <a:cubicBezTo>
                    <a:pt x="2206" y="627"/>
                    <a:pt x="2206" y="0"/>
                    <a:pt x="173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5" name="Google Shape;2255;p79"/>
            <p:cNvSpPr/>
            <p:nvPr/>
          </p:nvSpPr>
          <p:spPr>
            <a:xfrm rot="818166">
              <a:off x="7851092" y="3545606"/>
              <a:ext cx="46395" cy="107052"/>
            </a:xfrm>
            <a:custGeom>
              <a:avLst/>
              <a:gdLst/>
              <a:ahLst/>
              <a:cxnLst/>
              <a:rect l="l" t="t" r="r" b="b"/>
              <a:pathLst>
                <a:path w="1054" h="2432" extrusionOk="0">
                  <a:moveTo>
                    <a:pt x="1" y="1"/>
                  </a:moveTo>
                  <a:lnTo>
                    <a:pt x="1" y="2432"/>
                  </a:lnTo>
                  <a:lnTo>
                    <a:pt x="1053" y="2432"/>
                  </a:lnTo>
                  <a:lnTo>
                    <a:pt x="1053" y="2081"/>
                  </a:lnTo>
                  <a:lnTo>
                    <a:pt x="352" y="2081"/>
                  </a:lnTo>
                  <a:lnTo>
                    <a:pt x="352" y="1354"/>
                  </a:lnTo>
                  <a:lnTo>
                    <a:pt x="928" y="1354"/>
                  </a:lnTo>
                  <a:lnTo>
                    <a:pt x="928" y="1028"/>
                  </a:lnTo>
                  <a:lnTo>
                    <a:pt x="352" y="1028"/>
                  </a:lnTo>
                  <a:lnTo>
                    <a:pt x="352" y="327"/>
                  </a:lnTo>
                  <a:lnTo>
                    <a:pt x="1053" y="327"/>
                  </a:lnTo>
                  <a:lnTo>
                    <a:pt x="10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6" name="Google Shape;2256;p79"/>
            <p:cNvSpPr/>
            <p:nvPr/>
          </p:nvSpPr>
          <p:spPr>
            <a:xfrm rot="818166">
              <a:off x="7913089" y="3562381"/>
              <a:ext cx="60701" cy="107052"/>
            </a:xfrm>
            <a:custGeom>
              <a:avLst/>
              <a:gdLst/>
              <a:ahLst/>
              <a:cxnLst/>
              <a:rect l="l" t="t" r="r" b="b"/>
              <a:pathLst>
                <a:path w="1379" h="2432" extrusionOk="0">
                  <a:moveTo>
                    <a:pt x="0" y="1"/>
                  </a:moveTo>
                  <a:lnTo>
                    <a:pt x="451" y="2432"/>
                  </a:lnTo>
                  <a:lnTo>
                    <a:pt x="928" y="2432"/>
                  </a:lnTo>
                  <a:lnTo>
                    <a:pt x="1379" y="1"/>
                  </a:lnTo>
                  <a:lnTo>
                    <a:pt x="1028" y="1"/>
                  </a:lnTo>
                  <a:lnTo>
                    <a:pt x="702" y="1805"/>
                  </a:lnTo>
                  <a:lnTo>
                    <a:pt x="35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7" name="Google Shape;2257;p79"/>
            <p:cNvSpPr/>
            <p:nvPr/>
          </p:nvSpPr>
          <p:spPr>
            <a:xfrm rot="818166">
              <a:off x="7990897" y="3575773"/>
              <a:ext cx="15494" cy="107052"/>
            </a:xfrm>
            <a:custGeom>
              <a:avLst/>
              <a:gdLst/>
              <a:ahLst/>
              <a:cxnLst/>
              <a:rect l="l" t="t" r="r" b="b"/>
              <a:pathLst>
                <a:path w="352" h="2432" extrusionOk="0">
                  <a:moveTo>
                    <a:pt x="1" y="1"/>
                  </a:moveTo>
                  <a:lnTo>
                    <a:pt x="1" y="2432"/>
                  </a:lnTo>
                  <a:lnTo>
                    <a:pt x="352" y="2432"/>
                  </a:lnTo>
                  <a:lnTo>
                    <a:pt x="3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8" name="Google Shape;2258;p79"/>
            <p:cNvSpPr/>
            <p:nvPr/>
          </p:nvSpPr>
          <p:spPr>
            <a:xfrm rot="818166">
              <a:off x="8026830" y="3588906"/>
              <a:ext cx="51898" cy="107052"/>
            </a:xfrm>
            <a:custGeom>
              <a:avLst/>
              <a:gdLst/>
              <a:ahLst/>
              <a:cxnLst/>
              <a:rect l="l" t="t" r="r" b="b"/>
              <a:pathLst>
                <a:path w="1179" h="2432" extrusionOk="0">
                  <a:moveTo>
                    <a:pt x="602" y="327"/>
                  </a:moveTo>
                  <a:cubicBezTo>
                    <a:pt x="703" y="327"/>
                    <a:pt x="828" y="377"/>
                    <a:pt x="828" y="602"/>
                  </a:cubicBezTo>
                  <a:lnTo>
                    <a:pt x="828" y="1805"/>
                  </a:lnTo>
                  <a:cubicBezTo>
                    <a:pt x="828" y="2056"/>
                    <a:pt x="703" y="2081"/>
                    <a:pt x="602" y="2081"/>
                  </a:cubicBezTo>
                  <a:lnTo>
                    <a:pt x="377" y="2081"/>
                  </a:lnTo>
                  <a:lnTo>
                    <a:pt x="377" y="327"/>
                  </a:lnTo>
                  <a:close/>
                  <a:moveTo>
                    <a:pt x="1" y="1"/>
                  </a:moveTo>
                  <a:lnTo>
                    <a:pt x="1" y="2432"/>
                  </a:lnTo>
                  <a:lnTo>
                    <a:pt x="602" y="2432"/>
                  </a:lnTo>
                  <a:cubicBezTo>
                    <a:pt x="978" y="2432"/>
                    <a:pt x="1179" y="2206"/>
                    <a:pt x="1179" y="1805"/>
                  </a:cubicBezTo>
                  <a:lnTo>
                    <a:pt x="1179" y="627"/>
                  </a:lnTo>
                  <a:cubicBezTo>
                    <a:pt x="1179" y="226"/>
                    <a:pt x="978" y="1"/>
                    <a:pt x="6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9" name="Google Shape;2259;p79"/>
            <p:cNvSpPr/>
            <p:nvPr/>
          </p:nvSpPr>
          <p:spPr>
            <a:xfrm rot="818166">
              <a:off x="8097705" y="3605427"/>
              <a:ext cx="46351" cy="107052"/>
            </a:xfrm>
            <a:custGeom>
              <a:avLst/>
              <a:gdLst/>
              <a:ahLst/>
              <a:cxnLst/>
              <a:rect l="l" t="t" r="r" b="b"/>
              <a:pathLst>
                <a:path w="1053" h="2432" extrusionOk="0">
                  <a:moveTo>
                    <a:pt x="0" y="1"/>
                  </a:moveTo>
                  <a:lnTo>
                    <a:pt x="0" y="2432"/>
                  </a:lnTo>
                  <a:lnTo>
                    <a:pt x="1053" y="2432"/>
                  </a:lnTo>
                  <a:lnTo>
                    <a:pt x="1053" y="2081"/>
                  </a:lnTo>
                  <a:lnTo>
                    <a:pt x="351" y="2081"/>
                  </a:lnTo>
                  <a:lnTo>
                    <a:pt x="351" y="1354"/>
                  </a:lnTo>
                  <a:lnTo>
                    <a:pt x="927" y="1354"/>
                  </a:lnTo>
                  <a:lnTo>
                    <a:pt x="927" y="1028"/>
                  </a:lnTo>
                  <a:lnTo>
                    <a:pt x="351" y="1028"/>
                  </a:lnTo>
                  <a:lnTo>
                    <a:pt x="351" y="327"/>
                  </a:lnTo>
                  <a:lnTo>
                    <a:pt x="1053" y="327"/>
                  </a:lnTo>
                  <a:lnTo>
                    <a:pt x="10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0" name="Google Shape;2260;p79"/>
            <p:cNvSpPr/>
            <p:nvPr/>
          </p:nvSpPr>
          <p:spPr>
            <a:xfrm rot="818166">
              <a:off x="8162976" y="3622067"/>
              <a:ext cx="52998" cy="107052"/>
            </a:xfrm>
            <a:custGeom>
              <a:avLst/>
              <a:gdLst/>
              <a:ahLst/>
              <a:cxnLst/>
              <a:rect l="l" t="t" r="r" b="b"/>
              <a:pathLst>
                <a:path w="1204" h="2432" extrusionOk="0">
                  <a:moveTo>
                    <a:pt x="1" y="1"/>
                  </a:moveTo>
                  <a:lnTo>
                    <a:pt x="1" y="2432"/>
                  </a:lnTo>
                  <a:lnTo>
                    <a:pt x="327" y="2432"/>
                  </a:lnTo>
                  <a:lnTo>
                    <a:pt x="327" y="828"/>
                  </a:lnTo>
                  <a:lnTo>
                    <a:pt x="853" y="2432"/>
                  </a:lnTo>
                  <a:lnTo>
                    <a:pt x="1204" y="2432"/>
                  </a:lnTo>
                  <a:lnTo>
                    <a:pt x="1204" y="1"/>
                  </a:lnTo>
                  <a:lnTo>
                    <a:pt x="878" y="1"/>
                  </a:lnTo>
                  <a:lnTo>
                    <a:pt x="878" y="1404"/>
                  </a:lnTo>
                  <a:lnTo>
                    <a:pt x="42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1" name="Google Shape;2261;p79"/>
            <p:cNvSpPr/>
            <p:nvPr/>
          </p:nvSpPr>
          <p:spPr>
            <a:xfrm rot="818166">
              <a:off x="8234868" y="3638136"/>
              <a:ext cx="50753" cy="109297"/>
            </a:xfrm>
            <a:custGeom>
              <a:avLst/>
              <a:gdLst/>
              <a:ahLst/>
              <a:cxnLst/>
              <a:rect l="l" t="t" r="r" b="b"/>
              <a:pathLst>
                <a:path w="1153" h="2483" extrusionOk="0">
                  <a:moveTo>
                    <a:pt x="577" y="1"/>
                  </a:moveTo>
                  <a:cubicBezTo>
                    <a:pt x="201" y="1"/>
                    <a:pt x="0" y="226"/>
                    <a:pt x="0" y="627"/>
                  </a:cubicBezTo>
                  <a:lnTo>
                    <a:pt x="0" y="1830"/>
                  </a:lnTo>
                  <a:cubicBezTo>
                    <a:pt x="0" y="2256"/>
                    <a:pt x="201" y="2482"/>
                    <a:pt x="577" y="2482"/>
                  </a:cubicBezTo>
                  <a:cubicBezTo>
                    <a:pt x="952" y="2482"/>
                    <a:pt x="1153" y="2256"/>
                    <a:pt x="1153" y="1830"/>
                  </a:cubicBezTo>
                  <a:lnTo>
                    <a:pt x="1153" y="1505"/>
                  </a:lnTo>
                  <a:lnTo>
                    <a:pt x="802" y="1505"/>
                  </a:lnTo>
                  <a:lnTo>
                    <a:pt x="802" y="1855"/>
                  </a:lnTo>
                  <a:cubicBezTo>
                    <a:pt x="802" y="2106"/>
                    <a:pt x="677" y="2131"/>
                    <a:pt x="577" y="2131"/>
                  </a:cubicBezTo>
                  <a:cubicBezTo>
                    <a:pt x="526" y="2131"/>
                    <a:pt x="351" y="2131"/>
                    <a:pt x="351" y="1855"/>
                  </a:cubicBezTo>
                  <a:lnTo>
                    <a:pt x="351" y="627"/>
                  </a:lnTo>
                  <a:cubicBezTo>
                    <a:pt x="351" y="327"/>
                    <a:pt x="526" y="327"/>
                    <a:pt x="577" y="327"/>
                  </a:cubicBezTo>
                  <a:cubicBezTo>
                    <a:pt x="677" y="327"/>
                    <a:pt x="802" y="377"/>
                    <a:pt x="802" y="627"/>
                  </a:cubicBezTo>
                  <a:lnTo>
                    <a:pt x="802" y="903"/>
                  </a:lnTo>
                  <a:lnTo>
                    <a:pt x="1153" y="903"/>
                  </a:lnTo>
                  <a:lnTo>
                    <a:pt x="1153" y="627"/>
                  </a:lnTo>
                  <a:cubicBezTo>
                    <a:pt x="1153" y="226"/>
                    <a:pt x="952" y="1"/>
                    <a:pt x="5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2" name="Google Shape;2262;p79"/>
            <p:cNvSpPr/>
            <p:nvPr/>
          </p:nvSpPr>
          <p:spPr>
            <a:xfrm rot="818166">
              <a:off x="8304620" y="3655623"/>
              <a:ext cx="46351" cy="107052"/>
            </a:xfrm>
            <a:custGeom>
              <a:avLst/>
              <a:gdLst/>
              <a:ahLst/>
              <a:cxnLst/>
              <a:rect l="l" t="t" r="r" b="b"/>
              <a:pathLst>
                <a:path w="1053" h="2432" extrusionOk="0">
                  <a:moveTo>
                    <a:pt x="0" y="1"/>
                  </a:moveTo>
                  <a:lnTo>
                    <a:pt x="0" y="2432"/>
                  </a:lnTo>
                  <a:lnTo>
                    <a:pt x="1053" y="2432"/>
                  </a:lnTo>
                  <a:lnTo>
                    <a:pt x="1053" y="2081"/>
                  </a:lnTo>
                  <a:lnTo>
                    <a:pt x="351" y="2081"/>
                  </a:lnTo>
                  <a:lnTo>
                    <a:pt x="351" y="1354"/>
                  </a:lnTo>
                  <a:lnTo>
                    <a:pt x="928" y="1354"/>
                  </a:lnTo>
                  <a:lnTo>
                    <a:pt x="928" y="1028"/>
                  </a:lnTo>
                  <a:lnTo>
                    <a:pt x="351" y="1028"/>
                  </a:lnTo>
                  <a:lnTo>
                    <a:pt x="351" y="327"/>
                  </a:lnTo>
                  <a:lnTo>
                    <a:pt x="1053" y="327"/>
                  </a:lnTo>
                  <a:lnTo>
                    <a:pt x="10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3" name="Google Shape;2263;p79"/>
            <p:cNvSpPr/>
            <p:nvPr/>
          </p:nvSpPr>
          <p:spPr>
            <a:xfrm rot="818166">
              <a:off x="7761180" y="3792912"/>
              <a:ext cx="541733" cy="272517"/>
            </a:xfrm>
            <a:custGeom>
              <a:avLst/>
              <a:gdLst/>
              <a:ahLst/>
              <a:cxnLst/>
              <a:rect l="l" t="t" r="r" b="b"/>
              <a:pathLst>
                <a:path w="12307" h="6191" extrusionOk="0">
                  <a:moveTo>
                    <a:pt x="2181" y="0"/>
                  </a:moveTo>
                  <a:cubicBezTo>
                    <a:pt x="978" y="0"/>
                    <a:pt x="1" y="978"/>
                    <a:pt x="1" y="2181"/>
                  </a:cubicBezTo>
                  <a:lnTo>
                    <a:pt x="1" y="4010"/>
                  </a:lnTo>
                  <a:cubicBezTo>
                    <a:pt x="1" y="5213"/>
                    <a:pt x="978" y="6191"/>
                    <a:pt x="2181" y="6191"/>
                  </a:cubicBezTo>
                  <a:lnTo>
                    <a:pt x="10126" y="6191"/>
                  </a:lnTo>
                  <a:cubicBezTo>
                    <a:pt x="11329" y="6191"/>
                    <a:pt x="12307" y="5213"/>
                    <a:pt x="12307" y="4010"/>
                  </a:cubicBezTo>
                  <a:lnTo>
                    <a:pt x="12307" y="2181"/>
                  </a:lnTo>
                  <a:cubicBezTo>
                    <a:pt x="12307" y="978"/>
                    <a:pt x="11329" y="0"/>
                    <a:pt x="1012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4" name="Google Shape;2264;p79"/>
            <p:cNvSpPr/>
            <p:nvPr/>
          </p:nvSpPr>
          <p:spPr>
            <a:xfrm rot="818166">
              <a:off x="7780128" y="3510059"/>
              <a:ext cx="711599" cy="9992"/>
            </a:xfrm>
            <a:custGeom>
              <a:avLst/>
              <a:gdLst/>
              <a:ahLst/>
              <a:cxnLst/>
              <a:rect l="l" t="t" r="r" b="b"/>
              <a:pathLst>
                <a:path w="16166" h="227" extrusionOk="0">
                  <a:moveTo>
                    <a:pt x="0" y="1"/>
                  </a:moveTo>
                  <a:lnTo>
                    <a:pt x="100" y="226"/>
                  </a:lnTo>
                  <a:lnTo>
                    <a:pt x="16065" y="226"/>
                  </a:lnTo>
                  <a:lnTo>
                    <a:pt x="161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5" name="Google Shape;2265;p79"/>
            <p:cNvSpPr/>
            <p:nvPr/>
          </p:nvSpPr>
          <p:spPr>
            <a:xfrm rot="818166">
              <a:off x="7777649" y="3529351"/>
              <a:ext cx="707197" cy="9992"/>
            </a:xfrm>
            <a:custGeom>
              <a:avLst/>
              <a:gdLst/>
              <a:ahLst/>
              <a:cxnLst/>
              <a:rect l="l" t="t" r="r" b="b"/>
              <a:pathLst>
                <a:path w="16066" h="227" extrusionOk="0">
                  <a:moveTo>
                    <a:pt x="25" y="1"/>
                  </a:moveTo>
                  <a:lnTo>
                    <a:pt x="0" y="226"/>
                  </a:lnTo>
                  <a:lnTo>
                    <a:pt x="16065" y="226"/>
                  </a:lnTo>
                  <a:lnTo>
                    <a:pt x="160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6" name="Google Shape;2266;p79"/>
            <p:cNvSpPr/>
            <p:nvPr/>
          </p:nvSpPr>
          <p:spPr>
            <a:xfrm rot="818166">
              <a:off x="7868647" y="3846619"/>
              <a:ext cx="369621" cy="16595"/>
            </a:xfrm>
            <a:custGeom>
              <a:avLst/>
              <a:gdLst/>
              <a:ahLst/>
              <a:cxnLst/>
              <a:rect l="l" t="t" r="r" b="b"/>
              <a:pathLst>
                <a:path w="8397" h="377" extrusionOk="0">
                  <a:moveTo>
                    <a:pt x="176" y="0"/>
                  </a:moveTo>
                  <a:cubicBezTo>
                    <a:pt x="76" y="0"/>
                    <a:pt x="1" y="75"/>
                    <a:pt x="1" y="176"/>
                  </a:cubicBezTo>
                  <a:cubicBezTo>
                    <a:pt x="1" y="301"/>
                    <a:pt x="76" y="376"/>
                    <a:pt x="176" y="376"/>
                  </a:cubicBezTo>
                  <a:lnTo>
                    <a:pt x="8196" y="376"/>
                  </a:lnTo>
                  <a:cubicBezTo>
                    <a:pt x="8297" y="376"/>
                    <a:pt x="8397" y="301"/>
                    <a:pt x="8397" y="176"/>
                  </a:cubicBezTo>
                  <a:cubicBezTo>
                    <a:pt x="8397" y="75"/>
                    <a:pt x="8297" y="0"/>
                    <a:pt x="819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7" name="Google Shape;2267;p79"/>
            <p:cNvSpPr/>
            <p:nvPr/>
          </p:nvSpPr>
          <p:spPr>
            <a:xfrm rot="818166">
              <a:off x="7852784" y="3912027"/>
              <a:ext cx="369621" cy="16551"/>
            </a:xfrm>
            <a:custGeom>
              <a:avLst/>
              <a:gdLst/>
              <a:ahLst/>
              <a:cxnLst/>
              <a:rect l="l" t="t" r="r" b="b"/>
              <a:pathLst>
                <a:path w="8397" h="376" extrusionOk="0">
                  <a:moveTo>
                    <a:pt x="176" y="0"/>
                  </a:moveTo>
                  <a:cubicBezTo>
                    <a:pt x="76" y="0"/>
                    <a:pt x="1" y="75"/>
                    <a:pt x="1" y="175"/>
                  </a:cubicBezTo>
                  <a:cubicBezTo>
                    <a:pt x="1" y="301"/>
                    <a:pt x="76" y="376"/>
                    <a:pt x="176" y="376"/>
                  </a:cubicBezTo>
                  <a:lnTo>
                    <a:pt x="8196" y="376"/>
                  </a:lnTo>
                  <a:cubicBezTo>
                    <a:pt x="8297" y="376"/>
                    <a:pt x="8397" y="301"/>
                    <a:pt x="8397" y="175"/>
                  </a:cubicBezTo>
                  <a:cubicBezTo>
                    <a:pt x="8397" y="75"/>
                    <a:pt x="8297" y="0"/>
                    <a:pt x="819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8" name="Google Shape;2268;p79"/>
            <p:cNvSpPr/>
            <p:nvPr/>
          </p:nvSpPr>
          <p:spPr>
            <a:xfrm rot="818166">
              <a:off x="7836922" y="3977390"/>
              <a:ext cx="369621" cy="16595"/>
            </a:xfrm>
            <a:custGeom>
              <a:avLst/>
              <a:gdLst/>
              <a:ahLst/>
              <a:cxnLst/>
              <a:rect l="l" t="t" r="r" b="b"/>
              <a:pathLst>
                <a:path w="8397" h="377" extrusionOk="0">
                  <a:moveTo>
                    <a:pt x="176" y="1"/>
                  </a:moveTo>
                  <a:cubicBezTo>
                    <a:pt x="76" y="1"/>
                    <a:pt x="1" y="76"/>
                    <a:pt x="1" y="176"/>
                  </a:cubicBezTo>
                  <a:cubicBezTo>
                    <a:pt x="1" y="277"/>
                    <a:pt x="76" y="377"/>
                    <a:pt x="176" y="377"/>
                  </a:cubicBezTo>
                  <a:lnTo>
                    <a:pt x="8196" y="377"/>
                  </a:lnTo>
                  <a:cubicBezTo>
                    <a:pt x="8297" y="377"/>
                    <a:pt x="8397" y="277"/>
                    <a:pt x="8397" y="176"/>
                  </a:cubicBezTo>
                  <a:cubicBezTo>
                    <a:pt x="8397" y="76"/>
                    <a:pt x="8297" y="1"/>
                    <a:pt x="81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69" name="Google Shape;2269;p79"/>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0" name="Google Shape;2270;p79">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1" name="Google Shape;2271;p79">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2" name="Google Shape;2272;p79">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79"/>
          <p:cNvSpPr/>
          <p:nvPr/>
        </p:nvSpPr>
        <p:spPr>
          <a:xfrm flipH="1">
            <a:off x="3482122" y="2495550"/>
            <a:ext cx="1164600" cy="117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7"/>
        <p:cNvGrpSpPr/>
        <p:nvPr/>
      </p:nvGrpSpPr>
      <p:grpSpPr>
        <a:xfrm>
          <a:off x="0" y="0"/>
          <a:ext cx="0" cy="0"/>
          <a:chOff x="0" y="0"/>
          <a:chExt cx="0" cy="0"/>
        </a:xfrm>
      </p:grpSpPr>
      <p:sp>
        <p:nvSpPr>
          <p:cNvPr id="2278" name="Google Shape;2278;p80"/>
          <p:cNvSpPr txBox="1">
            <a:spLocks noGrp="1"/>
          </p:cNvSpPr>
          <p:nvPr>
            <p:ph type="title"/>
          </p:nvPr>
        </p:nvSpPr>
        <p:spPr>
          <a:xfrm>
            <a:off x="4476600" y="1469825"/>
            <a:ext cx="3954300" cy="18045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3500"/>
              <a:buNone/>
            </a:pPr>
            <a:r>
              <a:rPr lang="id"/>
              <a:t>GRAND</a:t>
            </a:r>
            <a:br>
              <a:rPr lang="id"/>
            </a:br>
            <a:r>
              <a:rPr lang="id">
                <a:solidFill>
                  <a:schemeClr val="dk2"/>
                </a:solidFill>
              </a:rPr>
              <a:t>CORRUPTION</a:t>
            </a:r>
            <a:endParaRPr>
              <a:solidFill>
                <a:schemeClr val="dk2"/>
              </a:solidFill>
            </a:endParaRPr>
          </a:p>
        </p:txBody>
      </p:sp>
      <p:sp>
        <p:nvSpPr>
          <p:cNvPr id="2279" name="Google Shape;2279;p80"/>
          <p:cNvSpPr txBox="1">
            <a:spLocks noGrp="1"/>
          </p:cNvSpPr>
          <p:nvPr>
            <p:ph type="subTitle" idx="1"/>
          </p:nvPr>
        </p:nvSpPr>
        <p:spPr>
          <a:xfrm>
            <a:off x="4476600" y="3043725"/>
            <a:ext cx="3954300" cy="16755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id"/>
              <a:t>korupsi kelas kakap adalah korupsi dengan nilai kerugian negara yang fantastis, miliaran hingga triliunan rupiah. Korupsi kakap menguntungkan segelintir orang dan mengorbankan masyarakat secara luas. </a:t>
            </a:r>
            <a:endParaRPr/>
          </a:p>
          <a:p>
            <a:pPr marL="0" lvl="0" indent="0" algn="r" rtl="0">
              <a:lnSpc>
                <a:spcPct val="100000"/>
              </a:lnSpc>
              <a:spcBef>
                <a:spcPts val="0"/>
              </a:spcBef>
              <a:spcAft>
                <a:spcPts val="0"/>
              </a:spcAft>
              <a:buNone/>
            </a:pPr>
            <a:endParaRPr/>
          </a:p>
          <a:p>
            <a:pPr marL="0" lvl="0" indent="0" algn="r" rtl="0">
              <a:lnSpc>
                <a:spcPct val="100000"/>
              </a:lnSpc>
              <a:spcBef>
                <a:spcPts val="0"/>
              </a:spcBef>
              <a:spcAft>
                <a:spcPts val="0"/>
              </a:spcAft>
              <a:buSzPts val="1400"/>
              <a:buNone/>
            </a:pPr>
            <a:endParaRPr/>
          </a:p>
        </p:txBody>
      </p:sp>
      <p:pic>
        <p:nvPicPr>
          <p:cNvPr id="2280" name="Google Shape;2280;p80"/>
          <p:cNvPicPr preferRelativeResize="0">
            <a:picLocks noGrp="1"/>
          </p:cNvPicPr>
          <p:nvPr>
            <p:ph type="pic" idx="2"/>
          </p:nvPr>
        </p:nvPicPr>
        <p:blipFill rotWithShape="1">
          <a:blip r:embed="rId3">
            <a:alphaModFix/>
          </a:blip>
          <a:srcRect l="28399" t="3920" r="28399"/>
          <a:stretch/>
        </p:blipFill>
        <p:spPr>
          <a:xfrm>
            <a:off x="713000" y="686775"/>
            <a:ext cx="3137101" cy="3917300"/>
          </a:xfrm>
          <a:prstGeom prst="rect">
            <a:avLst/>
          </a:prstGeom>
          <a:noFill/>
          <a:ln w="19050" cap="flat" cmpd="sng">
            <a:solidFill>
              <a:schemeClr val="dk1"/>
            </a:solidFill>
            <a:prstDash val="solid"/>
            <a:round/>
            <a:headEnd type="none" w="sm" len="sm"/>
            <a:tailEnd type="none" w="sm" len="sm"/>
          </a:ln>
          <a:effectLst>
            <a:outerShdw dist="38100" dir="2400001" algn="bl" rotWithShape="0">
              <a:schemeClr val="dk1">
                <a:alpha val="18820"/>
              </a:schemeClr>
            </a:outerShdw>
          </a:effectLst>
        </p:spPr>
      </p:pic>
      <p:sp>
        <p:nvSpPr>
          <p:cNvPr id="2281" name="Google Shape;2281;p80"/>
          <p:cNvSpPr/>
          <p:nvPr/>
        </p:nvSpPr>
        <p:spPr>
          <a:xfrm flipH="1">
            <a:off x="5082322" y="2571750"/>
            <a:ext cx="1164600" cy="117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80"/>
          <p:cNvSpPr/>
          <p:nvPr/>
        </p:nvSpPr>
        <p:spPr>
          <a:xfrm>
            <a:off x="4147050" y="150300"/>
            <a:ext cx="849900" cy="276000"/>
          </a:xfrm>
          <a:prstGeom prst="rect">
            <a:avLst/>
          </a:prstGeom>
          <a:solidFill>
            <a:schemeClr val="lt2"/>
          </a:solidFill>
          <a:ln w="28575" cap="flat" cmpd="sng">
            <a:solidFill>
              <a:schemeClr val="dk1"/>
            </a:solidFill>
            <a:prstDash val="solid"/>
            <a:round/>
            <a:headEnd type="none" w="sm" len="sm"/>
            <a:tailEnd type="none" w="sm" len="sm"/>
          </a:ln>
          <a:effectLst>
            <a:outerShdw dist="28575" dir="2820000" algn="bl" rotWithShape="0">
              <a:schemeClr val="dk1">
                <a:alpha val="2667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80">
            <a:hlinkClick r:id="" action="ppaction://noaction"/>
          </p:cNvPr>
          <p:cNvSpPr/>
          <p:nvPr/>
        </p:nvSpPr>
        <p:spPr>
          <a:xfrm>
            <a:off x="4497875" y="207675"/>
            <a:ext cx="148237" cy="161253"/>
          </a:xfrm>
          <a:custGeom>
            <a:avLst/>
            <a:gdLst/>
            <a:ahLst/>
            <a:cxnLst/>
            <a:rect l="l" t="t" r="r" b="b"/>
            <a:pathLst>
              <a:path w="15239" h="16577" extrusionOk="0">
                <a:moveTo>
                  <a:pt x="3105" y="0"/>
                </a:moveTo>
                <a:cubicBezTo>
                  <a:pt x="2820" y="0"/>
                  <a:pt x="2552" y="107"/>
                  <a:pt x="2320" y="286"/>
                </a:cubicBezTo>
                <a:lnTo>
                  <a:pt x="411" y="1945"/>
                </a:lnTo>
                <a:cubicBezTo>
                  <a:pt x="143" y="2177"/>
                  <a:pt x="1" y="2498"/>
                  <a:pt x="1" y="2855"/>
                </a:cubicBezTo>
                <a:cubicBezTo>
                  <a:pt x="1" y="3194"/>
                  <a:pt x="143" y="3515"/>
                  <a:pt x="411" y="3747"/>
                </a:cubicBezTo>
                <a:cubicBezTo>
                  <a:pt x="411" y="3747"/>
                  <a:pt x="857" y="4176"/>
                  <a:pt x="1107" y="4978"/>
                </a:cubicBezTo>
                <a:cubicBezTo>
                  <a:pt x="1392" y="5888"/>
                  <a:pt x="1321" y="6923"/>
                  <a:pt x="946" y="8047"/>
                </a:cubicBezTo>
                <a:cubicBezTo>
                  <a:pt x="714" y="8690"/>
                  <a:pt x="625" y="9332"/>
                  <a:pt x="643" y="9974"/>
                </a:cubicBezTo>
                <a:cubicBezTo>
                  <a:pt x="714" y="11687"/>
                  <a:pt x="1678" y="13275"/>
                  <a:pt x="3426" y="14596"/>
                </a:cubicBezTo>
                <a:cubicBezTo>
                  <a:pt x="4122" y="15113"/>
                  <a:pt x="4925" y="15577"/>
                  <a:pt x="5800" y="15970"/>
                </a:cubicBezTo>
                <a:cubicBezTo>
                  <a:pt x="6281" y="16184"/>
                  <a:pt x="6781" y="16380"/>
                  <a:pt x="7263" y="16523"/>
                </a:cubicBezTo>
                <a:cubicBezTo>
                  <a:pt x="7388" y="16558"/>
                  <a:pt x="7495" y="16576"/>
                  <a:pt x="7619" y="16576"/>
                </a:cubicBezTo>
                <a:cubicBezTo>
                  <a:pt x="7727" y="16576"/>
                  <a:pt x="7851" y="16558"/>
                  <a:pt x="7958" y="16523"/>
                </a:cubicBezTo>
                <a:cubicBezTo>
                  <a:pt x="10135" y="15862"/>
                  <a:pt x="12865" y="14346"/>
                  <a:pt x="14025" y="12080"/>
                </a:cubicBezTo>
                <a:cubicBezTo>
                  <a:pt x="14667" y="10813"/>
                  <a:pt x="14757" y="9421"/>
                  <a:pt x="14293" y="8047"/>
                </a:cubicBezTo>
                <a:cubicBezTo>
                  <a:pt x="13311" y="5193"/>
                  <a:pt x="14774" y="3801"/>
                  <a:pt x="14828" y="3747"/>
                </a:cubicBezTo>
                <a:cubicBezTo>
                  <a:pt x="15078" y="3515"/>
                  <a:pt x="15238" y="3194"/>
                  <a:pt x="15238" y="2855"/>
                </a:cubicBezTo>
                <a:cubicBezTo>
                  <a:pt x="15238" y="2498"/>
                  <a:pt x="15078" y="2177"/>
                  <a:pt x="14828" y="1945"/>
                </a:cubicBezTo>
                <a:lnTo>
                  <a:pt x="12901" y="286"/>
                </a:lnTo>
                <a:cubicBezTo>
                  <a:pt x="12669" y="107"/>
                  <a:pt x="12401" y="0"/>
                  <a:pt x="12116" y="0"/>
                </a:cubicBezTo>
                <a:cubicBezTo>
                  <a:pt x="11937" y="0"/>
                  <a:pt x="11741" y="54"/>
                  <a:pt x="11563" y="143"/>
                </a:cubicBezTo>
                <a:cubicBezTo>
                  <a:pt x="11545" y="161"/>
                  <a:pt x="11491" y="179"/>
                  <a:pt x="11420" y="215"/>
                </a:cubicBezTo>
                <a:cubicBezTo>
                  <a:pt x="11170" y="304"/>
                  <a:pt x="10653" y="482"/>
                  <a:pt x="9939" y="482"/>
                </a:cubicBezTo>
                <a:cubicBezTo>
                  <a:pt x="9315" y="482"/>
                  <a:pt x="8690" y="339"/>
                  <a:pt x="8066" y="90"/>
                </a:cubicBezTo>
                <a:cubicBezTo>
                  <a:pt x="7923" y="36"/>
                  <a:pt x="7762" y="0"/>
                  <a:pt x="7619" y="0"/>
                </a:cubicBezTo>
                <a:cubicBezTo>
                  <a:pt x="7459" y="0"/>
                  <a:pt x="7316" y="36"/>
                  <a:pt x="7173" y="90"/>
                </a:cubicBezTo>
                <a:cubicBezTo>
                  <a:pt x="7049" y="143"/>
                  <a:pt x="6941" y="179"/>
                  <a:pt x="6817" y="215"/>
                </a:cubicBezTo>
                <a:cubicBezTo>
                  <a:pt x="6317" y="393"/>
                  <a:pt x="5800" y="482"/>
                  <a:pt x="5282" y="482"/>
                </a:cubicBezTo>
                <a:cubicBezTo>
                  <a:pt x="4979" y="482"/>
                  <a:pt x="4693" y="446"/>
                  <a:pt x="4408" y="393"/>
                </a:cubicBezTo>
                <a:cubicBezTo>
                  <a:pt x="3962" y="286"/>
                  <a:pt x="3676" y="161"/>
                  <a:pt x="3676" y="161"/>
                </a:cubicBezTo>
                <a:cubicBezTo>
                  <a:pt x="3498" y="54"/>
                  <a:pt x="3302" y="0"/>
                  <a:pt x="31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80">
            <a:hlinkClick r:id="" action="ppaction://hlinkshowjump?jump=nextslide"/>
          </p:cNvPr>
          <p:cNvSpPr/>
          <p:nvPr/>
        </p:nvSpPr>
        <p:spPr>
          <a:xfrm>
            <a:off x="47823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80">
            <a:hlinkClick r:id="" action="ppaction://hlinkshowjump?jump=previousslide"/>
          </p:cNvPr>
          <p:cNvSpPr/>
          <p:nvPr/>
        </p:nvSpPr>
        <p:spPr>
          <a:xfrm flipH="1">
            <a:off x="4254549" y="229325"/>
            <a:ext cx="107100" cy="117900"/>
          </a:xfrm>
          <a:prstGeom prst="chevron">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86" name="Google Shape;2286;p80"/>
          <p:cNvGrpSpPr/>
          <p:nvPr/>
        </p:nvGrpSpPr>
        <p:grpSpPr>
          <a:xfrm>
            <a:off x="3275567" y="3528717"/>
            <a:ext cx="833767" cy="1228339"/>
            <a:chOff x="2572075" y="1962150"/>
            <a:chExt cx="426000" cy="627600"/>
          </a:xfrm>
        </p:grpSpPr>
        <p:sp>
          <p:nvSpPr>
            <p:cNvPr id="2287" name="Google Shape;2287;p80"/>
            <p:cNvSpPr/>
            <p:nvPr/>
          </p:nvSpPr>
          <p:spPr>
            <a:xfrm>
              <a:off x="2572075" y="1962150"/>
              <a:ext cx="426000" cy="627600"/>
            </a:xfrm>
            <a:custGeom>
              <a:avLst/>
              <a:gdLst/>
              <a:ahLst/>
              <a:cxnLst/>
              <a:rect l="l" t="t" r="r" b="b"/>
              <a:pathLst>
                <a:path w="17040" h="25104" extrusionOk="0">
                  <a:moveTo>
                    <a:pt x="13115" y="0"/>
                  </a:moveTo>
                  <a:cubicBezTo>
                    <a:pt x="11991" y="0"/>
                    <a:pt x="10768" y="562"/>
                    <a:pt x="9662" y="1570"/>
                  </a:cubicBezTo>
                  <a:cubicBezTo>
                    <a:pt x="9618" y="1624"/>
                    <a:pt x="9573" y="1677"/>
                    <a:pt x="9537" y="1731"/>
                  </a:cubicBezTo>
                  <a:cubicBezTo>
                    <a:pt x="9475" y="1767"/>
                    <a:pt x="9421" y="1811"/>
                    <a:pt x="9368" y="1865"/>
                  </a:cubicBezTo>
                  <a:cubicBezTo>
                    <a:pt x="9073" y="2159"/>
                    <a:pt x="8788" y="2498"/>
                    <a:pt x="8502" y="2864"/>
                  </a:cubicBezTo>
                  <a:cubicBezTo>
                    <a:pt x="8458" y="2926"/>
                    <a:pt x="8422" y="2998"/>
                    <a:pt x="8395" y="3069"/>
                  </a:cubicBezTo>
                  <a:cubicBezTo>
                    <a:pt x="8333" y="3114"/>
                    <a:pt x="8279" y="3167"/>
                    <a:pt x="8235" y="3238"/>
                  </a:cubicBezTo>
                  <a:cubicBezTo>
                    <a:pt x="7789" y="3863"/>
                    <a:pt x="7378" y="4577"/>
                    <a:pt x="6995" y="5362"/>
                  </a:cubicBezTo>
                  <a:cubicBezTo>
                    <a:pt x="4524" y="10393"/>
                    <a:pt x="3819" y="16290"/>
                    <a:pt x="3721" y="17236"/>
                  </a:cubicBezTo>
                  <a:lnTo>
                    <a:pt x="2820" y="19270"/>
                  </a:lnTo>
                  <a:cubicBezTo>
                    <a:pt x="2766" y="19385"/>
                    <a:pt x="2748" y="19510"/>
                    <a:pt x="2757" y="19626"/>
                  </a:cubicBezTo>
                  <a:lnTo>
                    <a:pt x="2864" y="20929"/>
                  </a:lnTo>
                  <a:lnTo>
                    <a:pt x="2044" y="20929"/>
                  </a:lnTo>
                  <a:cubicBezTo>
                    <a:pt x="1633" y="20929"/>
                    <a:pt x="1303" y="21259"/>
                    <a:pt x="1303" y="21669"/>
                  </a:cubicBezTo>
                  <a:lnTo>
                    <a:pt x="1303" y="21910"/>
                  </a:lnTo>
                  <a:lnTo>
                    <a:pt x="741" y="21910"/>
                  </a:lnTo>
                  <a:cubicBezTo>
                    <a:pt x="331" y="21910"/>
                    <a:pt x="1" y="22240"/>
                    <a:pt x="1" y="22651"/>
                  </a:cubicBezTo>
                  <a:lnTo>
                    <a:pt x="1" y="24363"/>
                  </a:lnTo>
                  <a:cubicBezTo>
                    <a:pt x="1" y="24774"/>
                    <a:pt x="331" y="25104"/>
                    <a:pt x="741" y="25104"/>
                  </a:cubicBezTo>
                  <a:lnTo>
                    <a:pt x="11473" y="25104"/>
                  </a:lnTo>
                  <a:cubicBezTo>
                    <a:pt x="11884" y="25104"/>
                    <a:pt x="12214" y="24774"/>
                    <a:pt x="12214" y="24363"/>
                  </a:cubicBezTo>
                  <a:lnTo>
                    <a:pt x="12214" y="22651"/>
                  </a:lnTo>
                  <a:cubicBezTo>
                    <a:pt x="12214" y="22240"/>
                    <a:pt x="11884" y="21910"/>
                    <a:pt x="11473" y="21910"/>
                  </a:cubicBezTo>
                  <a:lnTo>
                    <a:pt x="10911" y="21910"/>
                  </a:lnTo>
                  <a:lnTo>
                    <a:pt x="10911" y="21669"/>
                  </a:lnTo>
                  <a:cubicBezTo>
                    <a:pt x="10911" y="21259"/>
                    <a:pt x="10581" y="20929"/>
                    <a:pt x="10171" y="20929"/>
                  </a:cubicBezTo>
                  <a:lnTo>
                    <a:pt x="4988" y="20929"/>
                  </a:lnTo>
                  <a:lnTo>
                    <a:pt x="5425" y="20402"/>
                  </a:lnTo>
                  <a:cubicBezTo>
                    <a:pt x="5514" y="20295"/>
                    <a:pt x="5567" y="20171"/>
                    <a:pt x="5585" y="20037"/>
                  </a:cubicBezTo>
                  <a:lnTo>
                    <a:pt x="5924" y="17860"/>
                  </a:lnTo>
                  <a:cubicBezTo>
                    <a:pt x="6263" y="17155"/>
                    <a:pt x="8592" y="12436"/>
                    <a:pt x="12339" y="8787"/>
                  </a:cubicBezTo>
                  <a:cubicBezTo>
                    <a:pt x="12499" y="8627"/>
                    <a:pt x="12660" y="8466"/>
                    <a:pt x="12847" y="8279"/>
                  </a:cubicBezTo>
                  <a:cubicBezTo>
                    <a:pt x="12909" y="8207"/>
                    <a:pt x="12963" y="8127"/>
                    <a:pt x="12999" y="8038"/>
                  </a:cubicBezTo>
                  <a:cubicBezTo>
                    <a:pt x="13088" y="7993"/>
                    <a:pt x="13159" y="7940"/>
                    <a:pt x="13231" y="7868"/>
                  </a:cubicBezTo>
                  <a:cubicBezTo>
                    <a:pt x="17040" y="3693"/>
                    <a:pt x="15621" y="1410"/>
                    <a:pt x="14836" y="625"/>
                  </a:cubicBezTo>
                  <a:cubicBezTo>
                    <a:pt x="14435" y="223"/>
                    <a:pt x="13828" y="0"/>
                    <a:pt x="13115" y="0"/>
                  </a:cubicBezTo>
                  <a:close/>
                </a:path>
              </a:pathLst>
            </a:custGeom>
            <a:solidFill>
              <a:schemeClr val="dk1"/>
            </a:solidFill>
            <a:ln>
              <a:noFill/>
            </a:ln>
            <a:effectLst>
              <a:outerShdw dist="28575" dir="264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80"/>
            <p:cNvSpPr/>
            <p:nvPr/>
          </p:nvSpPr>
          <p:spPr>
            <a:xfrm>
              <a:off x="2683150" y="1980775"/>
              <a:ext cx="286175" cy="422300"/>
            </a:xfrm>
            <a:custGeom>
              <a:avLst/>
              <a:gdLst/>
              <a:ahLst/>
              <a:cxnLst/>
              <a:rect l="l" t="t" r="r" b="b"/>
              <a:pathLst>
                <a:path w="11447" h="16892" extrusionOk="0">
                  <a:moveTo>
                    <a:pt x="8669" y="1"/>
                  </a:moveTo>
                  <a:cubicBezTo>
                    <a:pt x="7878" y="1"/>
                    <a:pt x="6831" y="360"/>
                    <a:pt x="5728" y="1378"/>
                  </a:cubicBezTo>
                  <a:lnTo>
                    <a:pt x="6076" y="2074"/>
                  </a:lnTo>
                  <a:lnTo>
                    <a:pt x="5451" y="1637"/>
                  </a:lnTo>
                  <a:cubicBezTo>
                    <a:pt x="5192" y="1905"/>
                    <a:pt x="4916" y="2217"/>
                    <a:pt x="4648" y="2574"/>
                  </a:cubicBezTo>
                  <a:lnTo>
                    <a:pt x="5523" y="3635"/>
                  </a:lnTo>
                  <a:lnTo>
                    <a:pt x="5523" y="3635"/>
                  </a:lnTo>
                  <a:lnTo>
                    <a:pt x="4398" y="2913"/>
                  </a:lnTo>
                  <a:cubicBezTo>
                    <a:pt x="3997" y="3484"/>
                    <a:pt x="3605" y="4153"/>
                    <a:pt x="3221" y="4938"/>
                  </a:cubicBezTo>
                  <a:cubicBezTo>
                    <a:pt x="616" y="10255"/>
                    <a:pt x="0" y="16687"/>
                    <a:pt x="0" y="16687"/>
                  </a:cubicBezTo>
                  <a:lnTo>
                    <a:pt x="768" y="16892"/>
                  </a:lnTo>
                  <a:cubicBezTo>
                    <a:pt x="768" y="16892"/>
                    <a:pt x="3176" y="11593"/>
                    <a:pt x="7378" y="7507"/>
                  </a:cubicBezTo>
                  <a:cubicBezTo>
                    <a:pt x="7548" y="7338"/>
                    <a:pt x="7708" y="7177"/>
                    <a:pt x="7869" y="7016"/>
                  </a:cubicBezTo>
                  <a:lnTo>
                    <a:pt x="6789" y="5759"/>
                  </a:lnTo>
                  <a:lnTo>
                    <a:pt x="8235" y="6624"/>
                  </a:lnTo>
                  <a:cubicBezTo>
                    <a:pt x="11446" y="3100"/>
                    <a:pt x="10661" y="1200"/>
                    <a:pt x="9867" y="406"/>
                  </a:cubicBezTo>
                  <a:cubicBezTo>
                    <a:pt x="9628" y="167"/>
                    <a:pt x="9208" y="1"/>
                    <a:pt x="866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80"/>
            <p:cNvSpPr/>
            <p:nvPr/>
          </p:nvSpPr>
          <p:spPr>
            <a:xfrm>
              <a:off x="2852875" y="1989125"/>
              <a:ext cx="116450" cy="157250"/>
            </a:xfrm>
            <a:custGeom>
              <a:avLst/>
              <a:gdLst/>
              <a:ahLst/>
              <a:cxnLst/>
              <a:rect l="l" t="t" r="r" b="b"/>
              <a:pathLst>
                <a:path w="4658" h="6290" extrusionOk="0">
                  <a:moveTo>
                    <a:pt x="2998" y="1"/>
                  </a:moveTo>
                  <a:lnTo>
                    <a:pt x="2998" y="1"/>
                  </a:lnTo>
                  <a:cubicBezTo>
                    <a:pt x="3622" y="1615"/>
                    <a:pt x="3149" y="3185"/>
                    <a:pt x="1374" y="5273"/>
                  </a:cubicBezTo>
                  <a:lnTo>
                    <a:pt x="1517" y="5621"/>
                  </a:lnTo>
                  <a:lnTo>
                    <a:pt x="0" y="5425"/>
                  </a:lnTo>
                  <a:lnTo>
                    <a:pt x="1446" y="6290"/>
                  </a:lnTo>
                  <a:cubicBezTo>
                    <a:pt x="4657" y="2766"/>
                    <a:pt x="3872" y="866"/>
                    <a:pt x="3078" y="72"/>
                  </a:cubicBezTo>
                  <a:cubicBezTo>
                    <a:pt x="3060" y="45"/>
                    <a:pt x="3033" y="27"/>
                    <a:pt x="2998" y="1"/>
                  </a:cubicBez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80"/>
            <p:cNvSpPr/>
            <p:nvPr/>
          </p:nvSpPr>
          <p:spPr>
            <a:xfrm>
              <a:off x="2698750" y="2124725"/>
              <a:ext cx="181125" cy="278350"/>
            </a:xfrm>
            <a:custGeom>
              <a:avLst/>
              <a:gdLst/>
              <a:ahLst/>
              <a:cxnLst/>
              <a:rect l="l" t="t" r="r" b="b"/>
              <a:pathLst>
                <a:path w="7245" h="11134" extrusionOk="0">
                  <a:moveTo>
                    <a:pt x="6165" y="1"/>
                  </a:moveTo>
                  <a:lnTo>
                    <a:pt x="6522" y="1187"/>
                  </a:lnTo>
                  <a:cubicBezTo>
                    <a:pt x="6522" y="1187"/>
                    <a:pt x="5059" y="2525"/>
                    <a:pt x="4069" y="3890"/>
                  </a:cubicBezTo>
                  <a:lnTo>
                    <a:pt x="4113" y="4238"/>
                  </a:lnTo>
                  <a:lnTo>
                    <a:pt x="3596" y="4185"/>
                  </a:lnTo>
                  <a:cubicBezTo>
                    <a:pt x="3596" y="4185"/>
                    <a:pt x="973" y="8458"/>
                    <a:pt x="1" y="11098"/>
                  </a:cubicBezTo>
                  <a:lnTo>
                    <a:pt x="144" y="11134"/>
                  </a:lnTo>
                  <a:cubicBezTo>
                    <a:pt x="144" y="11134"/>
                    <a:pt x="2552" y="5835"/>
                    <a:pt x="6754" y="1749"/>
                  </a:cubicBezTo>
                  <a:cubicBezTo>
                    <a:pt x="6924" y="1580"/>
                    <a:pt x="7084" y="1419"/>
                    <a:pt x="7245" y="1258"/>
                  </a:cubicBezTo>
                  <a:lnTo>
                    <a:pt x="6165" y="1"/>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80"/>
            <p:cNvSpPr/>
            <p:nvPr/>
          </p:nvSpPr>
          <p:spPr>
            <a:xfrm>
              <a:off x="2590600" y="2528400"/>
              <a:ext cx="268325" cy="42850"/>
            </a:xfrm>
            <a:custGeom>
              <a:avLst/>
              <a:gdLst/>
              <a:ahLst/>
              <a:cxnLst/>
              <a:rect l="l" t="t" r="r" b="b"/>
              <a:pathLst>
                <a:path w="10733" h="1714" extrusionOk="0">
                  <a:moveTo>
                    <a:pt x="0" y="1"/>
                  </a:moveTo>
                  <a:lnTo>
                    <a:pt x="0" y="1713"/>
                  </a:lnTo>
                  <a:lnTo>
                    <a:pt x="10732" y="1713"/>
                  </a:lnTo>
                  <a:lnTo>
                    <a:pt x="1073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2" name="Google Shape;2292;p80"/>
            <p:cNvSpPr/>
            <p:nvPr/>
          </p:nvSpPr>
          <p:spPr>
            <a:xfrm>
              <a:off x="2590600" y="2552500"/>
              <a:ext cx="268325" cy="18750"/>
            </a:xfrm>
            <a:custGeom>
              <a:avLst/>
              <a:gdLst/>
              <a:ahLst/>
              <a:cxnLst/>
              <a:rect l="l" t="t" r="r" b="b"/>
              <a:pathLst>
                <a:path w="10733" h="750" extrusionOk="0">
                  <a:moveTo>
                    <a:pt x="0" y="0"/>
                  </a:moveTo>
                  <a:lnTo>
                    <a:pt x="0" y="749"/>
                  </a:lnTo>
                  <a:lnTo>
                    <a:pt x="10732" y="749"/>
                  </a:lnTo>
                  <a:lnTo>
                    <a:pt x="10732"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3" name="Google Shape;2293;p80"/>
            <p:cNvSpPr/>
            <p:nvPr/>
          </p:nvSpPr>
          <p:spPr>
            <a:xfrm>
              <a:off x="2623150" y="2503875"/>
              <a:ext cx="203200" cy="24550"/>
            </a:xfrm>
            <a:custGeom>
              <a:avLst/>
              <a:gdLst/>
              <a:ahLst/>
              <a:cxnLst/>
              <a:rect l="l" t="t" r="r" b="b"/>
              <a:pathLst>
                <a:path w="8128" h="982" extrusionOk="0">
                  <a:moveTo>
                    <a:pt x="1" y="0"/>
                  </a:moveTo>
                  <a:lnTo>
                    <a:pt x="1" y="982"/>
                  </a:lnTo>
                  <a:lnTo>
                    <a:pt x="8128" y="982"/>
                  </a:lnTo>
                  <a:lnTo>
                    <a:pt x="81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80"/>
            <p:cNvSpPr/>
            <p:nvPr/>
          </p:nvSpPr>
          <p:spPr>
            <a:xfrm>
              <a:off x="2623150" y="2517700"/>
              <a:ext cx="203200" cy="10725"/>
            </a:xfrm>
            <a:custGeom>
              <a:avLst/>
              <a:gdLst/>
              <a:ahLst/>
              <a:cxnLst/>
              <a:rect l="l" t="t" r="r" b="b"/>
              <a:pathLst>
                <a:path w="8128" h="429" extrusionOk="0">
                  <a:moveTo>
                    <a:pt x="1" y="0"/>
                  </a:moveTo>
                  <a:lnTo>
                    <a:pt x="1" y="429"/>
                  </a:lnTo>
                  <a:lnTo>
                    <a:pt x="8128" y="429"/>
                  </a:lnTo>
                  <a:lnTo>
                    <a:pt x="8128"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80"/>
            <p:cNvSpPr/>
            <p:nvPr/>
          </p:nvSpPr>
          <p:spPr>
            <a:xfrm>
              <a:off x="2677575" y="2079450"/>
              <a:ext cx="174875" cy="379625"/>
            </a:xfrm>
            <a:custGeom>
              <a:avLst/>
              <a:gdLst/>
              <a:ahLst/>
              <a:cxnLst/>
              <a:rect l="l" t="t" r="r" b="b"/>
              <a:pathLst>
                <a:path w="6995" h="15185" extrusionOk="0">
                  <a:moveTo>
                    <a:pt x="6994" y="1"/>
                  </a:moveTo>
                  <a:lnTo>
                    <a:pt x="6994" y="1"/>
                  </a:lnTo>
                  <a:cubicBezTo>
                    <a:pt x="6129" y="1107"/>
                    <a:pt x="5344" y="2275"/>
                    <a:pt x="4621" y="3480"/>
                  </a:cubicBezTo>
                  <a:cubicBezTo>
                    <a:pt x="3890" y="4684"/>
                    <a:pt x="3221" y="5924"/>
                    <a:pt x="2605" y="7191"/>
                  </a:cubicBezTo>
                  <a:cubicBezTo>
                    <a:pt x="1999" y="8458"/>
                    <a:pt x="1472" y="9760"/>
                    <a:pt x="1008" y="11089"/>
                  </a:cubicBezTo>
                  <a:cubicBezTo>
                    <a:pt x="562" y="12428"/>
                    <a:pt x="223" y="13792"/>
                    <a:pt x="0" y="15184"/>
                  </a:cubicBezTo>
                  <a:cubicBezTo>
                    <a:pt x="188" y="14506"/>
                    <a:pt x="330" y="13819"/>
                    <a:pt x="554" y="13159"/>
                  </a:cubicBezTo>
                  <a:lnTo>
                    <a:pt x="714" y="12651"/>
                  </a:lnTo>
                  <a:lnTo>
                    <a:pt x="785" y="12401"/>
                  </a:lnTo>
                  <a:lnTo>
                    <a:pt x="875" y="12160"/>
                  </a:lnTo>
                  <a:lnTo>
                    <a:pt x="1232" y="11170"/>
                  </a:lnTo>
                  <a:cubicBezTo>
                    <a:pt x="1731" y="9867"/>
                    <a:pt x="2275" y="8574"/>
                    <a:pt x="2882" y="7316"/>
                  </a:cubicBezTo>
                  <a:cubicBezTo>
                    <a:pt x="3497" y="6067"/>
                    <a:pt x="4149" y="4827"/>
                    <a:pt x="4836" y="3605"/>
                  </a:cubicBezTo>
                  <a:cubicBezTo>
                    <a:pt x="5175" y="2998"/>
                    <a:pt x="5531" y="2391"/>
                    <a:pt x="5888" y="1794"/>
                  </a:cubicBezTo>
                  <a:cubicBezTo>
                    <a:pt x="6245" y="1187"/>
                    <a:pt x="6620" y="598"/>
                    <a:pt x="699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80"/>
            <p:cNvSpPr/>
            <p:nvPr/>
          </p:nvSpPr>
          <p:spPr>
            <a:xfrm>
              <a:off x="2659500" y="2397925"/>
              <a:ext cx="42850" cy="98600"/>
            </a:xfrm>
            <a:custGeom>
              <a:avLst/>
              <a:gdLst/>
              <a:ahLst/>
              <a:cxnLst/>
              <a:rect l="l" t="t" r="r" b="b"/>
              <a:pathLst>
                <a:path w="1714" h="3944" extrusionOk="0">
                  <a:moveTo>
                    <a:pt x="946" y="1"/>
                  </a:moveTo>
                  <a:lnTo>
                    <a:pt x="1" y="2142"/>
                  </a:lnTo>
                  <a:lnTo>
                    <a:pt x="152" y="3944"/>
                  </a:lnTo>
                  <a:lnTo>
                    <a:pt x="1357" y="2490"/>
                  </a:lnTo>
                  <a:lnTo>
                    <a:pt x="1714" y="206"/>
                  </a:lnTo>
                  <a:lnTo>
                    <a:pt x="94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80"/>
            <p:cNvSpPr/>
            <p:nvPr/>
          </p:nvSpPr>
          <p:spPr>
            <a:xfrm>
              <a:off x="2667325" y="2450350"/>
              <a:ext cx="12050" cy="12275"/>
            </a:xfrm>
            <a:custGeom>
              <a:avLst/>
              <a:gdLst/>
              <a:ahLst/>
              <a:cxnLst/>
              <a:rect l="l" t="t" r="r" b="b"/>
              <a:pathLst>
                <a:path w="482" h="491" extrusionOk="0">
                  <a:moveTo>
                    <a:pt x="241" y="0"/>
                  </a:moveTo>
                  <a:cubicBezTo>
                    <a:pt x="107" y="0"/>
                    <a:pt x="0" y="116"/>
                    <a:pt x="0" y="241"/>
                  </a:cubicBezTo>
                  <a:cubicBezTo>
                    <a:pt x="0" y="375"/>
                    <a:pt x="107" y="491"/>
                    <a:pt x="241" y="491"/>
                  </a:cubicBezTo>
                  <a:cubicBezTo>
                    <a:pt x="375" y="491"/>
                    <a:pt x="482" y="375"/>
                    <a:pt x="482" y="241"/>
                  </a:cubicBezTo>
                  <a:cubicBezTo>
                    <a:pt x="482" y="116"/>
                    <a:pt x="375" y="0"/>
                    <a:pt x="2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80"/>
            <p:cNvSpPr/>
            <p:nvPr/>
          </p:nvSpPr>
          <p:spPr>
            <a:xfrm>
              <a:off x="2671550" y="2424650"/>
              <a:ext cx="13175" cy="32850"/>
            </a:xfrm>
            <a:custGeom>
              <a:avLst/>
              <a:gdLst/>
              <a:ahLst/>
              <a:cxnLst/>
              <a:rect l="l" t="t" r="r" b="b"/>
              <a:pathLst>
                <a:path w="527" h="1314" extrusionOk="0">
                  <a:moveTo>
                    <a:pt x="451" y="0"/>
                  </a:moveTo>
                  <a:cubicBezTo>
                    <a:pt x="415" y="0"/>
                    <a:pt x="383" y="19"/>
                    <a:pt x="375" y="56"/>
                  </a:cubicBezTo>
                  <a:lnTo>
                    <a:pt x="9" y="1216"/>
                  </a:lnTo>
                  <a:cubicBezTo>
                    <a:pt x="1" y="1251"/>
                    <a:pt x="27" y="1296"/>
                    <a:pt x="63" y="1305"/>
                  </a:cubicBezTo>
                  <a:cubicBezTo>
                    <a:pt x="72" y="1314"/>
                    <a:pt x="81" y="1314"/>
                    <a:pt x="81" y="1314"/>
                  </a:cubicBezTo>
                  <a:cubicBezTo>
                    <a:pt x="117" y="1314"/>
                    <a:pt x="143" y="1287"/>
                    <a:pt x="152" y="1260"/>
                  </a:cubicBezTo>
                  <a:lnTo>
                    <a:pt x="518" y="100"/>
                  </a:lnTo>
                  <a:cubicBezTo>
                    <a:pt x="527" y="56"/>
                    <a:pt x="509" y="20"/>
                    <a:pt x="473" y="2"/>
                  </a:cubicBezTo>
                  <a:cubicBezTo>
                    <a:pt x="466" y="1"/>
                    <a:pt x="458" y="0"/>
                    <a:pt x="45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80"/>
            <p:cNvSpPr/>
            <p:nvPr/>
          </p:nvSpPr>
          <p:spPr>
            <a:xfrm>
              <a:off x="2659500" y="2402175"/>
              <a:ext cx="42850" cy="94350"/>
            </a:xfrm>
            <a:custGeom>
              <a:avLst/>
              <a:gdLst/>
              <a:ahLst/>
              <a:cxnLst/>
              <a:rect l="l" t="t" r="r" b="b"/>
              <a:pathLst>
                <a:path w="1714" h="3774" extrusionOk="0">
                  <a:moveTo>
                    <a:pt x="1571" y="0"/>
                  </a:moveTo>
                  <a:lnTo>
                    <a:pt x="1169" y="2231"/>
                  </a:lnTo>
                  <a:lnTo>
                    <a:pt x="224" y="3292"/>
                  </a:lnTo>
                  <a:lnTo>
                    <a:pt x="1" y="1972"/>
                  </a:lnTo>
                  <a:lnTo>
                    <a:pt x="152" y="3774"/>
                  </a:lnTo>
                  <a:lnTo>
                    <a:pt x="1357" y="2320"/>
                  </a:lnTo>
                  <a:lnTo>
                    <a:pt x="1714" y="36"/>
                  </a:lnTo>
                  <a:lnTo>
                    <a:pt x="157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00" name="Google Shape;2300;p80"/>
          <p:cNvGrpSpPr/>
          <p:nvPr/>
        </p:nvGrpSpPr>
        <p:grpSpPr>
          <a:xfrm rot="-2221087">
            <a:off x="354844" y="446655"/>
            <a:ext cx="936709" cy="495774"/>
            <a:chOff x="6679875" y="343900"/>
            <a:chExt cx="738750" cy="391000"/>
          </a:xfrm>
        </p:grpSpPr>
        <p:sp>
          <p:nvSpPr>
            <p:cNvPr id="2301" name="Google Shape;2301;p80"/>
            <p:cNvSpPr/>
            <p:nvPr/>
          </p:nvSpPr>
          <p:spPr>
            <a:xfrm>
              <a:off x="6679875" y="343900"/>
              <a:ext cx="738750" cy="391000"/>
            </a:xfrm>
            <a:custGeom>
              <a:avLst/>
              <a:gdLst/>
              <a:ahLst/>
              <a:cxnLst/>
              <a:rect l="l" t="t" r="r" b="b"/>
              <a:pathLst>
                <a:path w="29550" h="15640" extrusionOk="0">
                  <a:moveTo>
                    <a:pt x="1253" y="0"/>
                  </a:moveTo>
                  <a:cubicBezTo>
                    <a:pt x="577" y="0"/>
                    <a:pt x="0" y="552"/>
                    <a:pt x="0" y="1254"/>
                  </a:cubicBezTo>
                  <a:lnTo>
                    <a:pt x="0" y="14387"/>
                  </a:lnTo>
                  <a:cubicBezTo>
                    <a:pt x="0" y="15088"/>
                    <a:pt x="577" y="15640"/>
                    <a:pt x="1253" y="15640"/>
                  </a:cubicBezTo>
                  <a:lnTo>
                    <a:pt x="28296" y="15640"/>
                  </a:lnTo>
                  <a:cubicBezTo>
                    <a:pt x="28973" y="15640"/>
                    <a:pt x="29549" y="15088"/>
                    <a:pt x="29549" y="14387"/>
                  </a:cubicBezTo>
                  <a:lnTo>
                    <a:pt x="29549" y="1254"/>
                  </a:lnTo>
                  <a:cubicBezTo>
                    <a:pt x="29549" y="552"/>
                    <a:pt x="28973" y="0"/>
                    <a:pt x="28296" y="0"/>
                  </a:cubicBezTo>
                  <a:close/>
                </a:path>
              </a:pathLst>
            </a:custGeom>
            <a:solidFill>
              <a:schemeClr val="accent2"/>
            </a:solidFill>
            <a:ln>
              <a:noFill/>
            </a:ln>
            <a:effectLst>
              <a:outerShdw dist="19050" dir="3000000" algn="bl" rotWithShape="0">
                <a:schemeClr val="dk1">
                  <a:alpha val="1882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80"/>
            <p:cNvSpPr/>
            <p:nvPr/>
          </p:nvSpPr>
          <p:spPr>
            <a:xfrm>
              <a:off x="6727475" y="391525"/>
              <a:ext cx="643525" cy="296375"/>
            </a:xfrm>
            <a:custGeom>
              <a:avLst/>
              <a:gdLst/>
              <a:ahLst/>
              <a:cxnLst/>
              <a:rect l="l" t="t" r="r" b="b"/>
              <a:pathLst>
                <a:path w="25741" h="11855" extrusionOk="0">
                  <a:moveTo>
                    <a:pt x="1" y="0"/>
                  </a:moveTo>
                  <a:lnTo>
                    <a:pt x="1" y="11855"/>
                  </a:lnTo>
                  <a:lnTo>
                    <a:pt x="25740" y="11855"/>
                  </a:lnTo>
                  <a:lnTo>
                    <a:pt x="25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80"/>
            <p:cNvSpPr/>
            <p:nvPr/>
          </p:nvSpPr>
          <p:spPr>
            <a:xfrm>
              <a:off x="6711200" y="375225"/>
              <a:ext cx="675450" cy="328350"/>
            </a:xfrm>
            <a:custGeom>
              <a:avLst/>
              <a:gdLst/>
              <a:ahLst/>
              <a:cxnLst/>
              <a:rect l="l" t="t" r="r" b="b"/>
              <a:pathLst>
                <a:path w="27018" h="13134" extrusionOk="0">
                  <a:moveTo>
                    <a:pt x="25740" y="1279"/>
                  </a:moveTo>
                  <a:lnTo>
                    <a:pt x="25740" y="11855"/>
                  </a:lnTo>
                  <a:lnTo>
                    <a:pt x="1278" y="11855"/>
                  </a:lnTo>
                  <a:lnTo>
                    <a:pt x="1278" y="1279"/>
                  </a:lnTo>
                  <a:close/>
                  <a:moveTo>
                    <a:pt x="0" y="1"/>
                  </a:moveTo>
                  <a:lnTo>
                    <a:pt x="0" y="13134"/>
                  </a:lnTo>
                  <a:lnTo>
                    <a:pt x="27018" y="13134"/>
                  </a:lnTo>
                  <a:lnTo>
                    <a:pt x="270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80"/>
            <p:cNvSpPr/>
            <p:nvPr/>
          </p:nvSpPr>
          <p:spPr>
            <a:xfrm>
              <a:off x="6727475" y="391525"/>
              <a:ext cx="86500" cy="86475"/>
            </a:xfrm>
            <a:custGeom>
              <a:avLst/>
              <a:gdLst/>
              <a:ahLst/>
              <a:cxnLst/>
              <a:rect l="l" t="t" r="r" b="b"/>
              <a:pathLst>
                <a:path w="3460" h="3459" extrusionOk="0">
                  <a:moveTo>
                    <a:pt x="1" y="0"/>
                  </a:moveTo>
                  <a:lnTo>
                    <a:pt x="1" y="3459"/>
                  </a:lnTo>
                  <a:cubicBezTo>
                    <a:pt x="1906" y="3459"/>
                    <a:pt x="3460" y="1905"/>
                    <a:pt x="34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80"/>
            <p:cNvSpPr/>
            <p:nvPr/>
          </p:nvSpPr>
          <p:spPr>
            <a:xfrm>
              <a:off x="7283875" y="391525"/>
              <a:ext cx="87125" cy="86475"/>
            </a:xfrm>
            <a:custGeom>
              <a:avLst/>
              <a:gdLst/>
              <a:ahLst/>
              <a:cxnLst/>
              <a:rect l="l" t="t" r="r" b="b"/>
              <a:pathLst>
                <a:path w="3485" h="3459" extrusionOk="0">
                  <a:moveTo>
                    <a:pt x="1" y="0"/>
                  </a:moveTo>
                  <a:cubicBezTo>
                    <a:pt x="1" y="1905"/>
                    <a:pt x="1555" y="3459"/>
                    <a:pt x="3484" y="3459"/>
                  </a:cubicBez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80"/>
            <p:cNvSpPr/>
            <p:nvPr/>
          </p:nvSpPr>
          <p:spPr>
            <a:xfrm>
              <a:off x="6727475" y="600800"/>
              <a:ext cx="86500" cy="87100"/>
            </a:xfrm>
            <a:custGeom>
              <a:avLst/>
              <a:gdLst/>
              <a:ahLst/>
              <a:cxnLst/>
              <a:rect l="l" t="t" r="r" b="b"/>
              <a:pathLst>
                <a:path w="3460" h="3484" extrusionOk="0">
                  <a:moveTo>
                    <a:pt x="1" y="0"/>
                  </a:moveTo>
                  <a:lnTo>
                    <a:pt x="1" y="3484"/>
                  </a:lnTo>
                  <a:lnTo>
                    <a:pt x="3460" y="3484"/>
                  </a:lnTo>
                  <a:cubicBezTo>
                    <a:pt x="3460" y="1554"/>
                    <a:pt x="1906" y="0"/>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80"/>
            <p:cNvSpPr/>
            <p:nvPr/>
          </p:nvSpPr>
          <p:spPr>
            <a:xfrm>
              <a:off x="7283875" y="600800"/>
              <a:ext cx="87125" cy="87100"/>
            </a:xfrm>
            <a:custGeom>
              <a:avLst/>
              <a:gdLst/>
              <a:ahLst/>
              <a:cxnLst/>
              <a:rect l="l" t="t" r="r" b="b"/>
              <a:pathLst>
                <a:path w="3485" h="3484" extrusionOk="0">
                  <a:moveTo>
                    <a:pt x="3484" y="0"/>
                  </a:moveTo>
                  <a:cubicBezTo>
                    <a:pt x="1555" y="0"/>
                    <a:pt x="1" y="1554"/>
                    <a:pt x="1" y="3484"/>
                  </a:cubicBezTo>
                  <a:lnTo>
                    <a:pt x="3484" y="3484"/>
                  </a:lnTo>
                  <a:lnTo>
                    <a:pt x="34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80"/>
            <p:cNvSpPr/>
            <p:nvPr/>
          </p:nvSpPr>
          <p:spPr>
            <a:xfrm>
              <a:off x="6932375" y="422225"/>
              <a:ext cx="233725" cy="234350"/>
            </a:xfrm>
            <a:custGeom>
              <a:avLst/>
              <a:gdLst/>
              <a:ahLst/>
              <a:cxnLst/>
              <a:rect l="l" t="t" r="r" b="b"/>
              <a:pathLst>
                <a:path w="9349" h="9374" extrusionOk="0">
                  <a:moveTo>
                    <a:pt x="4662" y="0"/>
                  </a:moveTo>
                  <a:cubicBezTo>
                    <a:pt x="2081" y="0"/>
                    <a:pt x="0" y="2106"/>
                    <a:pt x="0" y="4687"/>
                  </a:cubicBezTo>
                  <a:cubicBezTo>
                    <a:pt x="0" y="7269"/>
                    <a:pt x="2081" y="9374"/>
                    <a:pt x="4662" y="9374"/>
                  </a:cubicBezTo>
                  <a:cubicBezTo>
                    <a:pt x="7244" y="9374"/>
                    <a:pt x="9349" y="7269"/>
                    <a:pt x="9349" y="4687"/>
                  </a:cubicBezTo>
                  <a:cubicBezTo>
                    <a:pt x="9349" y="2106"/>
                    <a:pt x="7244" y="0"/>
                    <a:pt x="46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80"/>
            <p:cNvSpPr/>
            <p:nvPr/>
          </p:nvSpPr>
          <p:spPr>
            <a:xfrm>
              <a:off x="7013825" y="478600"/>
              <a:ext cx="61425" cy="134125"/>
            </a:xfrm>
            <a:custGeom>
              <a:avLst/>
              <a:gdLst/>
              <a:ahLst/>
              <a:cxnLst/>
              <a:rect l="l" t="t" r="r" b="b"/>
              <a:pathLst>
                <a:path w="2457" h="5365" extrusionOk="0">
                  <a:moveTo>
                    <a:pt x="1053" y="1"/>
                  </a:moveTo>
                  <a:lnTo>
                    <a:pt x="1053" y="653"/>
                  </a:lnTo>
                  <a:cubicBezTo>
                    <a:pt x="452" y="753"/>
                    <a:pt x="51" y="1154"/>
                    <a:pt x="51" y="1705"/>
                  </a:cubicBezTo>
                  <a:cubicBezTo>
                    <a:pt x="51" y="2282"/>
                    <a:pt x="477" y="2582"/>
                    <a:pt x="1153" y="2833"/>
                  </a:cubicBezTo>
                  <a:cubicBezTo>
                    <a:pt x="1630" y="3034"/>
                    <a:pt x="1880" y="3259"/>
                    <a:pt x="1880" y="3610"/>
                  </a:cubicBezTo>
                  <a:cubicBezTo>
                    <a:pt x="1880" y="3986"/>
                    <a:pt x="1580" y="4262"/>
                    <a:pt x="1103" y="4262"/>
                  </a:cubicBezTo>
                  <a:cubicBezTo>
                    <a:pt x="727" y="4262"/>
                    <a:pt x="402" y="4136"/>
                    <a:pt x="151" y="3986"/>
                  </a:cubicBezTo>
                  <a:lnTo>
                    <a:pt x="1" y="4412"/>
                  </a:lnTo>
                  <a:cubicBezTo>
                    <a:pt x="226" y="4587"/>
                    <a:pt x="627" y="4713"/>
                    <a:pt x="1003" y="4713"/>
                  </a:cubicBezTo>
                  <a:lnTo>
                    <a:pt x="1003" y="5364"/>
                  </a:lnTo>
                  <a:lnTo>
                    <a:pt x="1429" y="5364"/>
                  </a:lnTo>
                  <a:lnTo>
                    <a:pt x="1429" y="4688"/>
                  </a:lnTo>
                  <a:cubicBezTo>
                    <a:pt x="2106" y="4587"/>
                    <a:pt x="2457" y="4086"/>
                    <a:pt x="2457" y="3585"/>
                  </a:cubicBezTo>
                  <a:cubicBezTo>
                    <a:pt x="2457" y="2983"/>
                    <a:pt x="2106" y="2658"/>
                    <a:pt x="1429" y="2382"/>
                  </a:cubicBezTo>
                  <a:cubicBezTo>
                    <a:pt x="878" y="2131"/>
                    <a:pt x="627" y="1981"/>
                    <a:pt x="627" y="1630"/>
                  </a:cubicBezTo>
                  <a:cubicBezTo>
                    <a:pt x="627" y="1379"/>
                    <a:pt x="828" y="1054"/>
                    <a:pt x="1329" y="1054"/>
                  </a:cubicBezTo>
                  <a:cubicBezTo>
                    <a:pt x="1730" y="1054"/>
                    <a:pt x="2006" y="1204"/>
                    <a:pt x="2156" y="1279"/>
                  </a:cubicBezTo>
                  <a:lnTo>
                    <a:pt x="2306" y="853"/>
                  </a:lnTo>
                  <a:cubicBezTo>
                    <a:pt x="2131" y="753"/>
                    <a:pt x="1855" y="628"/>
                    <a:pt x="1454" y="628"/>
                  </a:cubicBezTo>
                  <a:lnTo>
                    <a:pt x="14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80"/>
            <p:cNvSpPr/>
            <p:nvPr/>
          </p:nvSpPr>
          <p:spPr>
            <a:xfrm>
              <a:off x="6727475" y="391525"/>
              <a:ext cx="643525" cy="296375"/>
            </a:xfrm>
            <a:custGeom>
              <a:avLst/>
              <a:gdLst/>
              <a:ahLst/>
              <a:cxnLst/>
              <a:rect l="l" t="t" r="r" b="b"/>
              <a:pathLst>
                <a:path w="25741" h="11855" extrusionOk="0">
                  <a:moveTo>
                    <a:pt x="1" y="0"/>
                  </a:moveTo>
                  <a:lnTo>
                    <a:pt x="1" y="11855"/>
                  </a:lnTo>
                  <a:lnTo>
                    <a:pt x="25740" y="11855"/>
                  </a:lnTo>
                  <a:lnTo>
                    <a:pt x="1" y="0"/>
                  </a:lnTo>
                  <a:close/>
                </a:path>
              </a:pathLst>
            </a:custGeom>
            <a:solidFill>
              <a:srgbClr val="000000">
                <a:alpha val="1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278"/>
                                        </p:tgtEl>
                                        <p:attrNameLst>
                                          <p:attrName>style.visibility</p:attrName>
                                        </p:attrNameLst>
                                      </p:cBhvr>
                                      <p:to>
                                        <p:strVal val="visible"/>
                                      </p:to>
                                    </p:set>
                                    <p:anim calcmode="lin" valueType="num">
                                      <p:cBhvr additive="base">
                                        <p:cTn id="7" dur="1000"/>
                                        <p:tgtEl>
                                          <p:spTgt spid="227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279"/>
                                        </p:tgtEl>
                                        <p:attrNameLst>
                                          <p:attrName>style.visibility</p:attrName>
                                        </p:attrNameLst>
                                      </p:cBhvr>
                                      <p:to>
                                        <p:strVal val="visible"/>
                                      </p:to>
                                    </p:set>
                                    <p:anim calcmode="lin" valueType="num">
                                      <p:cBhvr additive="base">
                                        <p:cTn id="10" dur="1000"/>
                                        <p:tgtEl>
                                          <p:spTgt spid="2279"/>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2281"/>
                                        </p:tgtEl>
                                        <p:attrNameLst>
                                          <p:attrName>style.visibility</p:attrName>
                                        </p:attrNameLst>
                                      </p:cBhvr>
                                      <p:to>
                                        <p:strVal val="visible"/>
                                      </p:to>
                                    </p:set>
                                    <p:anim calcmode="lin" valueType="num">
                                      <p:cBhvr additive="base">
                                        <p:cTn id="13" dur="1000"/>
                                        <p:tgtEl>
                                          <p:spTgt spid="228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rnational Anti-Corruption Day by Slidesgo">
  <a:themeElements>
    <a:clrScheme name="Simple Light">
      <a:dk1>
        <a:srgbClr val="FFFFFF"/>
      </a:dk1>
      <a:lt1>
        <a:srgbClr val="101122"/>
      </a:lt1>
      <a:dk2>
        <a:srgbClr val="E62525"/>
      </a:dk2>
      <a:lt2>
        <a:srgbClr val="EDAF37"/>
      </a:lt2>
      <a:accent1>
        <a:srgbClr val="FDC979"/>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2363</Words>
  <Application>Microsoft Office PowerPoint</Application>
  <PresentationFormat>On-screen Show (16:9)</PresentationFormat>
  <Paragraphs>192</Paragraphs>
  <Slides>35</Slides>
  <Notes>35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Bebas Neue</vt:lpstr>
      <vt:lpstr>Catamaran</vt:lpstr>
      <vt:lpstr>PT Sans</vt:lpstr>
      <vt:lpstr>Anton</vt:lpstr>
      <vt:lpstr>Roboto Condensed Light</vt:lpstr>
      <vt:lpstr>Arial</vt:lpstr>
      <vt:lpstr>Simple Light</vt:lpstr>
      <vt:lpstr>International Anti-Corruption Day by Slidesgo</vt:lpstr>
      <vt:lpstr>TINDAK PIDANA KORUPSI</vt:lpstr>
      <vt:lpstr>OUR TEAM</vt:lpstr>
      <vt:lpstr>APA  ITU</vt:lpstr>
      <vt:lpstr>KORUPSI</vt:lpstr>
      <vt:lpstr>— ASIAN WORLD BANK</vt:lpstr>
      <vt:lpstr>KORUPSI</vt:lpstr>
      <vt:lpstr>JENIS - JENIS KORUPSI</vt:lpstr>
      <vt:lpstr>PETTY CORRUPTION</vt:lpstr>
      <vt:lpstr>GRAND CORRUPTION</vt:lpstr>
      <vt:lpstr>POLITICAL CORRUPTION</vt:lpstr>
      <vt:lpstr>DAMPAK DARI KORUPSI</vt:lpstr>
      <vt:lpstr>Dampak Korupsi</vt:lpstr>
      <vt:lpstr>Dampak Korupsi di Bidang Ekonomi</vt:lpstr>
      <vt:lpstr>Dampak Korupsi Terhadap Budaya</vt:lpstr>
      <vt:lpstr>Dampak Korupsi di Bidang Kesehatan</vt:lpstr>
      <vt:lpstr>Dampak Korupsi di Bidang Pembangunan</vt:lpstr>
      <vt:lpstr>Korupsi Meningkatkan Kemiskinan</vt:lpstr>
      <vt:lpstr>PENEGAKAN HUKUM KORUPSI DI INDONESIA</vt:lpstr>
      <vt:lpstr>Penegakan Hukum Korupsi Di Indonesia</vt:lpstr>
      <vt:lpstr>Terbentuknya Pengadilan Khusus Tindak Pidana Korupsi</vt:lpstr>
      <vt:lpstr>Penegakan Hukum Tindak Pidana Korupsi oleh KPK</vt:lpstr>
      <vt:lpstr>Tugas dan Wewenang KPK</vt:lpstr>
      <vt:lpstr>Peran KPK dalam Proses Penegakan Hukum</vt:lpstr>
      <vt:lpstr>Eksekusi</vt:lpstr>
      <vt:lpstr>Dasar Hukum Penerapan Tindak Pidana Korupsi</vt:lpstr>
      <vt:lpstr>Dasar Hukum Penerapan Tindak Pidana Korupsi</vt:lpstr>
      <vt:lpstr>7 Delik Tindak Pidana Korupsi</vt:lpstr>
      <vt:lpstr>PERAN MASYARAKAT DALAM MENCEGAH KORUPSI</vt:lpstr>
      <vt:lpstr>Peran Masyarakat</vt:lpstr>
      <vt:lpstr>KASUS KORUPSI TERBESAR DI INDONESIA</vt:lpstr>
      <vt:lpstr>Surya Darmadi  </vt:lpstr>
      <vt:lpstr>Korupsi Asabri</vt:lpstr>
      <vt:lpstr>CONCLUSION</vt:lpstr>
      <vt:lpstr>CONCLUSIONS</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TINDAK PIDANA KORUPSI</dc:title>
  <cp:lastModifiedBy>nabeel nizam</cp:lastModifiedBy>
  <cp:revision>2</cp:revision>
  <dcterms:modified xsi:type="dcterms:W3CDTF">2023-11-06T11:46:41Z</dcterms:modified>
</cp:coreProperties>
</file>