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3" r:id="rId5"/>
    <p:sldId id="260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101" d="100"/>
          <a:sy n="101" d="100"/>
        </p:scale>
        <p:origin x="6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B73046-C1B6-42AD-AC4A-0E92FCF2AC41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42D75A4-6024-4D6D-A7A2-9FA9ED85DFAB}">
      <dgm:prSet/>
      <dgm:spPr/>
      <dgm:t>
        <a:bodyPr/>
        <a:lstStyle/>
        <a:p>
          <a:r>
            <a:rPr lang="en-US" dirty="0"/>
            <a:t>A data collecting program designed to improve on the inefficiencies of the Voodoo Scripts.</a:t>
          </a:r>
        </a:p>
      </dgm:t>
    </dgm:pt>
    <dgm:pt modelId="{6E630133-E5E4-430B-AC7A-16D0E77C94FB}" type="parTrans" cxnId="{71AC13B4-0175-4224-B316-6FC20DE40345}">
      <dgm:prSet/>
      <dgm:spPr/>
      <dgm:t>
        <a:bodyPr/>
        <a:lstStyle/>
        <a:p>
          <a:endParaRPr lang="en-US"/>
        </a:p>
      </dgm:t>
    </dgm:pt>
    <dgm:pt modelId="{173A7504-97BB-4416-B308-F70F611E40BF}" type="sibTrans" cxnId="{71AC13B4-0175-4224-B316-6FC20DE40345}">
      <dgm:prSet/>
      <dgm:spPr/>
      <dgm:t>
        <a:bodyPr/>
        <a:lstStyle/>
        <a:p>
          <a:endParaRPr lang="en-US"/>
        </a:p>
      </dgm:t>
    </dgm:pt>
    <dgm:pt modelId="{1024478C-28E8-450B-BB2D-EE9D4AD7337B}">
      <dgm:prSet/>
      <dgm:spPr/>
      <dgm:t>
        <a:bodyPr/>
        <a:lstStyle/>
        <a:p>
          <a:r>
            <a:rPr lang="en-US" dirty="0"/>
            <a:t>Utilizes Python 3</a:t>
          </a:r>
        </a:p>
      </dgm:t>
    </dgm:pt>
    <dgm:pt modelId="{B870EC1D-825C-4EC5-B75A-EA2D9EF4A98A}" type="parTrans" cxnId="{3FA79B83-12F9-4E0A-BDEE-206DBCB12C5C}">
      <dgm:prSet/>
      <dgm:spPr/>
      <dgm:t>
        <a:bodyPr/>
        <a:lstStyle/>
        <a:p>
          <a:endParaRPr lang="en-US"/>
        </a:p>
      </dgm:t>
    </dgm:pt>
    <dgm:pt modelId="{AC56FEE3-C84C-428F-8803-415F8390599B}" type="sibTrans" cxnId="{3FA79B83-12F9-4E0A-BDEE-206DBCB12C5C}">
      <dgm:prSet/>
      <dgm:spPr/>
      <dgm:t>
        <a:bodyPr/>
        <a:lstStyle/>
        <a:p>
          <a:endParaRPr lang="en-US"/>
        </a:p>
      </dgm:t>
    </dgm:pt>
    <dgm:pt modelId="{E9F275FD-6AF6-4731-A244-275A5104119B}">
      <dgm:prSet/>
      <dgm:spPr/>
      <dgm:t>
        <a:bodyPr/>
        <a:lstStyle/>
        <a:p>
          <a:r>
            <a:rPr lang="en-US" dirty="0"/>
            <a:t>Innovation in form of parallel programming</a:t>
          </a:r>
        </a:p>
      </dgm:t>
    </dgm:pt>
    <dgm:pt modelId="{2B2086F3-7683-4029-93ED-DFADC07732BA}" type="parTrans" cxnId="{15355F30-F5F4-4CF7-8800-74A8500848BD}">
      <dgm:prSet/>
      <dgm:spPr/>
      <dgm:t>
        <a:bodyPr/>
        <a:lstStyle/>
        <a:p>
          <a:endParaRPr lang="en-US"/>
        </a:p>
      </dgm:t>
    </dgm:pt>
    <dgm:pt modelId="{846057B3-763D-42F8-8DC8-6BE2DCC83CE2}" type="sibTrans" cxnId="{15355F30-F5F4-4CF7-8800-74A8500848BD}">
      <dgm:prSet/>
      <dgm:spPr/>
      <dgm:t>
        <a:bodyPr/>
        <a:lstStyle/>
        <a:p>
          <a:endParaRPr lang="en-US"/>
        </a:p>
      </dgm:t>
    </dgm:pt>
    <dgm:pt modelId="{7AFDE487-36C0-4CD0-BD15-20088E694611}">
      <dgm:prSet/>
      <dgm:spPr/>
      <dgm:t>
        <a:bodyPr/>
        <a:lstStyle/>
        <a:p>
          <a:r>
            <a:rPr lang="en-US" dirty="0"/>
            <a:t>Tailored Specifically to meet the data needs of the Intelsat </a:t>
          </a:r>
          <a:r>
            <a:rPr lang="en-US" dirty="0" err="1"/>
            <a:t>Neteng</a:t>
          </a:r>
          <a:r>
            <a:rPr lang="en-US" dirty="0"/>
            <a:t> Team</a:t>
          </a:r>
        </a:p>
      </dgm:t>
    </dgm:pt>
    <dgm:pt modelId="{0A6C8FF2-0E0C-4395-970A-CC2512B78DD0}" type="parTrans" cxnId="{51ECA03B-36C6-4184-B2EC-5EDB45884A30}">
      <dgm:prSet/>
      <dgm:spPr/>
      <dgm:t>
        <a:bodyPr/>
        <a:lstStyle/>
        <a:p>
          <a:endParaRPr lang="en-US"/>
        </a:p>
      </dgm:t>
    </dgm:pt>
    <dgm:pt modelId="{93E19A0D-6FA6-46D4-93E7-84E1D51C6CD4}" type="sibTrans" cxnId="{51ECA03B-36C6-4184-B2EC-5EDB45884A30}">
      <dgm:prSet/>
      <dgm:spPr/>
    </dgm:pt>
    <dgm:pt modelId="{3E1B0CF0-1798-4870-901D-B43DAF464E8C}" type="pres">
      <dgm:prSet presAssocID="{D8B73046-C1B6-42AD-AC4A-0E92FCF2AC41}" presName="diagram" presStyleCnt="0">
        <dgm:presLayoutVars>
          <dgm:dir/>
          <dgm:resizeHandles val="exact"/>
        </dgm:presLayoutVars>
      </dgm:prSet>
      <dgm:spPr/>
    </dgm:pt>
    <dgm:pt modelId="{D813A6D6-F76D-4261-ACDB-FF57F1E41ABF}" type="pres">
      <dgm:prSet presAssocID="{B42D75A4-6024-4D6D-A7A2-9FA9ED85DFAB}" presName="node" presStyleLbl="node1" presStyleIdx="0" presStyleCnt="4">
        <dgm:presLayoutVars>
          <dgm:bulletEnabled val="1"/>
        </dgm:presLayoutVars>
      </dgm:prSet>
      <dgm:spPr/>
    </dgm:pt>
    <dgm:pt modelId="{3E426C42-6C6B-4B8D-B65D-53D5F2C2F138}" type="pres">
      <dgm:prSet presAssocID="{173A7504-97BB-4416-B308-F70F611E40BF}" presName="sibTrans" presStyleCnt="0"/>
      <dgm:spPr/>
    </dgm:pt>
    <dgm:pt modelId="{EFD8A770-EFF9-4760-A50E-1F73CCE76B39}" type="pres">
      <dgm:prSet presAssocID="{7AFDE487-36C0-4CD0-BD15-20088E694611}" presName="node" presStyleLbl="node1" presStyleIdx="1" presStyleCnt="4">
        <dgm:presLayoutVars>
          <dgm:bulletEnabled val="1"/>
        </dgm:presLayoutVars>
      </dgm:prSet>
      <dgm:spPr/>
    </dgm:pt>
    <dgm:pt modelId="{8E8C2D26-1A2D-465F-B718-87A36422E90D}" type="pres">
      <dgm:prSet presAssocID="{93E19A0D-6FA6-46D4-93E7-84E1D51C6CD4}" presName="sibTrans" presStyleCnt="0"/>
      <dgm:spPr/>
    </dgm:pt>
    <dgm:pt modelId="{3C40FC7C-E8B6-460B-A803-80153A1B67B6}" type="pres">
      <dgm:prSet presAssocID="{1024478C-28E8-450B-BB2D-EE9D4AD7337B}" presName="node" presStyleLbl="node1" presStyleIdx="2" presStyleCnt="4">
        <dgm:presLayoutVars>
          <dgm:bulletEnabled val="1"/>
        </dgm:presLayoutVars>
      </dgm:prSet>
      <dgm:spPr/>
    </dgm:pt>
    <dgm:pt modelId="{AFC12BE7-2176-4755-A35E-52B5967B4D11}" type="pres">
      <dgm:prSet presAssocID="{AC56FEE3-C84C-428F-8803-415F8390599B}" presName="sibTrans" presStyleCnt="0"/>
      <dgm:spPr/>
    </dgm:pt>
    <dgm:pt modelId="{651EA047-57B9-4CE7-8C62-141F26F18232}" type="pres">
      <dgm:prSet presAssocID="{E9F275FD-6AF6-4731-A244-275A5104119B}" presName="node" presStyleLbl="node1" presStyleIdx="3" presStyleCnt="4">
        <dgm:presLayoutVars>
          <dgm:bulletEnabled val="1"/>
        </dgm:presLayoutVars>
      </dgm:prSet>
      <dgm:spPr/>
    </dgm:pt>
  </dgm:ptLst>
  <dgm:cxnLst>
    <dgm:cxn modelId="{0ADEFA1A-4F52-408B-9C9E-A25492C857D4}" type="presOf" srcId="{E9F275FD-6AF6-4731-A244-275A5104119B}" destId="{651EA047-57B9-4CE7-8C62-141F26F18232}" srcOrd="0" destOrd="0" presId="urn:microsoft.com/office/officeart/2005/8/layout/default"/>
    <dgm:cxn modelId="{15355F30-F5F4-4CF7-8800-74A8500848BD}" srcId="{D8B73046-C1B6-42AD-AC4A-0E92FCF2AC41}" destId="{E9F275FD-6AF6-4731-A244-275A5104119B}" srcOrd="3" destOrd="0" parTransId="{2B2086F3-7683-4029-93ED-DFADC07732BA}" sibTransId="{846057B3-763D-42F8-8DC8-6BE2DCC83CE2}"/>
    <dgm:cxn modelId="{51ECA03B-36C6-4184-B2EC-5EDB45884A30}" srcId="{D8B73046-C1B6-42AD-AC4A-0E92FCF2AC41}" destId="{7AFDE487-36C0-4CD0-BD15-20088E694611}" srcOrd="1" destOrd="0" parTransId="{0A6C8FF2-0E0C-4395-970A-CC2512B78DD0}" sibTransId="{93E19A0D-6FA6-46D4-93E7-84E1D51C6CD4}"/>
    <dgm:cxn modelId="{3FA79B83-12F9-4E0A-BDEE-206DBCB12C5C}" srcId="{D8B73046-C1B6-42AD-AC4A-0E92FCF2AC41}" destId="{1024478C-28E8-450B-BB2D-EE9D4AD7337B}" srcOrd="2" destOrd="0" parTransId="{B870EC1D-825C-4EC5-B75A-EA2D9EF4A98A}" sibTransId="{AC56FEE3-C84C-428F-8803-415F8390599B}"/>
    <dgm:cxn modelId="{0584D5A2-F259-44AD-A9F4-6988C03CE67F}" type="presOf" srcId="{B42D75A4-6024-4D6D-A7A2-9FA9ED85DFAB}" destId="{D813A6D6-F76D-4261-ACDB-FF57F1E41ABF}" srcOrd="0" destOrd="0" presId="urn:microsoft.com/office/officeart/2005/8/layout/default"/>
    <dgm:cxn modelId="{71AC13B4-0175-4224-B316-6FC20DE40345}" srcId="{D8B73046-C1B6-42AD-AC4A-0E92FCF2AC41}" destId="{B42D75A4-6024-4D6D-A7A2-9FA9ED85DFAB}" srcOrd="0" destOrd="0" parTransId="{6E630133-E5E4-430B-AC7A-16D0E77C94FB}" sibTransId="{173A7504-97BB-4416-B308-F70F611E40BF}"/>
    <dgm:cxn modelId="{7A2CFDD6-02A5-474D-A1D6-CA5EF2A3D9BC}" type="presOf" srcId="{1024478C-28E8-450B-BB2D-EE9D4AD7337B}" destId="{3C40FC7C-E8B6-460B-A803-80153A1B67B6}" srcOrd="0" destOrd="0" presId="urn:microsoft.com/office/officeart/2005/8/layout/default"/>
    <dgm:cxn modelId="{036D2BE6-EC78-4443-98D6-9DE23459A76E}" type="presOf" srcId="{7AFDE487-36C0-4CD0-BD15-20088E694611}" destId="{EFD8A770-EFF9-4760-A50E-1F73CCE76B39}" srcOrd="0" destOrd="0" presId="urn:microsoft.com/office/officeart/2005/8/layout/default"/>
    <dgm:cxn modelId="{9356DAF5-7EC0-4C85-A9E8-AAD3E7AE7B58}" type="presOf" srcId="{D8B73046-C1B6-42AD-AC4A-0E92FCF2AC41}" destId="{3E1B0CF0-1798-4870-901D-B43DAF464E8C}" srcOrd="0" destOrd="0" presId="urn:microsoft.com/office/officeart/2005/8/layout/default"/>
    <dgm:cxn modelId="{236BA853-293B-459E-A4DB-5E43ECB470B0}" type="presParOf" srcId="{3E1B0CF0-1798-4870-901D-B43DAF464E8C}" destId="{D813A6D6-F76D-4261-ACDB-FF57F1E41ABF}" srcOrd="0" destOrd="0" presId="urn:microsoft.com/office/officeart/2005/8/layout/default"/>
    <dgm:cxn modelId="{2919296A-73D6-4445-91C7-48F3A4D9F970}" type="presParOf" srcId="{3E1B0CF0-1798-4870-901D-B43DAF464E8C}" destId="{3E426C42-6C6B-4B8D-B65D-53D5F2C2F138}" srcOrd="1" destOrd="0" presId="urn:microsoft.com/office/officeart/2005/8/layout/default"/>
    <dgm:cxn modelId="{2021BE3C-D478-4869-8E5F-E455F73DC8E4}" type="presParOf" srcId="{3E1B0CF0-1798-4870-901D-B43DAF464E8C}" destId="{EFD8A770-EFF9-4760-A50E-1F73CCE76B39}" srcOrd="2" destOrd="0" presId="urn:microsoft.com/office/officeart/2005/8/layout/default"/>
    <dgm:cxn modelId="{F035B9E0-1A13-4A8B-B07C-7B94EAE05553}" type="presParOf" srcId="{3E1B0CF0-1798-4870-901D-B43DAF464E8C}" destId="{8E8C2D26-1A2D-465F-B718-87A36422E90D}" srcOrd="3" destOrd="0" presId="urn:microsoft.com/office/officeart/2005/8/layout/default"/>
    <dgm:cxn modelId="{C393D4ED-9F95-4E89-8D7E-2EEFFED2802D}" type="presParOf" srcId="{3E1B0CF0-1798-4870-901D-B43DAF464E8C}" destId="{3C40FC7C-E8B6-460B-A803-80153A1B67B6}" srcOrd="4" destOrd="0" presId="urn:microsoft.com/office/officeart/2005/8/layout/default"/>
    <dgm:cxn modelId="{5762D297-63A5-42BB-801D-01E964F403F0}" type="presParOf" srcId="{3E1B0CF0-1798-4870-901D-B43DAF464E8C}" destId="{AFC12BE7-2176-4755-A35E-52B5967B4D11}" srcOrd="5" destOrd="0" presId="urn:microsoft.com/office/officeart/2005/8/layout/default"/>
    <dgm:cxn modelId="{5EA439F6-AA31-4CA1-BD75-60ABEDC607D4}" type="presParOf" srcId="{3E1B0CF0-1798-4870-901D-B43DAF464E8C}" destId="{651EA047-57B9-4CE7-8C62-141F26F18232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13A6D6-F76D-4261-ACDB-FF57F1E41ABF}">
      <dsp:nvSpPr>
        <dsp:cNvPr id="0" name=""/>
        <dsp:cNvSpPr/>
      </dsp:nvSpPr>
      <dsp:spPr>
        <a:xfrm>
          <a:off x="1748064" y="2975"/>
          <a:ext cx="3342605" cy="200556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 data collecting program designed to improve on the inefficiencies of the Voodoo Scripts.</a:t>
          </a:r>
        </a:p>
      </dsp:txBody>
      <dsp:txXfrm>
        <a:off x="1748064" y="2975"/>
        <a:ext cx="3342605" cy="2005563"/>
      </dsp:txXfrm>
    </dsp:sp>
    <dsp:sp modelId="{EFD8A770-EFF9-4760-A50E-1F73CCE76B39}">
      <dsp:nvSpPr>
        <dsp:cNvPr id="0" name=""/>
        <dsp:cNvSpPr/>
      </dsp:nvSpPr>
      <dsp:spPr>
        <a:xfrm>
          <a:off x="5424930" y="2975"/>
          <a:ext cx="3342605" cy="2005563"/>
        </a:xfrm>
        <a:prstGeom prst="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Tailored Specifically to meet the data needs of the Intelsat </a:t>
          </a:r>
          <a:r>
            <a:rPr lang="en-US" sz="2500" kern="1200" dirty="0" err="1"/>
            <a:t>Neteng</a:t>
          </a:r>
          <a:r>
            <a:rPr lang="en-US" sz="2500" kern="1200" dirty="0"/>
            <a:t> Team</a:t>
          </a:r>
        </a:p>
      </dsp:txBody>
      <dsp:txXfrm>
        <a:off x="5424930" y="2975"/>
        <a:ext cx="3342605" cy="2005563"/>
      </dsp:txXfrm>
    </dsp:sp>
    <dsp:sp modelId="{3C40FC7C-E8B6-460B-A803-80153A1B67B6}">
      <dsp:nvSpPr>
        <dsp:cNvPr id="0" name=""/>
        <dsp:cNvSpPr/>
      </dsp:nvSpPr>
      <dsp:spPr>
        <a:xfrm>
          <a:off x="1748064" y="2342799"/>
          <a:ext cx="3342605" cy="2005563"/>
        </a:xfrm>
        <a:prstGeom prst="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Utilizes Python 3</a:t>
          </a:r>
        </a:p>
      </dsp:txBody>
      <dsp:txXfrm>
        <a:off x="1748064" y="2342799"/>
        <a:ext cx="3342605" cy="2005563"/>
      </dsp:txXfrm>
    </dsp:sp>
    <dsp:sp modelId="{651EA047-57B9-4CE7-8C62-141F26F18232}">
      <dsp:nvSpPr>
        <dsp:cNvPr id="0" name=""/>
        <dsp:cNvSpPr/>
      </dsp:nvSpPr>
      <dsp:spPr>
        <a:xfrm>
          <a:off x="5424930" y="2342799"/>
          <a:ext cx="3342605" cy="2005563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Innovation in form of parallel programming</a:t>
          </a:r>
        </a:p>
      </dsp:txBody>
      <dsp:txXfrm>
        <a:off x="5424930" y="2342799"/>
        <a:ext cx="3342605" cy="20055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FC68B-1C63-42BC-95B0-F2FF73F59C8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4CDC1-9DB3-421F-A4C0-FB15CF25A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938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FC68B-1C63-42BC-95B0-F2FF73F59C8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4CDC1-9DB3-421F-A4C0-FB15CF25A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49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FC68B-1C63-42BC-95B0-F2FF73F59C8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4CDC1-9DB3-421F-A4C0-FB15CF25A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94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FC68B-1C63-42BC-95B0-F2FF73F59C8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4CDC1-9DB3-421F-A4C0-FB15CF25A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102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FC68B-1C63-42BC-95B0-F2FF73F59C8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4CDC1-9DB3-421F-A4C0-FB15CF25A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003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FC68B-1C63-42BC-95B0-F2FF73F59C8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4CDC1-9DB3-421F-A4C0-FB15CF25A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37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FC68B-1C63-42BC-95B0-F2FF73F59C8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4CDC1-9DB3-421F-A4C0-FB15CF25A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72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FC68B-1C63-42BC-95B0-F2FF73F59C8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4CDC1-9DB3-421F-A4C0-FB15CF25A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91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FC68B-1C63-42BC-95B0-F2FF73F59C8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4CDC1-9DB3-421F-A4C0-FB15CF25A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3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FC68B-1C63-42BC-95B0-F2FF73F59C8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4CDC1-9DB3-421F-A4C0-FB15CF25A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80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FC68B-1C63-42BC-95B0-F2FF73F59C8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4CDC1-9DB3-421F-A4C0-FB15CF25A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159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FC68B-1C63-42BC-95B0-F2FF73F59C8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4CDC1-9DB3-421F-A4C0-FB15CF25A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7413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B7C10A-9D01-407A-9086-28CF192165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8280" b="2547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DCAFB6-EAFF-45DA-8885-03E665506D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965200"/>
            <a:ext cx="10261600" cy="3564869"/>
          </a:xfrm>
        </p:spPr>
        <p:txBody>
          <a:bodyPr>
            <a:normAutofit/>
          </a:bodyPr>
          <a:lstStyle/>
          <a:p>
            <a:pPr algn="l"/>
            <a:r>
              <a:rPr lang="en-US" sz="1150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Wolfpack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3213E3-920E-4588-A0C7-C359CBCD6A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4572002"/>
            <a:ext cx="10261600" cy="1202995"/>
          </a:xfrm>
        </p:spPr>
        <p:txBody>
          <a:bodyPr>
            <a:normAutofit/>
          </a:bodyPr>
          <a:lstStyle/>
          <a:p>
            <a:pPr algn="l"/>
            <a:r>
              <a:rPr lang="en-US" sz="3200"/>
              <a:t>By Godfrey Ndu</a:t>
            </a:r>
          </a:p>
        </p:txBody>
      </p:sp>
    </p:spTree>
    <p:extLst>
      <p:ext uri="{BB962C8B-B14F-4D97-AF65-F5344CB8AC3E}">
        <p14:creationId xmlns:p14="http://schemas.microsoft.com/office/powerpoint/2010/main" val="3448943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>
            <a:extLst>
              <a:ext uri="{FF2B5EF4-FFF2-40B4-BE49-F238E27FC236}">
                <a16:creationId xmlns:a16="http://schemas.microsoft.com/office/drawing/2014/main" id="{16F25288-06E4-4A8E-ADCE-4637302C6A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8018" b="771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E7B098-FD4B-46C2-A3C2-87CFEF637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What is Wolfpak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1CA26C83-0AA3-4428-A7D3-0B0E838063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720881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981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592AB-F6EF-4082-8D48-A2CE4EFBE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Voodoo Vs Wolfpak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E217C-6348-43F6-A1B9-8885823567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Wolfpack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2BF285-F2AD-496E-B1DF-2296C507B0C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100" dirty="0"/>
              <a:t>One SSH and Telnet Session per server</a:t>
            </a:r>
          </a:p>
          <a:p>
            <a:r>
              <a:rPr lang="en-US" sz="1100" dirty="0"/>
              <a:t>Utilizes latest version of Python3</a:t>
            </a:r>
          </a:p>
          <a:p>
            <a:r>
              <a:rPr lang="en-US" sz="1100" dirty="0"/>
              <a:t>Utilizes </a:t>
            </a:r>
            <a:r>
              <a:rPr lang="en-US" sz="1100" dirty="0" err="1"/>
              <a:t>Paramiko</a:t>
            </a:r>
            <a:r>
              <a:rPr lang="en-US" sz="1100" dirty="0"/>
              <a:t> library for server interaction</a:t>
            </a:r>
          </a:p>
          <a:p>
            <a:r>
              <a:rPr lang="en-US" sz="1100" dirty="0"/>
              <a:t>Multiprocessing for servers</a:t>
            </a:r>
          </a:p>
          <a:p>
            <a:r>
              <a:rPr lang="en-US" sz="1100" dirty="0"/>
              <a:t>Data model: Hash data Structure</a:t>
            </a:r>
          </a:p>
          <a:p>
            <a:r>
              <a:rPr lang="en-US" sz="1100" dirty="0"/>
              <a:t>Extensive use of if statements for independent command processing</a:t>
            </a:r>
          </a:p>
          <a:p>
            <a:r>
              <a:rPr lang="en-US" sz="1100" dirty="0"/>
              <a:t>99% efficiency in remote processing</a:t>
            </a:r>
          </a:p>
          <a:p>
            <a:r>
              <a:rPr lang="en-US" sz="1100" dirty="0"/>
              <a:t>Designed in a manner that allows for  quick and easy debugging for errors</a:t>
            </a:r>
          </a:p>
          <a:p>
            <a:r>
              <a:rPr lang="en-US" sz="1100" dirty="0"/>
              <a:t>Understandable log file: error accounting</a:t>
            </a:r>
          </a:p>
          <a:p>
            <a:r>
              <a:rPr lang="en-US" sz="1100" dirty="0"/>
              <a:t>Integration with </a:t>
            </a:r>
            <a:r>
              <a:rPr lang="en-US" sz="1100" dirty="0" err="1"/>
              <a:t>Influxdb</a:t>
            </a:r>
            <a:endParaRPr lang="en-US" sz="1100" dirty="0"/>
          </a:p>
          <a:p>
            <a:r>
              <a:rPr lang="en-US" sz="1100" dirty="0"/>
              <a:t>Integration of Realtime dashboards</a:t>
            </a:r>
          </a:p>
          <a:p>
            <a:r>
              <a:rPr lang="en-US" sz="1100" dirty="0"/>
              <a:t>High processing speed (90% faster than voodoo, over 1.6k remotes in less that 4mins) </a:t>
            </a:r>
          </a:p>
          <a:p>
            <a:r>
              <a:rPr lang="en-US" sz="1100" dirty="0"/>
              <a:t>On demand data availability for maintenance</a:t>
            </a:r>
          </a:p>
          <a:p>
            <a:r>
              <a:rPr lang="en-US" sz="1100" dirty="0"/>
              <a:t>Adapted to PP_TPA inconsistencies</a:t>
            </a:r>
          </a:p>
          <a:p>
            <a:r>
              <a:rPr lang="en-US" sz="1100" dirty="0"/>
              <a:t>Easy to run</a:t>
            </a:r>
          </a:p>
          <a:p>
            <a:r>
              <a:rPr lang="en-US" sz="1100" dirty="0"/>
              <a:t>Designed  with as much file/script independence as possible</a:t>
            </a:r>
          </a:p>
          <a:p>
            <a:r>
              <a:rPr lang="en-US" sz="1100" dirty="0"/>
              <a:t>Easy to carry out upgrades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47997C-BA22-40FD-AB44-2D66C3F81A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Voodoo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77AE59-69C4-4A99-831B-25D1A20A40E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100" dirty="0"/>
              <a:t>Multiple telnet sessions per server: one telnet per remote</a:t>
            </a:r>
          </a:p>
          <a:p>
            <a:r>
              <a:rPr lang="en-US" sz="1100" dirty="0"/>
              <a:t>Some files written in Python 2 and outdated</a:t>
            </a:r>
          </a:p>
          <a:p>
            <a:r>
              <a:rPr lang="en-US" sz="1100" dirty="0" err="1"/>
              <a:t>Pexpect</a:t>
            </a:r>
            <a:r>
              <a:rPr lang="en-US" sz="1100" dirty="0"/>
              <a:t> Library for server interaction</a:t>
            </a:r>
          </a:p>
          <a:p>
            <a:r>
              <a:rPr lang="en-US" sz="1100" dirty="0"/>
              <a:t>No parallel programing (linear/sequential server processing)</a:t>
            </a:r>
          </a:p>
          <a:p>
            <a:r>
              <a:rPr lang="en-US" sz="1100" dirty="0"/>
              <a:t>Linear data structure</a:t>
            </a:r>
          </a:p>
          <a:p>
            <a:r>
              <a:rPr lang="en-US" sz="1100" dirty="0"/>
              <a:t>Few if statements and built-in error traps</a:t>
            </a:r>
          </a:p>
          <a:p>
            <a:r>
              <a:rPr lang="en-US" sz="1100" dirty="0"/>
              <a:t>70% efficiency in remote processing</a:t>
            </a:r>
          </a:p>
          <a:p>
            <a:r>
              <a:rPr lang="en-US" sz="1100" dirty="0"/>
              <a:t>Incomprehensible logfile</a:t>
            </a:r>
          </a:p>
          <a:p>
            <a:r>
              <a:rPr lang="en-US" sz="1100" dirty="0"/>
              <a:t>No database integration; utilized csv files for data storage</a:t>
            </a:r>
          </a:p>
          <a:p>
            <a:r>
              <a:rPr lang="en-US" sz="1100" dirty="0"/>
              <a:t>No Realtime dashboard; utilized Pandas &amp; matplotlib to create data snapshots</a:t>
            </a:r>
          </a:p>
          <a:p>
            <a:r>
              <a:rPr lang="en-US" sz="1100" dirty="0"/>
              <a:t>Very slow  processing speed(800 remotes in 35-40mins)</a:t>
            </a:r>
          </a:p>
          <a:p>
            <a:r>
              <a:rPr lang="en-US" sz="1100" dirty="0"/>
              <a:t>No on demand data</a:t>
            </a:r>
          </a:p>
          <a:p>
            <a:r>
              <a:rPr lang="en-US" sz="1100" dirty="0"/>
              <a:t>Not adapted to PP_TPA inconsistencies</a:t>
            </a:r>
          </a:p>
          <a:p>
            <a:r>
              <a:rPr lang="en-US" sz="1100" dirty="0"/>
              <a:t>Complicated to run</a:t>
            </a:r>
          </a:p>
          <a:p>
            <a:r>
              <a:rPr lang="en-US" sz="1100" dirty="0"/>
              <a:t>Very bogus script with multiple files and dependencies </a:t>
            </a:r>
          </a:p>
          <a:p>
            <a:r>
              <a:rPr lang="en-US" sz="1100" dirty="0"/>
              <a:t>hard to upgrade</a:t>
            </a:r>
          </a:p>
        </p:txBody>
      </p:sp>
    </p:spTree>
    <p:extLst>
      <p:ext uri="{BB962C8B-B14F-4D97-AF65-F5344CB8AC3E}">
        <p14:creationId xmlns:p14="http://schemas.microsoft.com/office/powerpoint/2010/main" val="3134164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diagram&#10;&#10;Description automatically generated">
            <a:extLst>
              <a:ext uri="{FF2B5EF4-FFF2-40B4-BE49-F238E27FC236}">
                <a16:creationId xmlns:a16="http://schemas.microsoft.com/office/drawing/2014/main" id="{B80766F2-5E2D-46F4-9DA8-DD84E5782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482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44671-0516-435F-B716-6B5B11033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5735" y="640081"/>
            <a:ext cx="4806184" cy="3637373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/>
              <a:t>Log file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026331-6228-45D7-A413-C04111CCB7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695"/>
          <a:stretch/>
        </p:blipFill>
        <p:spPr>
          <a:xfrm>
            <a:off x="20" y="10"/>
            <a:ext cx="610563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60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B22B2D-1C98-4C07-B767-1B084D355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 &amp; Input &amp; improvement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300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3579</TotalTime>
  <Words>279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Wolfpack</vt:lpstr>
      <vt:lpstr>What is Wolfpak</vt:lpstr>
      <vt:lpstr>Voodoo Vs Wolfpak</vt:lpstr>
      <vt:lpstr>PowerPoint Presentation</vt:lpstr>
      <vt:lpstr>Log file</vt:lpstr>
      <vt:lpstr>Questions &amp; Input &amp; improvement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Wolfpack</dc:title>
  <dc:creator>Ndu, Godfrey</dc:creator>
  <cp:lastModifiedBy>Ndu, Godfrey</cp:lastModifiedBy>
  <cp:revision>18</cp:revision>
  <dcterms:created xsi:type="dcterms:W3CDTF">2021-08-30T13:07:49Z</dcterms:created>
  <dcterms:modified xsi:type="dcterms:W3CDTF">2021-09-02T00:47:11Z</dcterms:modified>
</cp:coreProperties>
</file>