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672" r:id="rId5"/>
    <p:sldMasterId id="2147483688" r:id="rId6"/>
    <p:sldMasterId id="2147483705" r:id="rId7"/>
  </p:sldMasterIdLst>
  <p:notesMasterIdLst>
    <p:notesMasterId r:id="rId22"/>
  </p:notesMasterIdLst>
  <p:sldIdLst>
    <p:sldId id="272" r:id="rId8"/>
    <p:sldId id="270" r:id="rId9"/>
    <p:sldId id="288" r:id="rId10"/>
    <p:sldId id="287" r:id="rId11"/>
    <p:sldId id="284" r:id="rId12"/>
    <p:sldId id="289" r:id="rId13"/>
    <p:sldId id="283" r:id="rId14"/>
    <p:sldId id="263" r:id="rId15"/>
    <p:sldId id="292" r:id="rId16"/>
    <p:sldId id="290" r:id="rId17"/>
    <p:sldId id="293" r:id="rId18"/>
    <p:sldId id="285" r:id="rId19"/>
    <p:sldId id="294" r:id="rId20"/>
    <p:sldId id="280" r:id="rId21"/>
  </p:sldIdLst>
  <p:sldSz cx="12192000" cy="6858000"/>
  <p:notesSz cx="6858000" cy="9144000"/>
  <p:defaultText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3A9"/>
    <a:srgbClr val="1F513D"/>
    <a:srgbClr val="071D49"/>
    <a:srgbClr val="F4B223"/>
    <a:srgbClr val="99C8CC"/>
    <a:srgbClr val="AED0E8"/>
    <a:srgbClr val="78BE22"/>
    <a:srgbClr val="00A7B5"/>
    <a:srgbClr val="69B3E7"/>
    <a:srgbClr val="DD8A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26"/>
  </p:normalViewPr>
  <p:slideViewPr>
    <p:cSldViewPr snapToGrid="0" snapToObjects="1">
      <p:cViewPr>
        <p:scale>
          <a:sx n="101" d="100"/>
          <a:sy n="101" d="100"/>
        </p:scale>
        <p:origin x="68"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C914D-CD5A-4DBB-9615-E7EFE86A59D8}"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80802D61-2C36-4DEA-A759-BAD8D98031EA}">
      <dgm:prSet/>
      <dgm:spPr/>
      <dgm:t>
        <a:bodyPr/>
        <a:lstStyle/>
        <a:p>
          <a:r>
            <a:rPr lang="en-US" dirty="0"/>
            <a:t>Why the name Wolfpak?</a:t>
          </a:r>
        </a:p>
      </dgm:t>
    </dgm:pt>
    <dgm:pt modelId="{AF5835B6-2EC7-444D-A9CB-12A133D57AC1}" type="parTrans" cxnId="{2B0640CF-813A-4EC6-B74C-E1C80A30FDD7}">
      <dgm:prSet/>
      <dgm:spPr/>
      <dgm:t>
        <a:bodyPr/>
        <a:lstStyle/>
        <a:p>
          <a:endParaRPr lang="en-US"/>
        </a:p>
      </dgm:t>
    </dgm:pt>
    <dgm:pt modelId="{F4A6A08D-B70D-45CA-9D2F-089D6112B040}" type="sibTrans" cxnId="{2B0640CF-813A-4EC6-B74C-E1C80A30FDD7}">
      <dgm:prSet/>
      <dgm:spPr/>
      <dgm:t>
        <a:bodyPr/>
        <a:lstStyle/>
        <a:p>
          <a:endParaRPr lang="en-US"/>
        </a:p>
      </dgm:t>
    </dgm:pt>
    <dgm:pt modelId="{8C108EAA-9101-4DB2-ADEA-789BFC6243AA}">
      <dgm:prSet/>
      <dgm:spPr/>
      <dgm:t>
        <a:bodyPr/>
        <a:lstStyle/>
        <a:p>
          <a:r>
            <a:rPr lang="en-US" dirty="0"/>
            <a:t>What is Wolfpak?</a:t>
          </a:r>
        </a:p>
      </dgm:t>
    </dgm:pt>
    <dgm:pt modelId="{FA817844-9F71-4C22-A0D4-E6D2D8D29FC5}" type="parTrans" cxnId="{2A081B9B-D0FC-43C4-BA0C-AB6E6DBE2FC0}">
      <dgm:prSet/>
      <dgm:spPr/>
      <dgm:t>
        <a:bodyPr/>
        <a:lstStyle/>
        <a:p>
          <a:endParaRPr lang="en-US"/>
        </a:p>
      </dgm:t>
    </dgm:pt>
    <dgm:pt modelId="{7ED46928-0218-412A-B03E-FC1A7A3B01AB}" type="sibTrans" cxnId="{2A081B9B-D0FC-43C4-BA0C-AB6E6DBE2FC0}">
      <dgm:prSet/>
      <dgm:spPr/>
      <dgm:t>
        <a:bodyPr/>
        <a:lstStyle/>
        <a:p>
          <a:endParaRPr lang="en-US"/>
        </a:p>
      </dgm:t>
    </dgm:pt>
    <dgm:pt modelId="{C87C4F1B-D44E-4A24-8A4A-20E1CC57DB76}">
      <dgm:prSet/>
      <dgm:spPr/>
      <dgm:t>
        <a:bodyPr/>
        <a:lstStyle/>
        <a:p>
          <a:r>
            <a:rPr lang="en-US" dirty="0"/>
            <a:t>Why was Wolfpak Designed?</a:t>
          </a:r>
        </a:p>
      </dgm:t>
    </dgm:pt>
    <dgm:pt modelId="{92F2EEF9-1D89-4ACA-8DE1-2164D4E1F3B2}" type="parTrans" cxnId="{4761EE9E-7032-4E56-8623-30A6CA57BBEC}">
      <dgm:prSet/>
      <dgm:spPr/>
      <dgm:t>
        <a:bodyPr/>
        <a:lstStyle/>
        <a:p>
          <a:endParaRPr lang="en-US"/>
        </a:p>
      </dgm:t>
    </dgm:pt>
    <dgm:pt modelId="{00C00979-9F8B-43D1-8952-0D5E87300663}" type="sibTrans" cxnId="{4761EE9E-7032-4E56-8623-30A6CA57BBEC}">
      <dgm:prSet/>
      <dgm:spPr/>
      <dgm:t>
        <a:bodyPr/>
        <a:lstStyle/>
        <a:p>
          <a:endParaRPr lang="en-US"/>
        </a:p>
      </dgm:t>
    </dgm:pt>
    <dgm:pt modelId="{D4F32DB9-8A65-4FE4-B2F5-D07234F627AC}" type="pres">
      <dgm:prSet presAssocID="{481C914D-CD5A-4DBB-9615-E7EFE86A59D8}" presName="diagram" presStyleCnt="0">
        <dgm:presLayoutVars>
          <dgm:dir/>
          <dgm:resizeHandles val="exact"/>
        </dgm:presLayoutVars>
      </dgm:prSet>
      <dgm:spPr/>
    </dgm:pt>
    <dgm:pt modelId="{C6D1894C-C130-4470-A923-A0015EA96FA7}" type="pres">
      <dgm:prSet presAssocID="{80802D61-2C36-4DEA-A759-BAD8D98031EA}" presName="node" presStyleLbl="node1" presStyleIdx="0" presStyleCnt="3">
        <dgm:presLayoutVars>
          <dgm:bulletEnabled val="1"/>
        </dgm:presLayoutVars>
      </dgm:prSet>
      <dgm:spPr/>
    </dgm:pt>
    <dgm:pt modelId="{BA1B58BD-1485-4978-B8D7-7AE9E6FDFD49}" type="pres">
      <dgm:prSet presAssocID="{F4A6A08D-B70D-45CA-9D2F-089D6112B040}" presName="sibTrans" presStyleCnt="0"/>
      <dgm:spPr/>
    </dgm:pt>
    <dgm:pt modelId="{A3462AAC-CB92-479D-99E8-1B14F0F21504}" type="pres">
      <dgm:prSet presAssocID="{8C108EAA-9101-4DB2-ADEA-789BFC6243AA}" presName="node" presStyleLbl="node1" presStyleIdx="1" presStyleCnt="3">
        <dgm:presLayoutVars>
          <dgm:bulletEnabled val="1"/>
        </dgm:presLayoutVars>
      </dgm:prSet>
      <dgm:spPr/>
    </dgm:pt>
    <dgm:pt modelId="{9CBA54A4-460F-4D4D-AF9F-7C2DA1BABF74}" type="pres">
      <dgm:prSet presAssocID="{7ED46928-0218-412A-B03E-FC1A7A3B01AB}" presName="sibTrans" presStyleCnt="0"/>
      <dgm:spPr/>
    </dgm:pt>
    <dgm:pt modelId="{8986548A-B6AE-4DEB-A9D8-21BD7FC92B09}" type="pres">
      <dgm:prSet presAssocID="{C87C4F1B-D44E-4A24-8A4A-20E1CC57DB76}" presName="node" presStyleLbl="node1" presStyleIdx="2" presStyleCnt="3">
        <dgm:presLayoutVars>
          <dgm:bulletEnabled val="1"/>
        </dgm:presLayoutVars>
      </dgm:prSet>
      <dgm:spPr/>
    </dgm:pt>
  </dgm:ptLst>
  <dgm:cxnLst>
    <dgm:cxn modelId="{DFD8D410-66A3-4E36-B4F0-59F21FE001D7}" type="presOf" srcId="{C87C4F1B-D44E-4A24-8A4A-20E1CC57DB76}" destId="{8986548A-B6AE-4DEB-A9D8-21BD7FC92B09}" srcOrd="0" destOrd="0" presId="urn:microsoft.com/office/officeart/2005/8/layout/default"/>
    <dgm:cxn modelId="{ED5E216C-38CB-4A13-A0C4-71E8E2C48EC9}" type="presOf" srcId="{481C914D-CD5A-4DBB-9615-E7EFE86A59D8}" destId="{D4F32DB9-8A65-4FE4-B2F5-D07234F627AC}" srcOrd="0" destOrd="0" presId="urn:microsoft.com/office/officeart/2005/8/layout/default"/>
    <dgm:cxn modelId="{8279DA55-7961-4A56-B882-02F36F8C6D24}" type="presOf" srcId="{8C108EAA-9101-4DB2-ADEA-789BFC6243AA}" destId="{A3462AAC-CB92-479D-99E8-1B14F0F21504}" srcOrd="0" destOrd="0" presId="urn:microsoft.com/office/officeart/2005/8/layout/default"/>
    <dgm:cxn modelId="{2A081B9B-D0FC-43C4-BA0C-AB6E6DBE2FC0}" srcId="{481C914D-CD5A-4DBB-9615-E7EFE86A59D8}" destId="{8C108EAA-9101-4DB2-ADEA-789BFC6243AA}" srcOrd="1" destOrd="0" parTransId="{FA817844-9F71-4C22-A0D4-E6D2D8D29FC5}" sibTransId="{7ED46928-0218-412A-B03E-FC1A7A3B01AB}"/>
    <dgm:cxn modelId="{4761EE9E-7032-4E56-8623-30A6CA57BBEC}" srcId="{481C914D-CD5A-4DBB-9615-E7EFE86A59D8}" destId="{C87C4F1B-D44E-4A24-8A4A-20E1CC57DB76}" srcOrd="2" destOrd="0" parTransId="{92F2EEF9-1D89-4ACA-8DE1-2164D4E1F3B2}" sibTransId="{00C00979-9F8B-43D1-8952-0D5E87300663}"/>
    <dgm:cxn modelId="{08094CAD-71D8-465C-97BF-FC752C293966}" type="presOf" srcId="{80802D61-2C36-4DEA-A759-BAD8D98031EA}" destId="{C6D1894C-C130-4470-A923-A0015EA96FA7}" srcOrd="0" destOrd="0" presId="urn:microsoft.com/office/officeart/2005/8/layout/default"/>
    <dgm:cxn modelId="{2B0640CF-813A-4EC6-B74C-E1C80A30FDD7}" srcId="{481C914D-CD5A-4DBB-9615-E7EFE86A59D8}" destId="{80802D61-2C36-4DEA-A759-BAD8D98031EA}" srcOrd="0" destOrd="0" parTransId="{AF5835B6-2EC7-444D-A9CB-12A133D57AC1}" sibTransId="{F4A6A08D-B70D-45CA-9D2F-089D6112B040}"/>
    <dgm:cxn modelId="{127C4D2B-D98B-455B-8353-839CF55D0EB2}" type="presParOf" srcId="{D4F32DB9-8A65-4FE4-B2F5-D07234F627AC}" destId="{C6D1894C-C130-4470-A923-A0015EA96FA7}" srcOrd="0" destOrd="0" presId="urn:microsoft.com/office/officeart/2005/8/layout/default"/>
    <dgm:cxn modelId="{DE09F8D7-3C1B-40D2-8CDD-EAFF701C5645}" type="presParOf" srcId="{D4F32DB9-8A65-4FE4-B2F5-D07234F627AC}" destId="{BA1B58BD-1485-4978-B8D7-7AE9E6FDFD49}" srcOrd="1" destOrd="0" presId="urn:microsoft.com/office/officeart/2005/8/layout/default"/>
    <dgm:cxn modelId="{5B15F404-AA00-4296-946C-497415B0CF61}" type="presParOf" srcId="{D4F32DB9-8A65-4FE4-B2F5-D07234F627AC}" destId="{A3462AAC-CB92-479D-99E8-1B14F0F21504}" srcOrd="2" destOrd="0" presId="urn:microsoft.com/office/officeart/2005/8/layout/default"/>
    <dgm:cxn modelId="{5BF9C938-469E-44A0-B486-C10FFF850214}" type="presParOf" srcId="{D4F32DB9-8A65-4FE4-B2F5-D07234F627AC}" destId="{9CBA54A4-460F-4D4D-AF9F-7C2DA1BABF74}" srcOrd="3" destOrd="0" presId="urn:microsoft.com/office/officeart/2005/8/layout/default"/>
    <dgm:cxn modelId="{4D06CC3B-74A5-42E3-8376-57D58CD2D3C2}" type="presParOf" srcId="{D4F32DB9-8A65-4FE4-B2F5-D07234F627AC}" destId="{8986548A-B6AE-4DEB-A9D8-21BD7FC92B0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A5C552-DA70-4CE4-90C7-0C3B200C1A27}"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522661C-3B54-4B9C-A0D6-21CDB1A32ADF}">
      <dgm:prSet/>
      <dgm:spPr/>
      <dgm:t>
        <a:bodyPr/>
        <a:lstStyle/>
        <a:p>
          <a:r>
            <a:rPr lang="en-US"/>
            <a:t>Data Decentralization</a:t>
          </a:r>
        </a:p>
      </dgm:t>
    </dgm:pt>
    <dgm:pt modelId="{EFBDF519-90DE-42A7-A919-00C9ADC660CC}" type="parTrans" cxnId="{DB1A254B-BCC4-4400-8DF2-F9304E120616}">
      <dgm:prSet/>
      <dgm:spPr/>
      <dgm:t>
        <a:bodyPr/>
        <a:lstStyle/>
        <a:p>
          <a:endParaRPr lang="en-US"/>
        </a:p>
      </dgm:t>
    </dgm:pt>
    <dgm:pt modelId="{30C87082-CD2E-4A7C-B891-252E8DCD8A8B}" type="sibTrans" cxnId="{DB1A254B-BCC4-4400-8DF2-F9304E120616}">
      <dgm:prSet/>
      <dgm:spPr/>
      <dgm:t>
        <a:bodyPr/>
        <a:lstStyle/>
        <a:p>
          <a:endParaRPr lang="en-US"/>
        </a:p>
      </dgm:t>
    </dgm:pt>
    <dgm:pt modelId="{330BEEC8-5D06-4EDE-9F1D-62A87AFE9B9C}">
      <dgm:prSet/>
      <dgm:spPr/>
      <dgm:t>
        <a:bodyPr/>
        <a:lstStyle/>
        <a:p>
          <a:r>
            <a:rPr lang="en-US"/>
            <a:t>Parallel Programming</a:t>
          </a:r>
        </a:p>
      </dgm:t>
    </dgm:pt>
    <dgm:pt modelId="{3C8449D6-03C2-43FE-91CF-7BF6DF50C644}" type="parTrans" cxnId="{CFC0FD2A-5D03-478C-AF61-C83993D9AC29}">
      <dgm:prSet/>
      <dgm:spPr/>
      <dgm:t>
        <a:bodyPr/>
        <a:lstStyle/>
        <a:p>
          <a:endParaRPr lang="en-US"/>
        </a:p>
      </dgm:t>
    </dgm:pt>
    <dgm:pt modelId="{97F3D420-A31B-47E6-8C81-87D0C9B5096B}" type="sibTrans" cxnId="{CFC0FD2A-5D03-478C-AF61-C83993D9AC29}">
      <dgm:prSet/>
      <dgm:spPr/>
      <dgm:t>
        <a:bodyPr/>
        <a:lstStyle/>
        <a:p>
          <a:endParaRPr lang="en-US"/>
        </a:p>
      </dgm:t>
    </dgm:pt>
    <dgm:pt modelId="{73718688-B306-4D7A-9618-E9BC793BAC66}">
      <dgm:prSet/>
      <dgm:spPr/>
      <dgm:t>
        <a:bodyPr/>
        <a:lstStyle/>
        <a:p>
          <a:r>
            <a:rPr lang="en-US"/>
            <a:t>Speed</a:t>
          </a:r>
        </a:p>
      </dgm:t>
    </dgm:pt>
    <dgm:pt modelId="{A7646F8E-61E0-4F6D-9B06-50D6585C36DF}" type="parTrans" cxnId="{D0551E2E-5D7C-4A3B-9B85-D1C4E77A384D}">
      <dgm:prSet/>
      <dgm:spPr/>
      <dgm:t>
        <a:bodyPr/>
        <a:lstStyle/>
        <a:p>
          <a:endParaRPr lang="en-US"/>
        </a:p>
      </dgm:t>
    </dgm:pt>
    <dgm:pt modelId="{6A40C00A-E852-4038-B89C-44D48DA493CE}" type="sibTrans" cxnId="{D0551E2E-5D7C-4A3B-9B85-D1C4E77A384D}">
      <dgm:prSet/>
      <dgm:spPr/>
      <dgm:t>
        <a:bodyPr/>
        <a:lstStyle/>
        <a:p>
          <a:endParaRPr lang="en-US"/>
        </a:p>
      </dgm:t>
    </dgm:pt>
    <dgm:pt modelId="{A581A6C5-9BC8-44E1-BB41-7E3594B91D79}">
      <dgm:prSet/>
      <dgm:spPr/>
      <dgm:t>
        <a:bodyPr/>
        <a:lstStyle/>
        <a:p>
          <a:r>
            <a:rPr lang="en-US"/>
            <a:t>Durability</a:t>
          </a:r>
        </a:p>
      </dgm:t>
    </dgm:pt>
    <dgm:pt modelId="{CC2B1446-F0E7-40D7-A27E-6022A50863F8}" type="parTrans" cxnId="{03584417-1F5C-483D-83A5-D84A1E440588}">
      <dgm:prSet/>
      <dgm:spPr/>
      <dgm:t>
        <a:bodyPr/>
        <a:lstStyle/>
        <a:p>
          <a:endParaRPr lang="en-US"/>
        </a:p>
      </dgm:t>
    </dgm:pt>
    <dgm:pt modelId="{8C23B349-0F50-483F-A905-62A8EDAD64CF}" type="sibTrans" cxnId="{03584417-1F5C-483D-83A5-D84A1E440588}">
      <dgm:prSet/>
      <dgm:spPr/>
      <dgm:t>
        <a:bodyPr/>
        <a:lstStyle/>
        <a:p>
          <a:endParaRPr lang="en-US"/>
        </a:p>
      </dgm:t>
    </dgm:pt>
    <dgm:pt modelId="{8B46EB37-ADC4-4503-B4BC-E2317A0D5AB5}">
      <dgm:prSet/>
      <dgm:spPr/>
      <dgm:t>
        <a:bodyPr/>
        <a:lstStyle/>
        <a:p>
          <a:r>
            <a:rPr lang="en-US"/>
            <a:t>Convenience</a:t>
          </a:r>
        </a:p>
      </dgm:t>
    </dgm:pt>
    <dgm:pt modelId="{19AEDF11-5F2A-4965-AB8B-F24D2F8E4396}" type="parTrans" cxnId="{EE45567E-655D-4F24-9A31-AB0E5CB80AA0}">
      <dgm:prSet/>
      <dgm:spPr/>
      <dgm:t>
        <a:bodyPr/>
        <a:lstStyle/>
        <a:p>
          <a:endParaRPr lang="en-US"/>
        </a:p>
      </dgm:t>
    </dgm:pt>
    <dgm:pt modelId="{38A416D5-399A-4AF1-AD57-E794E8DECAA0}" type="sibTrans" cxnId="{EE45567E-655D-4F24-9A31-AB0E5CB80AA0}">
      <dgm:prSet/>
      <dgm:spPr/>
      <dgm:t>
        <a:bodyPr/>
        <a:lstStyle/>
        <a:p>
          <a:endParaRPr lang="en-US"/>
        </a:p>
      </dgm:t>
    </dgm:pt>
    <dgm:pt modelId="{A07D69C7-7B3A-4FA5-B665-56EA854F41C0}" type="pres">
      <dgm:prSet presAssocID="{B7A5C552-DA70-4CE4-90C7-0C3B200C1A27}" presName="root" presStyleCnt="0">
        <dgm:presLayoutVars>
          <dgm:dir/>
          <dgm:resizeHandles val="exact"/>
        </dgm:presLayoutVars>
      </dgm:prSet>
      <dgm:spPr/>
    </dgm:pt>
    <dgm:pt modelId="{237C4BEE-7AB9-4433-8F1E-E59B0DEF8DB6}" type="pres">
      <dgm:prSet presAssocID="{1522661C-3B54-4B9C-A0D6-21CDB1A32ADF}" presName="compNode" presStyleCnt="0"/>
      <dgm:spPr/>
    </dgm:pt>
    <dgm:pt modelId="{6250FA36-F95E-430A-B559-310DE3B3CE09}" type="pres">
      <dgm:prSet presAssocID="{1522661C-3B54-4B9C-A0D6-21CDB1A32AD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7179E43-1D97-4339-AD56-730632DC6B26}" type="pres">
      <dgm:prSet presAssocID="{1522661C-3B54-4B9C-A0D6-21CDB1A32ADF}" presName="spaceRect" presStyleCnt="0"/>
      <dgm:spPr/>
    </dgm:pt>
    <dgm:pt modelId="{00FFD65E-6DFC-4EAD-9DDF-C7C5B8DF03D6}" type="pres">
      <dgm:prSet presAssocID="{1522661C-3B54-4B9C-A0D6-21CDB1A32ADF}" presName="textRect" presStyleLbl="revTx" presStyleIdx="0" presStyleCnt="5">
        <dgm:presLayoutVars>
          <dgm:chMax val="1"/>
          <dgm:chPref val="1"/>
        </dgm:presLayoutVars>
      </dgm:prSet>
      <dgm:spPr/>
    </dgm:pt>
    <dgm:pt modelId="{C63DE1D5-10F1-4968-A456-3D8414BAECBD}" type="pres">
      <dgm:prSet presAssocID="{30C87082-CD2E-4A7C-B891-252E8DCD8A8B}" presName="sibTrans" presStyleCnt="0"/>
      <dgm:spPr/>
    </dgm:pt>
    <dgm:pt modelId="{21B38673-2454-4886-9E2A-EDF4E4D8A191}" type="pres">
      <dgm:prSet presAssocID="{330BEEC8-5D06-4EDE-9F1D-62A87AFE9B9C}" presName="compNode" presStyleCnt="0"/>
      <dgm:spPr/>
    </dgm:pt>
    <dgm:pt modelId="{E87746BD-26D1-4C60-91BA-A7DFB5557A11}" type="pres">
      <dgm:prSet presAssocID="{330BEEC8-5D06-4EDE-9F1D-62A87AFE9B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017BE88-BF94-4BCA-9D33-EAFE9A42DD28}" type="pres">
      <dgm:prSet presAssocID="{330BEEC8-5D06-4EDE-9F1D-62A87AFE9B9C}" presName="spaceRect" presStyleCnt="0"/>
      <dgm:spPr/>
    </dgm:pt>
    <dgm:pt modelId="{B5D9009B-618B-4A73-B443-82122D6D1B31}" type="pres">
      <dgm:prSet presAssocID="{330BEEC8-5D06-4EDE-9F1D-62A87AFE9B9C}" presName="textRect" presStyleLbl="revTx" presStyleIdx="1" presStyleCnt="5">
        <dgm:presLayoutVars>
          <dgm:chMax val="1"/>
          <dgm:chPref val="1"/>
        </dgm:presLayoutVars>
      </dgm:prSet>
      <dgm:spPr/>
    </dgm:pt>
    <dgm:pt modelId="{3DFFA7FD-18C0-434B-AD81-275250E5CFC8}" type="pres">
      <dgm:prSet presAssocID="{97F3D420-A31B-47E6-8C81-87D0C9B5096B}" presName="sibTrans" presStyleCnt="0"/>
      <dgm:spPr/>
    </dgm:pt>
    <dgm:pt modelId="{CB3A2EF5-59B4-4423-8251-47BEC9D4A6B7}" type="pres">
      <dgm:prSet presAssocID="{73718688-B306-4D7A-9618-E9BC793BAC66}" presName="compNode" presStyleCnt="0"/>
      <dgm:spPr/>
    </dgm:pt>
    <dgm:pt modelId="{8583C0AC-77B3-4E3F-8635-5F075BD659FD}" type="pres">
      <dgm:prSet presAssocID="{73718688-B306-4D7A-9618-E9BC793BAC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A10AB9B-E3FD-4CB7-B529-C43B41CD820C}" type="pres">
      <dgm:prSet presAssocID="{73718688-B306-4D7A-9618-E9BC793BAC66}" presName="spaceRect" presStyleCnt="0"/>
      <dgm:spPr/>
    </dgm:pt>
    <dgm:pt modelId="{64CB6C48-88DA-4876-95BA-7D582924A3EF}" type="pres">
      <dgm:prSet presAssocID="{73718688-B306-4D7A-9618-E9BC793BAC66}" presName="textRect" presStyleLbl="revTx" presStyleIdx="2" presStyleCnt="5">
        <dgm:presLayoutVars>
          <dgm:chMax val="1"/>
          <dgm:chPref val="1"/>
        </dgm:presLayoutVars>
      </dgm:prSet>
      <dgm:spPr/>
    </dgm:pt>
    <dgm:pt modelId="{4A550CD8-E850-4F42-8BEB-83BCA82A93A3}" type="pres">
      <dgm:prSet presAssocID="{6A40C00A-E852-4038-B89C-44D48DA493CE}" presName="sibTrans" presStyleCnt="0"/>
      <dgm:spPr/>
    </dgm:pt>
    <dgm:pt modelId="{22280936-C493-4034-A00C-C746D5C542E9}" type="pres">
      <dgm:prSet presAssocID="{A581A6C5-9BC8-44E1-BB41-7E3594B91D79}" presName="compNode" presStyleCnt="0"/>
      <dgm:spPr/>
    </dgm:pt>
    <dgm:pt modelId="{A3512A16-4575-435B-87C7-C177675F8CAD}" type="pres">
      <dgm:prSet presAssocID="{A581A6C5-9BC8-44E1-BB41-7E3594B91D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203705F-979B-4B48-9C33-002F78537A03}" type="pres">
      <dgm:prSet presAssocID="{A581A6C5-9BC8-44E1-BB41-7E3594B91D79}" presName="spaceRect" presStyleCnt="0"/>
      <dgm:spPr/>
    </dgm:pt>
    <dgm:pt modelId="{C9942487-84DB-4B12-ACA3-F38AAAABECC9}" type="pres">
      <dgm:prSet presAssocID="{A581A6C5-9BC8-44E1-BB41-7E3594B91D79}" presName="textRect" presStyleLbl="revTx" presStyleIdx="3" presStyleCnt="5">
        <dgm:presLayoutVars>
          <dgm:chMax val="1"/>
          <dgm:chPref val="1"/>
        </dgm:presLayoutVars>
      </dgm:prSet>
      <dgm:spPr/>
    </dgm:pt>
    <dgm:pt modelId="{56FBDF24-78EF-49CB-9D1C-4126E957BEEB}" type="pres">
      <dgm:prSet presAssocID="{8C23B349-0F50-483F-A905-62A8EDAD64CF}" presName="sibTrans" presStyleCnt="0"/>
      <dgm:spPr/>
    </dgm:pt>
    <dgm:pt modelId="{A7F39A06-431E-46E3-AC1B-390EF47DCA09}" type="pres">
      <dgm:prSet presAssocID="{8B46EB37-ADC4-4503-B4BC-E2317A0D5AB5}" presName="compNode" presStyleCnt="0"/>
      <dgm:spPr/>
    </dgm:pt>
    <dgm:pt modelId="{06CB5EC0-54BE-405F-A3F8-75F2F7CFA42D}" type="pres">
      <dgm:prSet presAssocID="{8B46EB37-ADC4-4503-B4BC-E2317A0D5AB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0E3A8646-F6CB-4EA9-9907-40FCC0CD5CC2}" type="pres">
      <dgm:prSet presAssocID="{8B46EB37-ADC4-4503-B4BC-E2317A0D5AB5}" presName="spaceRect" presStyleCnt="0"/>
      <dgm:spPr/>
    </dgm:pt>
    <dgm:pt modelId="{386BE552-3C66-47D9-9883-C2C058E416CF}" type="pres">
      <dgm:prSet presAssocID="{8B46EB37-ADC4-4503-B4BC-E2317A0D5AB5}" presName="textRect" presStyleLbl="revTx" presStyleIdx="4" presStyleCnt="5">
        <dgm:presLayoutVars>
          <dgm:chMax val="1"/>
          <dgm:chPref val="1"/>
        </dgm:presLayoutVars>
      </dgm:prSet>
      <dgm:spPr/>
    </dgm:pt>
  </dgm:ptLst>
  <dgm:cxnLst>
    <dgm:cxn modelId="{03584417-1F5C-483D-83A5-D84A1E440588}" srcId="{B7A5C552-DA70-4CE4-90C7-0C3B200C1A27}" destId="{A581A6C5-9BC8-44E1-BB41-7E3594B91D79}" srcOrd="3" destOrd="0" parTransId="{CC2B1446-F0E7-40D7-A27E-6022A50863F8}" sibTransId="{8C23B349-0F50-483F-A905-62A8EDAD64CF}"/>
    <dgm:cxn modelId="{CC54F827-499E-414E-AE3E-2DED3509BDF1}" type="presOf" srcId="{8B46EB37-ADC4-4503-B4BC-E2317A0D5AB5}" destId="{386BE552-3C66-47D9-9883-C2C058E416CF}" srcOrd="0" destOrd="0" presId="urn:microsoft.com/office/officeart/2018/2/layout/IconLabelList"/>
    <dgm:cxn modelId="{CFC0FD2A-5D03-478C-AF61-C83993D9AC29}" srcId="{B7A5C552-DA70-4CE4-90C7-0C3B200C1A27}" destId="{330BEEC8-5D06-4EDE-9F1D-62A87AFE9B9C}" srcOrd="1" destOrd="0" parTransId="{3C8449D6-03C2-43FE-91CF-7BF6DF50C644}" sibTransId="{97F3D420-A31B-47E6-8C81-87D0C9B5096B}"/>
    <dgm:cxn modelId="{D0551E2E-5D7C-4A3B-9B85-D1C4E77A384D}" srcId="{B7A5C552-DA70-4CE4-90C7-0C3B200C1A27}" destId="{73718688-B306-4D7A-9618-E9BC793BAC66}" srcOrd="2" destOrd="0" parTransId="{A7646F8E-61E0-4F6D-9B06-50D6585C36DF}" sibTransId="{6A40C00A-E852-4038-B89C-44D48DA493CE}"/>
    <dgm:cxn modelId="{DB1A254B-BCC4-4400-8DF2-F9304E120616}" srcId="{B7A5C552-DA70-4CE4-90C7-0C3B200C1A27}" destId="{1522661C-3B54-4B9C-A0D6-21CDB1A32ADF}" srcOrd="0" destOrd="0" parTransId="{EFBDF519-90DE-42A7-A919-00C9ADC660CC}" sibTransId="{30C87082-CD2E-4A7C-B891-252E8DCD8A8B}"/>
    <dgm:cxn modelId="{04D5C959-77B7-416B-8D36-3EF88E8518C5}" type="presOf" srcId="{330BEEC8-5D06-4EDE-9F1D-62A87AFE9B9C}" destId="{B5D9009B-618B-4A73-B443-82122D6D1B31}" srcOrd="0" destOrd="0" presId="urn:microsoft.com/office/officeart/2018/2/layout/IconLabelList"/>
    <dgm:cxn modelId="{EE45567E-655D-4F24-9A31-AB0E5CB80AA0}" srcId="{B7A5C552-DA70-4CE4-90C7-0C3B200C1A27}" destId="{8B46EB37-ADC4-4503-B4BC-E2317A0D5AB5}" srcOrd="4" destOrd="0" parTransId="{19AEDF11-5F2A-4965-AB8B-F24D2F8E4396}" sibTransId="{38A416D5-399A-4AF1-AD57-E794E8DECAA0}"/>
    <dgm:cxn modelId="{47001291-A210-4E36-B83E-CB1B399B094D}" type="presOf" srcId="{1522661C-3B54-4B9C-A0D6-21CDB1A32ADF}" destId="{00FFD65E-6DFC-4EAD-9DDF-C7C5B8DF03D6}" srcOrd="0" destOrd="0" presId="urn:microsoft.com/office/officeart/2018/2/layout/IconLabelList"/>
    <dgm:cxn modelId="{37D9B5A2-35B0-42B6-827F-4604D59EF03D}" type="presOf" srcId="{A581A6C5-9BC8-44E1-BB41-7E3594B91D79}" destId="{C9942487-84DB-4B12-ACA3-F38AAAABECC9}" srcOrd="0" destOrd="0" presId="urn:microsoft.com/office/officeart/2018/2/layout/IconLabelList"/>
    <dgm:cxn modelId="{D97C73BF-D25E-4DBD-9F78-BEF599247A89}" type="presOf" srcId="{73718688-B306-4D7A-9618-E9BC793BAC66}" destId="{64CB6C48-88DA-4876-95BA-7D582924A3EF}" srcOrd="0" destOrd="0" presId="urn:microsoft.com/office/officeart/2018/2/layout/IconLabelList"/>
    <dgm:cxn modelId="{F22D87DC-0B19-4397-AD48-2111346BCD86}" type="presOf" srcId="{B7A5C552-DA70-4CE4-90C7-0C3B200C1A27}" destId="{A07D69C7-7B3A-4FA5-B665-56EA854F41C0}" srcOrd="0" destOrd="0" presId="urn:microsoft.com/office/officeart/2018/2/layout/IconLabelList"/>
    <dgm:cxn modelId="{EE7D3449-44D9-4A00-8E1C-69B16F5340DC}" type="presParOf" srcId="{A07D69C7-7B3A-4FA5-B665-56EA854F41C0}" destId="{237C4BEE-7AB9-4433-8F1E-E59B0DEF8DB6}" srcOrd="0" destOrd="0" presId="urn:microsoft.com/office/officeart/2018/2/layout/IconLabelList"/>
    <dgm:cxn modelId="{399991C5-9E5E-4015-B15B-4634C545C513}" type="presParOf" srcId="{237C4BEE-7AB9-4433-8F1E-E59B0DEF8DB6}" destId="{6250FA36-F95E-430A-B559-310DE3B3CE09}" srcOrd="0" destOrd="0" presId="urn:microsoft.com/office/officeart/2018/2/layout/IconLabelList"/>
    <dgm:cxn modelId="{F43F9314-4993-4EBD-9711-F83FE6695349}" type="presParOf" srcId="{237C4BEE-7AB9-4433-8F1E-E59B0DEF8DB6}" destId="{C7179E43-1D97-4339-AD56-730632DC6B26}" srcOrd="1" destOrd="0" presId="urn:microsoft.com/office/officeart/2018/2/layout/IconLabelList"/>
    <dgm:cxn modelId="{51DA3650-1AC8-4C56-8746-6CFA8A5EAD83}" type="presParOf" srcId="{237C4BEE-7AB9-4433-8F1E-E59B0DEF8DB6}" destId="{00FFD65E-6DFC-4EAD-9DDF-C7C5B8DF03D6}" srcOrd="2" destOrd="0" presId="urn:microsoft.com/office/officeart/2018/2/layout/IconLabelList"/>
    <dgm:cxn modelId="{0A2EC68D-FB14-4BCB-8202-F5B90D9231D9}" type="presParOf" srcId="{A07D69C7-7B3A-4FA5-B665-56EA854F41C0}" destId="{C63DE1D5-10F1-4968-A456-3D8414BAECBD}" srcOrd="1" destOrd="0" presId="urn:microsoft.com/office/officeart/2018/2/layout/IconLabelList"/>
    <dgm:cxn modelId="{D36C7E37-491E-4E99-8863-2FAB671A8B79}" type="presParOf" srcId="{A07D69C7-7B3A-4FA5-B665-56EA854F41C0}" destId="{21B38673-2454-4886-9E2A-EDF4E4D8A191}" srcOrd="2" destOrd="0" presId="urn:microsoft.com/office/officeart/2018/2/layout/IconLabelList"/>
    <dgm:cxn modelId="{789E1F2F-33FE-4CCA-A9E4-E0082D858A39}" type="presParOf" srcId="{21B38673-2454-4886-9E2A-EDF4E4D8A191}" destId="{E87746BD-26D1-4C60-91BA-A7DFB5557A11}" srcOrd="0" destOrd="0" presId="urn:microsoft.com/office/officeart/2018/2/layout/IconLabelList"/>
    <dgm:cxn modelId="{3E519CC5-7F2C-492E-93BB-51213F5FA5DB}" type="presParOf" srcId="{21B38673-2454-4886-9E2A-EDF4E4D8A191}" destId="{2017BE88-BF94-4BCA-9D33-EAFE9A42DD28}" srcOrd="1" destOrd="0" presId="urn:microsoft.com/office/officeart/2018/2/layout/IconLabelList"/>
    <dgm:cxn modelId="{79CD4EFE-07ED-4A19-A286-DDD9F330A612}" type="presParOf" srcId="{21B38673-2454-4886-9E2A-EDF4E4D8A191}" destId="{B5D9009B-618B-4A73-B443-82122D6D1B31}" srcOrd="2" destOrd="0" presId="urn:microsoft.com/office/officeart/2018/2/layout/IconLabelList"/>
    <dgm:cxn modelId="{559CF416-BA7C-452C-950D-801375193FCE}" type="presParOf" srcId="{A07D69C7-7B3A-4FA5-B665-56EA854F41C0}" destId="{3DFFA7FD-18C0-434B-AD81-275250E5CFC8}" srcOrd="3" destOrd="0" presId="urn:microsoft.com/office/officeart/2018/2/layout/IconLabelList"/>
    <dgm:cxn modelId="{6159F875-216B-4121-B2AE-7E8511A9D234}" type="presParOf" srcId="{A07D69C7-7B3A-4FA5-B665-56EA854F41C0}" destId="{CB3A2EF5-59B4-4423-8251-47BEC9D4A6B7}" srcOrd="4" destOrd="0" presId="urn:microsoft.com/office/officeart/2018/2/layout/IconLabelList"/>
    <dgm:cxn modelId="{E301607A-8418-44FB-900B-305B8775AC0A}" type="presParOf" srcId="{CB3A2EF5-59B4-4423-8251-47BEC9D4A6B7}" destId="{8583C0AC-77B3-4E3F-8635-5F075BD659FD}" srcOrd="0" destOrd="0" presId="urn:microsoft.com/office/officeart/2018/2/layout/IconLabelList"/>
    <dgm:cxn modelId="{5B6800DA-6B6F-473B-9075-97C8BE26D2B3}" type="presParOf" srcId="{CB3A2EF5-59B4-4423-8251-47BEC9D4A6B7}" destId="{BA10AB9B-E3FD-4CB7-B529-C43B41CD820C}" srcOrd="1" destOrd="0" presId="urn:microsoft.com/office/officeart/2018/2/layout/IconLabelList"/>
    <dgm:cxn modelId="{A9FD5ACF-8393-465F-BBE0-C3CC26298EAD}" type="presParOf" srcId="{CB3A2EF5-59B4-4423-8251-47BEC9D4A6B7}" destId="{64CB6C48-88DA-4876-95BA-7D582924A3EF}" srcOrd="2" destOrd="0" presId="urn:microsoft.com/office/officeart/2018/2/layout/IconLabelList"/>
    <dgm:cxn modelId="{21FA2A60-810C-4767-8BD3-4951E4C3A02B}" type="presParOf" srcId="{A07D69C7-7B3A-4FA5-B665-56EA854F41C0}" destId="{4A550CD8-E850-4F42-8BEB-83BCA82A93A3}" srcOrd="5" destOrd="0" presId="urn:microsoft.com/office/officeart/2018/2/layout/IconLabelList"/>
    <dgm:cxn modelId="{94367A10-3806-4EA9-941B-112DBA0810FA}" type="presParOf" srcId="{A07D69C7-7B3A-4FA5-B665-56EA854F41C0}" destId="{22280936-C493-4034-A00C-C746D5C542E9}" srcOrd="6" destOrd="0" presId="urn:microsoft.com/office/officeart/2018/2/layout/IconLabelList"/>
    <dgm:cxn modelId="{C3869991-B131-4710-BDB0-2A4191DCEB4B}" type="presParOf" srcId="{22280936-C493-4034-A00C-C746D5C542E9}" destId="{A3512A16-4575-435B-87C7-C177675F8CAD}" srcOrd="0" destOrd="0" presId="urn:microsoft.com/office/officeart/2018/2/layout/IconLabelList"/>
    <dgm:cxn modelId="{5B147BC8-95BF-4011-AA9C-B2878F92E123}" type="presParOf" srcId="{22280936-C493-4034-A00C-C746D5C542E9}" destId="{3203705F-979B-4B48-9C33-002F78537A03}" srcOrd="1" destOrd="0" presId="urn:microsoft.com/office/officeart/2018/2/layout/IconLabelList"/>
    <dgm:cxn modelId="{00BD2D52-4FA5-4174-8C0D-19F2D2816CA6}" type="presParOf" srcId="{22280936-C493-4034-A00C-C746D5C542E9}" destId="{C9942487-84DB-4B12-ACA3-F38AAAABECC9}" srcOrd="2" destOrd="0" presId="urn:microsoft.com/office/officeart/2018/2/layout/IconLabelList"/>
    <dgm:cxn modelId="{8AC3E36F-C5C6-4AFA-9DEF-B3DC3A649FAE}" type="presParOf" srcId="{A07D69C7-7B3A-4FA5-B665-56EA854F41C0}" destId="{56FBDF24-78EF-49CB-9D1C-4126E957BEEB}" srcOrd="7" destOrd="0" presId="urn:microsoft.com/office/officeart/2018/2/layout/IconLabelList"/>
    <dgm:cxn modelId="{68DEA4C9-D3F0-4DE3-B815-22B069E373A4}" type="presParOf" srcId="{A07D69C7-7B3A-4FA5-B665-56EA854F41C0}" destId="{A7F39A06-431E-46E3-AC1B-390EF47DCA09}" srcOrd="8" destOrd="0" presId="urn:microsoft.com/office/officeart/2018/2/layout/IconLabelList"/>
    <dgm:cxn modelId="{E9B44D06-CB28-4DAE-B18F-525850B14DA9}" type="presParOf" srcId="{A7F39A06-431E-46E3-AC1B-390EF47DCA09}" destId="{06CB5EC0-54BE-405F-A3F8-75F2F7CFA42D}" srcOrd="0" destOrd="0" presId="urn:microsoft.com/office/officeart/2018/2/layout/IconLabelList"/>
    <dgm:cxn modelId="{33A8770E-D09D-404E-B114-489363F60C0B}" type="presParOf" srcId="{A7F39A06-431E-46E3-AC1B-390EF47DCA09}" destId="{0E3A8646-F6CB-4EA9-9907-40FCC0CD5CC2}" srcOrd="1" destOrd="0" presId="urn:microsoft.com/office/officeart/2018/2/layout/IconLabelList"/>
    <dgm:cxn modelId="{D306064C-3C94-4FAD-9C76-FBF018AE8993}" type="presParOf" srcId="{A7F39A06-431E-46E3-AC1B-390EF47DCA09}" destId="{386BE552-3C66-47D9-9883-C2C058E416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1894C-C130-4470-A923-A0015EA96FA7}">
      <dsp:nvSpPr>
        <dsp:cNvPr id="0" name=""/>
        <dsp:cNvSpPr/>
      </dsp:nvSpPr>
      <dsp:spPr>
        <a:xfrm>
          <a:off x="617" y="816994"/>
          <a:ext cx="2406719" cy="14440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Why the name Wolfpak?</a:t>
          </a:r>
        </a:p>
      </dsp:txBody>
      <dsp:txXfrm>
        <a:off x="617" y="816994"/>
        <a:ext cx="2406719" cy="1444031"/>
      </dsp:txXfrm>
    </dsp:sp>
    <dsp:sp modelId="{A3462AAC-CB92-479D-99E8-1B14F0F21504}">
      <dsp:nvSpPr>
        <dsp:cNvPr id="0" name=""/>
        <dsp:cNvSpPr/>
      </dsp:nvSpPr>
      <dsp:spPr>
        <a:xfrm>
          <a:off x="2648008" y="816994"/>
          <a:ext cx="2406719" cy="14440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What is Wolfpak?</a:t>
          </a:r>
        </a:p>
      </dsp:txBody>
      <dsp:txXfrm>
        <a:off x="2648008" y="816994"/>
        <a:ext cx="2406719" cy="1444031"/>
      </dsp:txXfrm>
    </dsp:sp>
    <dsp:sp modelId="{8986548A-B6AE-4DEB-A9D8-21BD7FC92B09}">
      <dsp:nvSpPr>
        <dsp:cNvPr id="0" name=""/>
        <dsp:cNvSpPr/>
      </dsp:nvSpPr>
      <dsp:spPr>
        <a:xfrm>
          <a:off x="1324312" y="2501697"/>
          <a:ext cx="2406719" cy="14440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Why was Wolfpak Designed?</a:t>
          </a:r>
        </a:p>
      </dsp:txBody>
      <dsp:txXfrm>
        <a:off x="1324312" y="2501697"/>
        <a:ext cx="2406719" cy="1444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FA36-F95E-430A-B559-310DE3B3CE09}">
      <dsp:nvSpPr>
        <dsp:cNvPr id="0" name=""/>
        <dsp:cNvSpPr/>
      </dsp:nvSpPr>
      <dsp:spPr>
        <a:xfrm>
          <a:off x="697530" y="147348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FD65E-6DFC-4EAD-9DDF-C7C5B8DF03D6}">
      <dsp:nvSpPr>
        <dsp:cNvPr id="0" name=""/>
        <dsp:cNvSpPr/>
      </dsp:nvSpPr>
      <dsp:spPr>
        <a:xfrm>
          <a:off x="202529" y="25692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Data Decentralization</a:t>
          </a:r>
        </a:p>
      </dsp:txBody>
      <dsp:txXfrm>
        <a:off x="202529" y="2569243"/>
        <a:ext cx="1800000" cy="720000"/>
      </dsp:txXfrm>
    </dsp:sp>
    <dsp:sp modelId="{E87746BD-26D1-4C60-91BA-A7DFB5557A11}">
      <dsp:nvSpPr>
        <dsp:cNvPr id="0" name=""/>
        <dsp:cNvSpPr/>
      </dsp:nvSpPr>
      <dsp:spPr>
        <a:xfrm>
          <a:off x="2812530" y="147348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D9009B-618B-4A73-B443-82122D6D1B31}">
      <dsp:nvSpPr>
        <dsp:cNvPr id="0" name=""/>
        <dsp:cNvSpPr/>
      </dsp:nvSpPr>
      <dsp:spPr>
        <a:xfrm>
          <a:off x="2317530" y="25692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Parallel Programming</a:t>
          </a:r>
        </a:p>
      </dsp:txBody>
      <dsp:txXfrm>
        <a:off x="2317530" y="2569243"/>
        <a:ext cx="1800000" cy="720000"/>
      </dsp:txXfrm>
    </dsp:sp>
    <dsp:sp modelId="{8583C0AC-77B3-4E3F-8635-5F075BD659FD}">
      <dsp:nvSpPr>
        <dsp:cNvPr id="0" name=""/>
        <dsp:cNvSpPr/>
      </dsp:nvSpPr>
      <dsp:spPr>
        <a:xfrm>
          <a:off x="4927530" y="147348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B6C48-88DA-4876-95BA-7D582924A3EF}">
      <dsp:nvSpPr>
        <dsp:cNvPr id="0" name=""/>
        <dsp:cNvSpPr/>
      </dsp:nvSpPr>
      <dsp:spPr>
        <a:xfrm>
          <a:off x="4432530" y="25692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Speed</a:t>
          </a:r>
        </a:p>
      </dsp:txBody>
      <dsp:txXfrm>
        <a:off x="4432530" y="2569243"/>
        <a:ext cx="1800000" cy="720000"/>
      </dsp:txXfrm>
    </dsp:sp>
    <dsp:sp modelId="{A3512A16-4575-435B-87C7-C177675F8CAD}">
      <dsp:nvSpPr>
        <dsp:cNvPr id="0" name=""/>
        <dsp:cNvSpPr/>
      </dsp:nvSpPr>
      <dsp:spPr>
        <a:xfrm>
          <a:off x="7042530" y="147348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42487-84DB-4B12-ACA3-F38AAAABECC9}">
      <dsp:nvSpPr>
        <dsp:cNvPr id="0" name=""/>
        <dsp:cNvSpPr/>
      </dsp:nvSpPr>
      <dsp:spPr>
        <a:xfrm>
          <a:off x="6547530" y="25692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Durability</a:t>
          </a:r>
        </a:p>
      </dsp:txBody>
      <dsp:txXfrm>
        <a:off x="6547530" y="2569243"/>
        <a:ext cx="1800000" cy="720000"/>
      </dsp:txXfrm>
    </dsp:sp>
    <dsp:sp modelId="{06CB5EC0-54BE-405F-A3F8-75F2F7CFA42D}">
      <dsp:nvSpPr>
        <dsp:cNvPr id="0" name=""/>
        <dsp:cNvSpPr/>
      </dsp:nvSpPr>
      <dsp:spPr>
        <a:xfrm>
          <a:off x="9157530" y="147348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BE552-3C66-47D9-9883-C2C058E416CF}">
      <dsp:nvSpPr>
        <dsp:cNvPr id="0" name=""/>
        <dsp:cNvSpPr/>
      </dsp:nvSpPr>
      <dsp:spPr>
        <a:xfrm>
          <a:off x="8662530" y="25692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Convenience</a:t>
          </a:r>
        </a:p>
      </dsp:txBody>
      <dsp:txXfrm>
        <a:off x="8662530" y="256924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D3FF0-EDB2-0A41-BDB1-B3CBCA6BD947}"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610F5-B95E-2244-A4A2-099E92D91441}" type="slidenum">
              <a:rPr lang="en-US" smtClean="0"/>
              <a:t>‹#›</a:t>
            </a:fld>
            <a:endParaRPr lang="en-US"/>
          </a:p>
        </p:txBody>
      </p:sp>
    </p:spTree>
    <p:extLst>
      <p:ext uri="{BB962C8B-B14F-4D97-AF65-F5344CB8AC3E}">
        <p14:creationId xmlns:p14="http://schemas.microsoft.com/office/powerpoint/2010/main" val="357405962"/>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071D49"/>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7AACBE-B9CF-7943-8D1E-EA653F88DED9}"/>
              </a:ext>
            </a:extLst>
          </p:cNvPr>
          <p:cNvSpPr>
            <a:spLocks noGrp="1"/>
          </p:cNvSpPr>
          <p:nvPr>
            <p:ph type="title"/>
          </p:nvPr>
        </p:nvSpPr>
        <p:spPr>
          <a:xfrm>
            <a:off x="746691" y="1772076"/>
            <a:ext cx="10515600" cy="1325033"/>
          </a:xfrm>
          <a:prstGeom prst="rect">
            <a:avLst/>
          </a:prstGeom>
        </p:spPr>
        <p:txBody>
          <a:bodyPr lIns="0" tIns="0" rIns="0" bIns="0" anchor="b"/>
          <a:lstStyle>
            <a:lvl1pPr>
              <a:defRPr sz="3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4" name="Graphic 3">
            <a:extLst>
              <a:ext uri="{FF2B5EF4-FFF2-40B4-BE49-F238E27FC236}">
                <a16:creationId xmlns:a16="http://schemas.microsoft.com/office/drawing/2014/main" id="{31BD8D60-15A2-334E-AF05-6D4F7B7C69B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7403" r="3947" b="27569"/>
          <a:stretch/>
        </p:blipFill>
        <p:spPr>
          <a:xfrm>
            <a:off x="3266213" y="3915265"/>
            <a:ext cx="8913217" cy="1583704"/>
          </a:xfrm>
          <a:prstGeom prst="rect">
            <a:avLst/>
          </a:prstGeom>
        </p:spPr>
      </p:pic>
      <p:pic>
        <p:nvPicPr>
          <p:cNvPr id="5" name="Picture 4">
            <a:extLst>
              <a:ext uri="{FF2B5EF4-FFF2-40B4-BE49-F238E27FC236}">
                <a16:creationId xmlns:a16="http://schemas.microsoft.com/office/drawing/2014/main" id="{C2074F93-F805-364C-B2BE-24EE657BA273}"/>
              </a:ext>
            </a:extLst>
          </p:cNvPr>
          <p:cNvPicPr>
            <a:picLocks noChangeAspect="1"/>
          </p:cNvPicPr>
          <p:nvPr userDrawn="1"/>
        </p:nvPicPr>
        <p:blipFill>
          <a:blip r:embed="rId4"/>
          <a:srcRect/>
          <a:stretch/>
        </p:blipFill>
        <p:spPr>
          <a:xfrm>
            <a:off x="0" y="0"/>
            <a:ext cx="508000" cy="6858000"/>
          </a:xfrm>
          <a:prstGeom prst="rect">
            <a:avLst/>
          </a:prstGeom>
        </p:spPr>
      </p:pic>
      <p:sp>
        <p:nvSpPr>
          <p:cNvPr id="3" name="Text Placeholder 2">
            <a:extLst>
              <a:ext uri="{FF2B5EF4-FFF2-40B4-BE49-F238E27FC236}">
                <a16:creationId xmlns:a16="http://schemas.microsoft.com/office/drawing/2014/main" id="{991B04F3-40F2-EF43-95C0-014F68233F81}"/>
              </a:ext>
            </a:extLst>
          </p:cNvPr>
          <p:cNvSpPr>
            <a:spLocks noGrp="1"/>
          </p:cNvSpPr>
          <p:nvPr>
            <p:ph type="body" sz="quarter" idx="10" hasCustomPrompt="1"/>
          </p:nvPr>
        </p:nvSpPr>
        <p:spPr>
          <a:xfrm>
            <a:off x="762002" y="3294513"/>
            <a:ext cx="2241551" cy="239489"/>
          </a:xfrm>
          <a:prstGeom prst="rect">
            <a:avLst/>
          </a:prstGeom>
        </p:spPr>
        <p:txBody>
          <a:bodyPr lIns="0" tIns="0" rIns="0" bIns="0"/>
          <a:lstStyle>
            <a:lvl1pPr marL="0" indent="0">
              <a:spcBef>
                <a:spcPts val="0"/>
              </a:spcBef>
              <a:buNone/>
              <a:defRPr sz="1200">
                <a:solidFill>
                  <a:schemeClr val="bg1"/>
                </a:solidFill>
                <a:latin typeface="Arial" panose="020B0604020202020204" pitchFamily="34" charset="0"/>
                <a:cs typeface="Arial" panose="020B0604020202020204" pitchFamily="34" charset="0"/>
              </a:defRPr>
            </a:lvl1pPr>
          </a:lstStyle>
          <a:p>
            <a:pPr lvl="0"/>
            <a:r>
              <a:rPr lang="en-US" dirty="0"/>
              <a:t>Presenter</a:t>
            </a:r>
          </a:p>
        </p:txBody>
      </p:sp>
      <p:sp>
        <p:nvSpPr>
          <p:cNvPr id="11" name="Text Placeholder 2">
            <a:extLst>
              <a:ext uri="{FF2B5EF4-FFF2-40B4-BE49-F238E27FC236}">
                <a16:creationId xmlns:a16="http://schemas.microsoft.com/office/drawing/2014/main" id="{120D1788-8D9F-7847-B6DC-D804A7887A99}"/>
              </a:ext>
            </a:extLst>
          </p:cNvPr>
          <p:cNvSpPr>
            <a:spLocks noGrp="1"/>
          </p:cNvSpPr>
          <p:nvPr>
            <p:ph type="body" sz="quarter" idx="11" hasCustomPrompt="1"/>
          </p:nvPr>
        </p:nvSpPr>
        <p:spPr>
          <a:xfrm>
            <a:off x="762002" y="3581728"/>
            <a:ext cx="2241551" cy="239489"/>
          </a:xfrm>
          <a:prstGeom prst="rect">
            <a:avLst/>
          </a:prstGeom>
        </p:spPr>
        <p:txBody>
          <a:bodyPr lIns="0" tIns="0" rIns="0" bIns="0"/>
          <a:lstStyle>
            <a:lvl1pPr marL="0" indent="0">
              <a:spcBef>
                <a:spcPts val="0"/>
              </a:spcBef>
              <a:buNone/>
              <a:defRPr sz="1200">
                <a:solidFill>
                  <a:schemeClr val="bg1"/>
                </a:solidFill>
                <a:latin typeface="Arial" panose="020B0604020202020204" pitchFamily="34" charset="0"/>
                <a:cs typeface="Arial" panose="020B0604020202020204" pitchFamily="34" charset="0"/>
              </a:defRPr>
            </a:lvl1pPr>
          </a:lstStyle>
          <a:p>
            <a:pPr lvl="0"/>
            <a:r>
              <a:rPr lang="en-US" dirty="0"/>
              <a:t>Date</a:t>
            </a:r>
          </a:p>
        </p:txBody>
      </p:sp>
      <p:pic>
        <p:nvPicPr>
          <p:cNvPr id="7" name="Graphic 6">
            <a:extLst>
              <a:ext uri="{FF2B5EF4-FFF2-40B4-BE49-F238E27FC236}">
                <a16:creationId xmlns:a16="http://schemas.microsoft.com/office/drawing/2014/main" id="{4CA34FCF-59F0-6148-BBCC-8729990A8A9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65447" y="355426"/>
            <a:ext cx="1456182" cy="402924"/>
          </a:xfrm>
          <a:prstGeom prst="rect">
            <a:avLst/>
          </a:prstGeom>
        </p:spPr>
      </p:pic>
    </p:spTree>
    <p:extLst>
      <p:ext uri="{BB962C8B-B14F-4D97-AF65-F5344CB8AC3E}">
        <p14:creationId xmlns:p14="http://schemas.microsoft.com/office/powerpoint/2010/main" val="29156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4main point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84BD92C-3C30-AA44-A80C-887582BBBA98}"/>
              </a:ext>
            </a:extLst>
          </p:cNvPr>
          <p:cNvSpPr/>
          <p:nvPr userDrawn="1"/>
        </p:nvSpPr>
        <p:spPr>
          <a:xfrm>
            <a:off x="770583" y="3550751"/>
            <a:ext cx="3529584" cy="2983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FAED3B-B634-B34A-A903-ECF567E68D4C}"/>
              </a:ext>
            </a:extLst>
          </p:cNvPr>
          <p:cNvSpPr/>
          <p:nvPr userDrawn="1"/>
        </p:nvSpPr>
        <p:spPr>
          <a:xfrm>
            <a:off x="4301662" y="3550751"/>
            <a:ext cx="3529584" cy="2983400"/>
          </a:xfrm>
          <a:prstGeom prst="rect">
            <a:avLst/>
          </a:prstGeom>
          <a:solidFill>
            <a:srgbClr val="00A7B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A3181A-D6BE-9A44-983A-3F9252F5A8E3}"/>
              </a:ext>
            </a:extLst>
          </p:cNvPr>
          <p:cNvSpPr/>
          <p:nvPr userDrawn="1"/>
        </p:nvSpPr>
        <p:spPr>
          <a:xfrm>
            <a:off x="7829567" y="3550751"/>
            <a:ext cx="3529584" cy="2983400"/>
          </a:xfrm>
          <a:prstGeom prst="rect">
            <a:avLst/>
          </a:prstGeom>
          <a:solidFill>
            <a:srgbClr val="78BE2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22" name="Subtitle">
            <a:extLst>
              <a:ext uri="{FF2B5EF4-FFF2-40B4-BE49-F238E27FC236}">
                <a16:creationId xmlns:a16="http://schemas.microsoft.com/office/drawing/2014/main" id="{0AB39453-44B4-D04A-801F-727C6AB1A206}"/>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2" name="Rectangle 1">
            <a:extLst>
              <a:ext uri="{FF2B5EF4-FFF2-40B4-BE49-F238E27FC236}">
                <a16:creationId xmlns:a16="http://schemas.microsoft.com/office/drawing/2014/main" id="{12BB67E7-B514-B740-8ADA-E3C16C90E4D6}"/>
              </a:ext>
            </a:extLst>
          </p:cNvPr>
          <p:cNvSpPr/>
          <p:nvPr userDrawn="1"/>
        </p:nvSpPr>
        <p:spPr>
          <a:xfrm>
            <a:off x="770583" y="1641438"/>
            <a:ext cx="3529584" cy="1911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7B6547-B85E-374F-8F08-A66F5DB539AB}"/>
              </a:ext>
            </a:extLst>
          </p:cNvPr>
          <p:cNvSpPr/>
          <p:nvPr userDrawn="1"/>
        </p:nvSpPr>
        <p:spPr>
          <a:xfrm>
            <a:off x="4301662" y="1641438"/>
            <a:ext cx="3529584" cy="1911096"/>
          </a:xfrm>
          <a:prstGeom prst="rect">
            <a:avLst/>
          </a:prstGeom>
          <a:solidFill>
            <a:srgbClr val="00A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2A7B58-67FC-F347-BC53-9ADFC03C9F61}"/>
              </a:ext>
            </a:extLst>
          </p:cNvPr>
          <p:cNvSpPr/>
          <p:nvPr userDrawn="1"/>
        </p:nvSpPr>
        <p:spPr>
          <a:xfrm>
            <a:off x="7829522" y="1641438"/>
            <a:ext cx="3529584" cy="1911096"/>
          </a:xfrm>
          <a:prstGeom prst="rect">
            <a:avLst/>
          </a:prstGeom>
          <a:solidFill>
            <a:srgbClr val="78B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
            <a:extLst>
              <a:ext uri="{FF2B5EF4-FFF2-40B4-BE49-F238E27FC236}">
                <a16:creationId xmlns:a16="http://schemas.microsoft.com/office/drawing/2014/main" id="{E339FBA5-F13E-3144-8AA0-BF5797A718DD}"/>
              </a:ext>
            </a:extLst>
          </p:cNvPr>
          <p:cNvSpPr>
            <a:spLocks noGrp="1"/>
          </p:cNvSpPr>
          <p:nvPr>
            <p:ph type="body" sz="quarter" idx="28" hasCustomPrompt="1"/>
          </p:nvPr>
        </p:nvSpPr>
        <p:spPr>
          <a:xfrm>
            <a:off x="960366" y="1873250"/>
            <a:ext cx="3059543" cy="1513264"/>
          </a:xfrm>
          <a:prstGeom prst="rect">
            <a:avLst/>
          </a:prstGeom>
        </p:spPr>
        <p:txBody>
          <a:bodyPr lIns="0" tIns="0" rIns="0" bIns="0" anchor="ctr"/>
          <a:lstStyle>
            <a:lvl1pPr marL="0" indent="0" algn="ctr">
              <a:buNone/>
              <a:defRPr sz="8800" b="1" u="none">
                <a:solidFill>
                  <a:schemeClr val="bg1"/>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123</a:t>
            </a:r>
          </a:p>
        </p:txBody>
      </p:sp>
      <p:sp>
        <p:nvSpPr>
          <p:cNvPr id="25" name="Text Placeholder 2">
            <a:extLst>
              <a:ext uri="{FF2B5EF4-FFF2-40B4-BE49-F238E27FC236}">
                <a16:creationId xmlns:a16="http://schemas.microsoft.com/office/drawing/2014/main" id="{3FB3AA5B-7DFE-A748-A821-8C3C76EECC09}"/>
              </a:ext>
            </a:extLst>
          </p:cNvPr>
          <p:cNvSpPr>
            <a:spLocks noGrp="1"/>
          </p:cNvSpPr>
          <p:nvPr>
            <p:ph type="body" sz="quarter" idx="29" hasCustomPrompt="1"/>
          </p:nvPr>
        </p:nvSpPr>
        <p:spPr>
          <a:xfrm>
            <a:off x="4489951" y="1873250"/>
            <a:ext cx="3130050" cy="1513264"/>
          </a:xfrm>
          <a:prstGeom prst="rect">
            <a:avLst/>
          </a:prstGeom>
        </p:spPr>
        <p:txBody>
          <a:bodyPr lIns="0" tIns="0" rIns="0" bIns="0" anchor="ctr"/>
          <a:lstStyle>
            <a:lvl1pPr marL="0" indent="0" algn="ctr">
              <a:buNone/>
              <a:defRPr sz="8800" b="1" u="none">
                <a:solidFill>
                  <a:schemeClr val="bg1"/>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123</a:t>
            </a:r>
          </a:p>
        </p:txBody>
      </p:sp>
      <p:sp>
        <p:nvSpPr>
          <p:cNvPr id="26" name="Text Placeholder 2">
            <a:extLst>
              <a:ext uri="{FF2B5EF4-FFF2-40B4-BE49-F238E27FC236}">
                <a16:creationId xmlns:a16="http://schemas.microsoft.com/office/drawing/2014/main" id="{7012C0BA-AC9E-1942-A258-5A3DC3A463C9}"/>
              </a:ext>
            </a:extLst>
          </p:cNvPr>
          <p:cNvSpPr>
            <a:spLocks noGrp="1"/>
          </p:cNvSpPr>
          <p:nvPr>
            <p:ph type="body" sz="quarter" idx="30" hasCustomPrompt="1"/>
          </p:nvPr>
        </p:nvSpPr>
        <p:spPr>
          <a:xfrm>
            <a:off x="8019534" y="1873250"/>
            <a:ext cx="3212099" cy="1513264"/>
          </a:xfrm>
          <a:prstGeom prst="rect">
            <a:avLst/>
          </a:prstGeom>
        </p:spPr>
        <p:txBody>
          <a:bodyPr lIns="0" tIns="0" rIns="0" bIns="0" anchor="ctr"/>
          <a:lstStyle>
            <a:lvl1pPr marL="0" indent="0" algn="ctr">
              <a:buNone/>
              <a:defRPr sz="8800" b="1" u="none">
                <a:solidFill>
                  <a:schemeClr val="bg1"/>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123</a:t>
            </a:r>
          </a:p>
        </p:txBody>
      </p:sp>
      <p:sp>
        <p:nvSpPr>
          <p:cNvPr id="46" name="Text Placeholder 2">
            <a:extLst>
              <a:ext uri="{FF2B5EF4-FFF2-40B4-BE49-F238E27FC236}">
                <a16:creationId xmlns:a16="http://schemas.microsoft.com/office/drawing/2014/main" id="{2DB63CB1-D5F5-6041-8BAA-C1B8398D92BD}"/>
              </a:ext>
            </a:extLst>
          </p:cNvPr>
          <p:cNvSpPr>
            <a:spLocks noGrp="1"/>
          </p:cNvSpPr>
          <p:nvPr>
            <p:ph type="body" sz="quarter" idx="27"/>
          </p:nvPr>
        </p:nvSpPr>
        <p:spPr>
          <a:xfrm>
            <a:off x="8019534" y="3695430"/>
            <a:ext cx="3212100" cy="2607584"/>
          </a:xfrm>
          <a:prstGeom prst="rect">
            <a:avLst/>
          </a:prstGeom>
        </p:spPr>
        <p:txBody>
          <a:bodyPr lIns="0" tIns="0" rIns="0" bIns="0" anchor="t"/>
          <a:lstStyle>
            <a:lvl1pPr marL="0" indent="0">
              <a:buNone/>
              <a:defRPr sz="14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a:t>
            </a:r>
          </a:p>
        </p:txBody>
      </p:sp>
      <p:sp>
        <p:nvSpPr>
          <p:cNvPr id="30" name="Text Placeholder 2">
            <a:extLst>
              <a:ext uri="{FF2B5EF4-FFF2-40B4-BE49-F238E27FC236}">
                <a16:creationId xmlns:a16="http://schemas.microsoft.com/office/drawing/2014/main" id="{6BBD56C6-B249-9343-9B9A-871B6F18080E}"/>
              </a:ext>
            </a:extLst>
          </p:cNvPr>
          <p:cNvSpPr>
            <a:spLocks noGrp="1"/>
          </p:cNvSpPr>
          <p:nvPr>
            <p:ph type="body" sz="quarter" idx="18"/>
          </p:nvPr>
        </p:nvSpPr>
        <p:spPr>
          <a:xfrm>
            <a:off x="960366" y="3721552"/>
            <a:ext cx="3059543" cy="2569019"/>
          </a:xfrm>
          <a:prstGeom prst="rect">
            <a:avLst/>
          </a:prstGeom>
        </p:spPr>
        <p:txBody>
          <a:bodyPr lIns="0" tIns="0" rIns="0" bIns="0" anchor="t"/>
          <a:lstStyle>
            <a:lvl1pPr marL="0" indent="0">
              <a:buNone/>
              <a:defRPr sz="1400" b="0" u="none">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a:t>
            </a:r>
          </a:p>
        </p:txBody>
      </p:sp>
      <p:sp>
        <p:nvSpPr>
          <p:cNvPr id="32" name="Text Placeholder 2">
            <a:extLst>
              <a:ext uri="{FF2B5EF4-FFF2-40B4-BE49-F238E27FC236}">
                <a16:creationId xmlns:a16="http://schemas.microsoft.com/office/drawing/2014/main" id="{C628CD0F-5DD1-3546-8835-EA2CAA66A3A1}"/>
              </a:ext>
            </a:extLst>
          </p:cNvPr>
          <p:cNvSpPr>
            <a:spLocks noGrp="1"/>
          </p:cNvSpPr>
          <p:nvPr>
            <p:ph type="body" sz="quarter" idx="20"/>
          </p:nvPr>
        </p:nvSpPr>
        <p:spPr>
          <a:xfrm>
            <a:off x="4489950" y="3716770"/>
            <a:ext cx="3130050" cy="2576080"/>
          </a:xfrm>
          <a:prstGeom prst="rect">
            <a:avLst/>
          </a:prstGeom>
        </p:spPr>
        <p:txBody>
          <a:bodyPr lIns="0" tIns="0" rIns="0" bIns="0" anchor="t"/>
          <a:lstStyle>
            <a:lvl1pPr marL="0" indent="0">
              <a:buNone/>
              <a:defRPr sz="14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a:t>
            </a:r>
          </a:p>
        </p:txBody>
      </p:sp>
    </p:spTree>
    <p:extLst>
      <p:ext uri="{BB962C8B-B14F-4D97-AF65-F5344CB8AC3E}">
        <p14:creationId xmlns:p14="http://schemas.microsoft.com/office/powerpoint/2010/main" val="198462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6" name="Dot Shape - Square">
            <a:extLst>
              <a:ext uri="{FF2B5EF4-FFF2-40B4-BE49-F238E27FC236}">
                <a16:creationId xmlns:a16="http://schemas.microsoft.com/office/drawing/2014/main" id="{DDB1588B-46A8-498E-B5E1-3B8399C940C3}"/>
              </a:ext>
            </a:extLst>
          </p:cNvPr>
          <p:cNvSpPr/>
          <p:nvPr userDrawn="1"/>
        </p:nvSpPr>
        <p:spPr>
          <a:xfrm>
            <a:off x="2350159" y="1148479"/>
            <a:ext cx="4561042" cy="4561042"/>
          </a:xfrm>
          <a:prstGeom prst="rect">
            <a:avLst/>
          </a:prstGeom>
          <a:noFill/>
          <a:ln w="927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Attribution">
            <a:extLst>
              <a:ext uri="{FF2B5EF4-FFF2-40B4-BE49-F238E27FC236}">
                <a16:creationId xmlns:a16="http://schemas.microsoft.com/office/drawing/2014/main" id="{371C6EAA-B630-4A43-A44D-345FE3683F2A}"/>
              </a:ext>
            </a:extLst>
          </p:cNvPr>
          <p:cNvSpPr>
            <a:spLocks noGrp="1"/>
          </p:cNvSpPr>
          <p:nvPr>
            <p:ph type="body" sz="quarter" idx="22" hasCustomPrompt="1"/>
          </p:nvPr>
        </p:nvSpPr>
        <p:spPr>
          <a:xfrm>
            <a:off x="8382000" y="4714963"/>
            <a:ext cx="3695700" cy="670225"/>
          </a:xfrm>
          <a:prstGeom prst="rect">
            <a:avLst/>
          </a:prstGeom>
        </p:spPr>
        <p:txBody>
          <a:bodyPr anchor="ctr"/>
          <a:lstStyle>
            <a:lvl1pPr marL="0" indent="0" algn="l">
              <a:lnSpc>
                <a:spcPct val="100000"/>
              </a:lnSpc>
              <a:buClr>
                <a:schemeClr val="tx2"/>
              </a:buClr>
              <a:buFontTx/>
              <a:buNone/>
              <a:defRPr sz="2000" b="1" i="1">
                <a:solidFill>
                  <a:schemeClr val="bg1">
                    <a:lumMod val="50000"/>
                  </a:schemeClr>
                </a:solidFill>
                <a:latin typeface="Arial" panose="020B0604020202020204" pitchFamily="34" charset="0"/>
                <a:cs typeface="Arial" panose="020B0604020202020204" pitchFamily="34" charset="0"/>
              </a:defRPr>
            </a:lvl1pPr>
            <a:lvl2pPr marL="230188" indent="0">
              <a:lnSpc>
                <a:spcPct val="100000"/>
              </a:lnSpc>
              <a:buClr>
                <a:schemeClr val="tx2"/>
              </a:buClr>
              <a:buFontTx/>
              <a:buNone/>
              <a:defRPr sz="3200" b="0" i="1">
                <a:solidFill>
                  <a:srgbClr val="1A396E"/>
                </a:solidFill>
                <a:latin typeface="Century Gothic" panose="020B0502020202020204" pitchFamily="34" charset="0"/>
              </a:defRPr>
            </a:lvl2pPr>
            <a:lvl3pPr marL="461962" indent="0">
              <a:buFont typeface="Franklin Gothic Book" panose="020B0503020102020204" pitchFamily="34" charset="0"/>
              <a:buNone/>
              <a:defRPr sz="1600">
                <a:latin typeface="Franklin Gothic Book" panose="020B0503020102020204" pitchFamily="34" charset="0"/>
              </a:defRPr>
            </a:lvl3pPr>
            <a:lvl4pPr marL="968375" indent="-342900">
              <a:buFont typeface="Franklin Gothic Book" panose="020B0503020102020204" pitchFamily="34" charset="0"/>
              <a:buChar char="–"/>
              <a:defRPr sz="1400">
                <a:latin typeface="Franklin Gothic Book" panose="020B0503020102020204" pitchFamily="34" charset="0"/>
              </a:defRPr>
            </a:lvl4pPr>
            <a:lvl5pPr marL="1141412" indent="-342900">
              <a:buFont typeface="Franklin Gothic Book" panose="020B0503020102020204" pitchFamily="34" charset="0"/>
              <a:buChar char="–"/>
              <a:defRPr sz="1400">
                <a:latin typeface="Franklin Gothic Book" panose="020B0503020102020204" pitchFamily="34" charset="0"/>
              </a:defRPr>
            </a:lvl5pPr>
            <a:lvl6pPr marL="2286000" indent="0">
              <a:buNone/>
              <a:defRPr/>
            </a:lvl6pPr>
          </a:lstStyle>
          <a:p>
            <a:r>
              <a:rPr lang="en-US" dirty="0"/>
              <a:t>Quote Author</a:t>
            </a:r>
          </a:p>
        </p:txBody>
      </p:sp>
      <p:sp>
        <p:nvSpPr>
          <p:cNvPr id="9" name="Quotation Mark 2">
            <a:extLst>
              <a:ext uri="{FF2B5EF4-FFF2-40B4-BE49-F238E27FC236}">
                <a16:creationId xmlns:a16="http://schemas.microsoft.com/office/drawing/2014/main" id="{FD868118-4255-441B-904F-7639E0D1FB8D}"/>
              </a:ext>
            </a:extLst>
          </p:cNvPr>
          <p:cNvSpPr txBox="1"/>
          <p:nvPr userDrawn="1"/>
        </p:nvSpPr>
        <p:spPr>
          <a:xfrm>
            <a:off x="6058125" y="3362915"/>
            <a:ext cx="2979683" cy="6247864"/>
          </a:xfrm>
          <a:prstGeom prst="rect">
            <a:avLst/>
          </a:prstGeom>
          <a:noFill/>
        </p:spPr>
        <p:txBody>
          <a:bodyPr wrap="square" rtlCol="0">
            <a:spAutoFit/>
          </a:bodyPr>
          <a:lstStyle/>
          <a:p>
            <a:r>
              <a:rPr lang="en-US" sz="40000" b="1" dirty="0">
                <a:solidFill>
                  <a:srgbClr val="F4B223"/>
                </a:solidFill>
                <a:latin typeface="Arial" panose="020B0604020202020204" pitchFamily="34" charset="0"/>
                <a:cs typeface="Arial" panose="020B0604020202020204" pitchFamily="34" charset="0"/>
              </a:rPr>
              <a:t>”</a:t>
            </a:r>
          </a:p>
        </p:txBody>
      </p:sp>
      <p:sp>
        <p:nvSpPr>
          <p:cNvPr id="11" name="Quote">
            <a:extLst>
              <a:ext uri="{FF2B5EF4-FFF2-40B4-BE49-F238E27FC236}">
                <a16:creationId xmlns:a16="http://schemas.microsoft.com/office/drawing/2014/main" id="{9A9EC49D-3761-F94C-92E1-46A59F31AECB}"/>
              </a:ext>
            </a:extLst>
          </p:cNvPr>
          <p:cNvSpPr>
            <a:spLocks noGrp="1"/>
          </p:cNvSpPr>
          <p:nvPr>
            <p:ph type="body" sz="quarter" idx="20" hasCustomPrompt="1"/>
          </p:nvPr>
        </p:nvSpPr>
        <p:spPr>
          <a:xfrm>
            <a:off x="2895949" y="1711493"/>
            <a:ext cx="3469463" cy="3435015"/>
          </a:xfrm>
          <a:prstGeom prst="rect">
            <a:avLst/>
          </a:prstGeom>
        </p:spPr>
        <p:txBody>
          <a:bodyPr anchor="ctr"/>
          <a:lstStyle>
            <a:lvl1pPr marL="0" indent="0" algn="ctr">
              <a:lnSpc>
                <a:spcPct val="100000"/>
              </a:lnSpc>
              <a:buClr>
                <a:schemeClr val="tx2"/>
              </a:buClr>
              <a:buFontTx/>
              <a:buNone/>
              <a:defRPr sz="3200" b="1" i="1">
                <a:solidFill>
                  <a:schemeClr val="bg1">
                    <a:lumMod val="50000"/>
                  </a:schemeClr>
                </a:solidFill>
                <a:latin typeface="Arial" panose="020B0604020202020204" pitchFamily="34" charset="0"/>
                <a:ea typeface="Microsoft JhengHei Light" panose="020B0304030504040204" pitchFamily="34" charset="-120"/>
                <a:cs typeface="Arial" panose="020B0604020202020204" pitchFamily="34" charset="0"/>
              </a:defRPr>
            </a:lvl1pPr>
            <a:lvl2pPr marL="230188" indent="0">
              <a:lnSpc>
                <a:spcPct val="100000"/>
              </a:lnSpc>
              <a:buClr>
                <a:schemeClr val="tx2"/>
              </a:buClr>
              <a:buFontTx/>
              <a:buNone/>
              <a:defRPr sz="3200" b="0" i="1">
                <a:solidFill>
                  <a:srgbClr val="1A396E"/>
                </a:solidFill>
                <a:latin typeface="Century Gothic" panose="020B0502020202020204" pitchFamily="34" charset="0"/>
              </a:defRPr>
            </a:lvl2pPr>
            <a:lvl3pPr marL="461962" indent="0">
              <a:buFont typeface="Franklin Gothic Book" panose="020B0503020102020204" pitchFamily="34" charset="0"/>
              <a:buNone/>
              <a:defRPr sz="1600">
                <a:latin typeface="Franklin Gothic Book" panose="020B0503020102020204" pitchFamily="34" charset="0"/>
              </a:defRPr>
            </a:lvl3pPr>
            <a:lvl4pPr marL="968375" indent="-342900">
              <a:buFont typeface="Franklin Gothic Book" panose="020B0503020102020204" pitchFamily="34" charset="0"/>
              <a:buChar char="–"/>
              <a:defRPr sz="1400">
                <a:latin typeface="Franklin Gothic Book" panose="020B0503020102020204" pitchFamily="34" charset="0"/>
              </a:defRPr>
            </a:lvl4pPr>
            <a:lvl5pPr marL="1141412" indent="-342900">
              <a:buFont typeface="Franklin Gothic Book" panose="020B0503020102020204" pitchFamily="34" charset="0"/>
              <a:buChar char="–"/>
              <a:defRPr sz="1400">
                <a:latin typeface="Franklin Gothic Book" panose="020B0503020102020204" pitchFamily="34" charset="0"/>
              </a:defRPr>
            </a:lvl5pPr>
            <a:lvl6pPr marL="2286000" indent="0">
              <a:buNone/>
              <a:defRPr/>
            </a:lvl6pPr>
          </a:lstStyle>
          <a:p>
            <a:r>
              <a:rPr lang="en-US" dirty="0"/>
              <a:t>Quote text </a:t>
            </a:r>
            <a:br>
              <a:rPr lang="en-US" dirty="0"/>
            </a:br>
            <a:r>
              <a:rPr lang="en-US" dirty="0"/>
              <a:t>goes here. Adjust font size accordingly, but do not overlap grey box.</a:t>
            </a:r>
          </a:p>
        </p:txBody>
      </p:sp>
      <p:sp>
        <p:nvSpPr>
          <p:cNvPr id="8" name="Quotation Mark 1">
            <a:extLst>
              <a:ext uri="{FF2B5EF4-FFF2-40B4-BE49-F238E27FC236}">
                <a16:creationId xmlns:a16="http://schemas.microsoft.com/office/drawing/2014/main" id="{5DFE5D3E-9EE9-4595-B782-66EBCA294F90}"/>
              </a:ext>
            </a:extLst>
          </p:cNvPr>
          <p:cNvSpPr txBox="1"/>
          <p:nvPr userDrawn="1"/>
        </p:nvSpPr>
        <p:spPr>
          <a:xfrm>
            <a:off x="533594" y="-515047"/>
            <a:ext cx="2979683" cy="6247864"/>
          </a:xfrm>
          <a:prstGeom prst="rect">
            <a:avLst/>
          </a:prstGeom>
          <a:noFill/>
        </p:spPr>
        <p:txBody>
          <a:bodyPr wrap="square" rtlCol="0">
            <a:spAutoFit/>
          </a:bodyPr>
          <a:lstStyle/>
          <a:p>
            <a:r>
              <a:rPr lang="en-US" sz="40000" b="1" dirty="0">
                <a:solidFill>
                  <a:srgbClr val="F4B223"/>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4322613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p:bg>
      <p:bgPr>
        <a:solidFill>
          <a:srgbClr val="071D49"/>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21FF795F-2F5E-6441-9E90-CC82B3C4709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7403" r="3947" b="27569"/>
          <a:stretch/>
        </p:blipFill>
        <p:spPr>
          <a:xfrm>
            <a:off x="3266213" y="3915265"/>
            <a:ext cx="8913217" cy="1583704"/>
          </a:xfrm>
          <a:prstGeom prst="rect">
            <a:avLst/>
          </a:prstGeom>
        </p:spPr>
      </p:pic>
      <p:sp>
        <p:nvSpPr>
          <p:cNvPr id="13" name="Title 3">
            <a:extLst>
              <a:ext uri="{FF2B5EF4-FFF2-40B4-BE49-F238E27FC236}">
                <a16:creationId xmlns:a16="http://schemas.microsoft.com/office/drawing/2014/main" id="{1D3578AB-55C3-9540-B909-A9A6C71D579F}"/>
              </a:ext>
            </a:extLst>
          </p:cNvPr>
          <p:cNvSpPr>
            <a:spLocks noGrp="1"/>
          </p:cNvSpPr>
          <p:nvPr>
            <p:ph type="title" hasCustomPrompt="1"/>
          </p:nvPr>
        </p:nvSpPr>
        <p:spPr>
          <a:xfrm>
            <a:off x="1012361" y="1321808"/>
            <a:ext cx="9388560" cy="1448555"/>
          </a:xfrm>
          <a:prstGeom prst="rect">
            <a:avLst/>
          </a:prstGeom>
        </p:spPr>
        <p:txBody>
          <a:bodyPr lIns="0" tIns="0" rIns="0" bIns="0" anchor="t"/>
          <a:lstStyle>
            <a:lvl1pPr>
              <a:defRPr sz="4900" b="0">
                <a:solidFill>
                  <a:schemeClr val="bg1"/>
                </a:solidFill>
                <a:latin typeface="Arial" panose="020B0604020202020204" pitchFamily="34" charset="0"/>
                <a:cs typeface="Arial" panose="020B0604020202020204" pitchFamily="34" charset="0"/>
              </a:defRPr>
            </a:lvl1pPr>
          </a:lstStyle>
          <a:p>
            <a:r>
              <a:rPr lang="en-US" dirty="0"/>
              <a:t>Sample breaker </a:t>
            </a:r>
            <a:br>
              <a:rPr lang="en-US" dirty="0"/>
            </a:br>
            <a:r>
              <a:rPr lang="en-US" dirty="0"/>
              <a:t>that is longer</a:t>
            </a:r>
          </a:p>
        </p:txBody>
      </p:sp>
      <p:sp>
        <p:nvSpPr>
          <p:cNvPr id="14" name="Subtitle">
            <a:extLst>
              <a:ext uri="{FF2B5EF4-FFF2-40B4-BE49-F238E27FC236}">
                <a16:creationId xmlns:a16="http://schemas.microsoft.com/office/drawing/2014/main" id="{5270BFF9-FB9B-5343-B564-916A4F64F921}"/>
              </a:ext>
            </a:extLst>
          </p:cNvPr>
          <p:cNvSpPr>
            <a:spLocks noGrp="1"/>
          </p:cNvSpPr>
          <p:nvPr>
            <p:ph type="body" sz="quarter" idx="16" hasCustomPrompt="1"/>
          </p:nvPr>
        </p:nvSpPr>
        <p:spPr>
          <a:xfrm>
            <a:off x="1018397" y="2848943"/>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2100" b="0">
                <a:solidFill>
                  <a:schemeClr val="bg1"/>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Optional supporting text</a:t>
            </a:r>
          </a:p>
        </p:txBody>
      </p:sp>
      <p:sp>
        <p:nvSpPr>
          <p:cNvPr id="15" name="Subtitle">
            <a:extLst>
              <a:ext uri="{FF2B5EF4-FFF2-40B4-BE49-F238E27FC236}">
                <a16:creationId xmlns:a16="http://schemas.microsoft.com/office/drawing/2014/main" id="{6CF8DE2D-A532-9D46-B79A-B6419A3AF047}"/>
              </a:ext>
            </a:extLst>
          </p:cNvPr>
          <p:cNvSpPr>
            <a:spLocks noGrp="1"/>
          </p:cNvSpPr>
          <p:nvPr>
            <p:ph type="body" sz="quarter" idx="17" hasCustomPrompt="1"/>
          </p:nvPr>
        </p:nvSpPr>
        <p:spPr>
          <a:xfrm>
            <a:off x="1018397" y="914400"/>
            <a:ext cx="9400707" cy="321517"/>
          </a:xfrm>
          <a:prstGeom prst="rect">
            <a:avLst/>
          </a:prstGeom>
        </p:spPr>
        <p:txBody>
          <a:bodyPr lIns="0" tIns="0" rIns="0" bIns="0" anchor="b"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400" b="1" spc="400">
                <a:solidFill>
                  <a:srgbClr val="DD8A03"/>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INTRO TITLING OPTIONAL</a:t>
            </a:r>
          </a:p>
        </p:txBody>
      </p:sp>
      <p:pic>
        <p:nvPicPr>
          <p:cNvPr id="7" name="Picture 6">
            <a:extLst>
              <a:ext uri="{FF2B5EF4-FFF2-40B4-BE49-F238E27FC236}">
                <a16:creationId xmlns:a16="http://schemas.microsoft.com/office/drawing/2014/main" id="{F6E10E6B-C883-9947-82DB-644E63830240}"/>
              </a:ext>
            </a:extLst>
          </p:cNvPr>
          <p:cNvPicPr>
            <a:picLocks noChangeAspect="1"/>
          </p:cNvPicPr>
          <p:nvPr userDrawn="1"/>
        </p:nvPicPr>
        <p:blipFill>
          <a:blip r:embed="rId4"/>
          <a:stretch>
            <a:fillRect/>
          </a:stretch>
        </p:blipFill>
        <p:spPr>
          <a:xfrm>
            <a:off x="2" y="1058021"/>
            <a:ext cx="512063" cy="2048251"/>
          </a:xfrm>
          <a:prstGeom prst="rect">
            <a:avLst/>
          </a:prstGeom>
        </p:spPr>
      </p:pic>
    </p:spTree>
    <p:extLst>
      <p:ext uri="{BB962C8B-B14F-4D97-AF65-F5344CB8AC3E}">
        <p14:creationId xmlns:p14="http://schemas.microsoft.com/office/powerpoint/2010/main" val="390261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FullScreen">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5D6F1054-95F6-9C41-B968-FE8BB3B87060}"/>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lgn="ctr">
              <a:buNone/>
              <a:defRPr sz="1600">
                <a:solidFill>
                  <a:srgbClr val="9EA6B4"/>
                </a:solidFill>
                <a:latin typeface="Arial" panose="020B0604020202020204" pitchFamily="34" charset="0"/>
                <a:cs typeface="Arial" panose="020B0604020202020204" pitchFamily="34" charset="0"/>
              </a:defRPr>
            </a:lvl1pPr>
          </a:lstStyle>
          <a:p>
            <a:r>
              <a:rPr lang="en-US" dirty="0"/>
              <a:t>Place picture here with the button below</a:t>
            </a:r>
          </a:p>
        </p:txBody>
      </p:sp>
    </p:spTree>
    <p:extLst>
      <p:ext uri="{BB962C8B-B14F-4D97-AF65-F5344CB8AC3E}">
        <p14:creationId xmlns:p14="http://schemas.microsoft.com/office/powerpoint/2010/main" val="1764808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g-WithTitl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0A03603-D86E-9C4C-877C-C03F1A09541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lgn="ctr">
              <a:buNone/>
              <a:defRPr sz="1600">
                <a:solidFill>
                  <a:srgbClr val="9EA6B4"/>
                </a:solidFill>
                <a:latin typeface="Arial" panose="020B0604020202020204" pitchFamily="34" charset="0"/>
                <a:cs typeface="Arial" panose="020B0604020202020204" pitchFamily="34" charset="0"/>
              </a:defRPr>
            </a:lvl1pPr>
          </a:lstStyle>
          <a:p>
            <a:r>
              <a:rPr lang="en-US" dirty="0"/>
              <a:t>Place picture here with the button below</a:t>
            </a:r>
          </a:p>
        </p:txBody>
      </p:sp>
      <p:sp>
        <p:nvSpPr>
          <p:cNvPr id="2" name="Rectangle 1">
            <a:extLst>
              <a:ext uri="{FF2B5EF4-FFF2-40B4-BE49-F238E27FC236}">
                <a16:creationId xmlns:a16="http://schemas.microsoft.com/office/drawing/2014/main" id="{1CA90CD9-712C-FA4A-9294-BA36EEEB2FF8}"/>
              </a:ext>
            </a:extLst>
          </p:cNvPr>
          <p:cNvSpPr/>
          <p:nvPr userDrawn="1"/>
        </p:nvSpPr>
        <p:spPr>
          <a:xfrm>
            <a:off x="0" y="0"/>
            <a:ext cx="12192000" cy="1414272"/>
          </a:xfrm>
          <a:prstGeom prst="rect">
            <a:avLst/>
          </a:prstGeom>
          <a:solidFill>
            <a:schemeClr val="bg1">
              <a:lumMod val="6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 name="Title 3">
            <a:extLst>
              <a:ext uri="{FF2B5EF4-FFF2-40B4-BE49-F238E27FC236}">
                <a16:creationId xmlns:a16="http://schemas.microsoft.com/office/drawing/2014/main" id="{753CEB57-EF2E-C04C-8BF0-866E58FAD2B3}"/>
              </a:ext>
            </a:extLst>
          </p:cNvPr>
          <p:cNvSpPr>
            <a:spLocks noGrp="1"/>
          </p:cNvSpPr>
          <p:nvPr>
            <p:ph type="title"/>
          </p:nvPr>
        </p:nvSpPr>
        <p:spPr>
          <a:xfrm>
            <a:off x="573026" y="325828"/>
            <a:ext cx="11031953" cy="868989"/>
          </a:xfrm>
          <a:prstGeom prst="rect">
            <a:avLst/>
          </a:prstGeom>
          <a:effectLst/>
        </p:spPr>
        <p:txBody>
          <a:bodyPr lIns="0" tIns="0" rIns="0" bIns="0" anchor="b"/>
          <a:lstStyle>
            <a:lvl1pPr>
              <a:defRPr sz="3700" b="1">
                <a:solidFill>
                  <a:schemeClr val="bg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24267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824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071D49"/>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21FF795F-2F5E-6441-9E90-CC82B3C4709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7403" r="10837" b="27569"/>
          <a:stretch/>
        </p:blipFill>
        <p:spPr>
          <a:xfrm>
            <a:off x="3918062" y="1186657"/>
            <a:ext cx="8273940" cy="1583704"/>
          </a:xfrm>
          <a:prstGeom prst="rect">
            <a:avLst/>
          </a:prstGeom>
        </p:spPr>
      </p:pic>
      <p:sp>
        <p:nvSpPr>
          <p:cNvPr id="13" name="Title 3">
            <a:extLst>
              <a:ext uri="{FF2B5EF4-FFF2-40B4-BE49-F238E27FC236}">
                <a16:creationId xmlns:a16="http://schemas.microsoft.com/office/drawing/2014/main" id="{1D3578AB-55C3-9540-B909-A9A6C71D579F}"/>
              </a:ext>
            </a:extLst>
          </p:cNvPr>
          <p:cNvSpPr>
            <a:spLocks noGrp="1"/>
          </p:cNvSpPr>
          <p:nvPr>
            <p:ph type="title" hasCustomPrompt="1"/>
          </p:nvPr>
        </p:nvSpPr>
        <p:spPr>
          <a:xfrm>
            <a:off x="1012361" y="3627424"/>
            <a:ext cx="9388560" cy="1448555"/>
          </a:xfrm>
          <a:prstGeom prst="rect">
            <a:avLst/>
          </a:prstGeom>
        </p:spPr>
        <p:txBody>
          <a:bodyPr lIns="0" tIns="0" rIns="0" bIns="0" anchor="t"/>
          <a:lstStyle>
            <a:lvl1pPr>
              <a:defRPr sz="4900" b="0">
                <a:solidFill>
                  <a:schemeClr val="bg1"/>
                </a:solidFill>
                <a:latin typeface="Arial" panose="020B0604020202020204" pitchFamily="34" charset="0"/>
                <a:cs typeface="Arial" panose="020B0604020202020204" pitchFamily="34" charset="0"/>
              </a:defRPr>
            </a:lvl1pPr>
          </a:lstStyle>
          <a:p>
            <a:r>
              <a:rPr lang="en-US" dirty="0"/>
              <a:t>Thank you</a:t>
            </a:r>
          </a:p>
        </p:txBody>
      </p:sp>
      <p:sp>
        <p:nvSpPr>
          <p:cNvPr id="14" name="Subtitle">
            <a:extLst>
              <a:ext uri="{FF2B5EF4-FFF2-40B4-BE49-F238E27FC236}">
                <a16:creationId xmlns:a16="http://schemas.microsoft.com/office/drawing/2014/main" id="{5270BFF9-FB9B-5343-B564-916A4F64F921}"/>
              </a:ext>
            </a:extLst>
          </p:cNvPr>
          <p:cNvSpPr>
            <a:spLocks noGrp="1"/>
          </p:cNvSpPr>
          <p:nvPr>
            <p:ph type="body" sz="quarter" idx="16" hasCustomPrompt="1"/>
          </p:nvPr>
        </p:nvSpPr>
        <p:spPr>
          <a:xfrm>
            <a:off x="1018397" y="5154559"/>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2100" b="0">
                <a:solidFill>
                  <a:schemeClr val="bg1"/>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Optional supporting text</a:t>
            </a:r>
          </a:p>
        </p:txBody>
      </p:sp>
    </p:spTree>
    <p:extLst>
      <p:ext uri="{BB962C8B-B14F-4D97-AF65-F5344CB8AC3E}">
        <p14:creationId xmlns:p14="http://schemas.microsoft.com/office/powerpoint/2010/main" val="129081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0FC68B-1C63-42BC-95B0-F2FF73F59C8D}"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495313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C68B-1C63-42BC-95B0-F2FF73F59C8D}"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655815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FC68B-1C63-42BC-95B0-F2FF73F59C8D}"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4985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9" name="Picture Placeholder 14">
            <a:extLst>
              <a:ext uri="{FF2B5EF4-FFF2-40B4-BE49-F238E27FC236}">
                <a16:creationId xmlns:a16="http://schemas.microsoft.com/office/drawing/2014/main" id="{E90E4E68-6053-CD44-AE8A-CE0C534E63F4}"/>
              </a:ext>
            </a:extLst>
          </p:cNvPr>
          <p:cNvSpPr>
            <a:spLocks noGrp="1"/>
          </p:cNvSpPr>
          <p:nvPr>
            <p:ph type="pic" sz="quarter" idx="10" hasCustomPrompt="1"/>
          </p:nvPr>
        </p:nvSpPr>
        <p:spPr>
          <a:xfrm>
            <a:off x="0" y="0"/>
            <a:ext cx="12192000" cy="6858000"/>
          </a:xfrm>
          <a:prstGeom prst="rect">
            <a:avLst/>
          </a:prstGeom>
          <a:solidFill>
            <a:srgbClr val="071D49"/>
          </a:solidFill>
        </p:spPr>
        <p:txBody>
          <a:bodyPr/>
          <a:lstStyle>
            <a:lvl1pPr marL="0" indent="0" algn="ctr">
              <a:lnSpc>
                <a:spcPct val="100000"/>
              </a:lnSpc>
              <a:buNone/>
              <a:defRPr sz="1600">
                <a:solidFill>
                  <a:srgbClr val="9EA6B4"/>
                </a:solidFill>
                <a:latin typeface="Arial" panose="020B0604020202020204" pitchFamily="34" charset="0"/>
                <a:cs typeface="Arial" panose="020B0604020202020204" pitchFamily="34" charset="0"/>
              </a:defRPr>
            </a:lvl1pPr>
          </a:lstStyle>
          <a:p>
            <a:r>
              <a:rPr lang="en-US" dirty="0"/>
              <a:t>(On Intelsat Windows machines, browse the gallery from your default ‘Pictures’ folder.) </a:t>
            </a:r>
            <a:br>
              <a:rPr lang="en-US" dirty="0"/>
            </a:br>
            <a:r>
              <a:rPr lang="en-US" dirty="0"/>
              <a:t>From ‘Intelsat Images’ place a TITLE COVER picture with the button below</a:t>
            </a:r>
          </a:p>
        </p:txBody>
      </p:sp>
      <p:sp>
        <p:nvSpPr>
          <p:cNvPr id="12" name="Title 11">
            <a:extLst>
              <a:ext uri="{FF2B5EF4-FFF2-40B4-BE49-F238E27FC236}">
                <a16:creationId xmlns:a16="http://schemas.microsoft.com/office/drawing/2014/main" id="{197AACBE-B9CF-7943-8D1E-EA653F88DED9}"/>
              </a:ext>
            </a:extLst>
          </p:cNvPr>
          <p:cNvSpPr>
            <a:spLocks noGrp="1"/>
          </p:cNvSpPr>
          <p:nvPr>
            <p:ph type="title"/>
          </p:nvPr>
        </p:nvSpPr>
        <p:spPr>
          <a:xfrm>
            <a:off x="746691" y="597942"/>
            <a:ext cx="10515600" cy="1325033"/>
          </a:xfrm>
          <a:prstGeom prst="rect">
            <a:avLst/>
          </a:prstGeom>
        </p:spPr>
        <p:txBody>
          <a:bodyPr lIns="0" tIns="0" rIns="0" bIns="0" anchor="b"/>
          <a:lstStyle>
            <a:lvl1pPr>
              <a:defRPr sz="3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FBF83699-4955-5049-94C7-EA3EECBBCA77}"/>
              </a:ext>
            </a:extLst>
          </p:cNvPr>
          <p:cNvSpPr>
            <a:spLocks noGrp="1"/>
          </p:cNvSpPr>
          <p:nvPr>
            <p:ph type="body" sz="quarter" idx="11" hasCustomPrompt="1"/>
          </p:nvPr>
        </p:nvSpPr>
        <p:spPr>
          <a:xfrm>
            <a:off x="762002" y="2040478"/>
            <a:ext cx="2241551" cy="239489"/>
          </a:xfrm>
          <a:prstGeom prst="rect">
            <a:avLst/>
          </a:prstGeom>
        </p:spPr>
        <p:txBody>
          <a:bodyPr lIns="0" tIns="0" rIns="0" bIns="0"/>
          <a:lstStyle>
            <a:lvl1pPr marL="0" indent="0">
              <a:spcBef>
                <a:spcPts val="0"/>
              </a:spcBef>
              <a:buNone/>
              <a:defRPr sz="1200">
                <a:solidFill>
                  <a:schemeClr val="bg1"/>
                </a:solidFill>
                <a:latin typeface="Arial" panose="020B0604020202020204" pitchFamily="34" charset="0"/>
                <a:cs typeface="Arial" panose="020B0604020202020204" pitchFamily="34" charset="0"/>
              </a:defRPr>
            </a:lvl1pPr>
          </a:lstStyle>
          <a:p>
            <a:pPr lvl="0"/>
            <a:r>
              <a:rPr lang="en-US" dirty="0"/>
              <a:t>Presenter</a:t>
            </a:r>
          </a:p>
        </p:txBody>
      </p:sp>
      <p:sp>
        <p:nvSpPr>
          <p:cNvPr id="5" name="Text Placeholder 2">
            <a:extLst>
              <a:ext uri="{FF2B5EF4-FFF2-40B4-BE49-F238E27FC236}">
                <a16:creationId xmlns:a16="http://schemas.microsoft.com/office/drawing/2014/main" id="{85985F01-B692-EF4D-A2CA-984244A17D91}"/>
              </a:ext>
            </a:extLst>
          </p:cNvPr>
          <p:cNvSpPr>
            <a:spLocks noGrp="1"/>
          </p:cNvSpPr>
          <p:nvPr>
            <p:ph type="body" sz="quarter" idx="12" hasCustomPrompt="1"/>
          </p:nvPr>
        </p:nvSpPr>
        <p:spPr>
          <a:xfrm>
            <a:off x="762002" y="2327693"/>
            <a:ext cx="2241551" cy="239489"/>
          </a:xfrm>
          <a:prstGeom prst="rect">
            <a:avLst/>
          </a:prstGeom>
        </p:spPr>
        <p:txBody>
          <a:bodyPr lIns="0" tIns="0" rIns="0" bIns="0"/>
          <a:lstStyle>
            <a:lvl1pPr marL="0" indent="0">
              <a:spcBef>
                <a:spcPts val="0"/>
              </a:spcBef>
              <a:buNone/>
              <a:defRPr sz="1200">
                <a:solidFill>
                  <a:schemeClr val="bg1"/>
                </a:solidFill>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57349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FC68B-1C63-42BC-95B0-F2FF73F59C8D}"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2829308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FC68B-1C63-42BC-95B0-F2FF73F59C8D}"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1918575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FC68B-1C63-42BC-95B0-F2FF73F59C8D}"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2810023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FC68B-1C63-42BC-95B0-F2FF73F59C8D}"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346094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0FC68B-1C63-42BC-95B0-F2FF73F59C8D}"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289446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0FC68B-1C63-42BC-95B0-F2FF73F59C8D}"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3888730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C68B-1C63-42BC-95B0-F2FF73F59C8D}"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255797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C68B-1C63-42BC-95B0-F2FF73F59C8D}"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4CDC1-9DB3-421F-A4C0-FB15CF25AFEE}" type="slidenum">
              <a:rPr lang="en-US" smtClean="0"/>
              <a:t>‹#›</a:t>
            </a:fld>
            <a:endParaRPr lang="en-US"/>
          </a:p>
        </p:txBody>
      </p:sp>
    </p:spTree>
    <p:extLst>
      <p:ext uri="{BB962C8B-B14F-4D97-AF65-F5344CB8AC3E}">
        <p14:creationId xmlns:p14="http://schemas.microsoft.com/office/powerpoint/2010/main" val="230417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D6609531-AC06-2842-B4AA-4F216BCC4B9F}"/>
              </a:ext>
            </a:extLst>
          </p:cNvPr>
          <p:cNvSpPr>
            <a:spLocks noGrp="1"/>
          </p:cNvSpPr>
          <p:nvPr>
            <p:ph sz="quarter" idx="11" hasCustomPrompt="1"/>
          </p:nvPr>
        </p:nvSpPr>
        <p:spPr>
          <a:xfrm>
            <a:off x="6096002" y="1706882"/>
            <a:ext cx="5339644" cy="4762724"/>
          </a:xfrm>
          <a:prstGeom prst="rect">
            <a:avLst/>
          </a:prstGeom>
        </p:spPr>
        <p:txBody>
          <a:bodyPr lIns="0" tIns="0" rIns="0" bIns="0"/>
          <a:lstStyle>
            <a:lvl1pPr marL="243829" indent="-243829">
              <a:lnSpc>
                <a:spcPct val="100000"/>
              </a:lnSpc>
              <a:spcBef>
                <a:spcPts val="0"/>
              </a:spcBef>
              <a:spcAft>
                <a:spcPts val="1067"/>
              </a:spcAft>
              <a:buClr>
                <a:srgbClr val="DD8A03"/>
              </a:buClr>
              <a:buFont typeface="+mj-lt"/>
              <a:buAutoNum type="arabicPeriod"/>
              <a:defRPr sz="1800">
                <a:solidFill>
                  <a:srgbClr val="515A6C"/>
                </a:solidFill>
                <a:latin typeface="Arial" panose="020B0604020202020204" pitchFamily="34" charset="0"/>
                <a:cs typeface="Arial" panose="020B0604020202020204" pitchFamily="34" charset="0"/>
              </a:defRPr>
            </a:lvl1pPr>
            <a:lvl2pPr marL="731484" indent="-219445">
              <a:lnSpc>
                <a:spcPct val="100000"/>
              </a:lnSpc>
              <a:spcBef>
                <a:spcPts val="0"/>
              </a:spcBef>
              <a:spcAft>
                <a:spcPts val="400"/>
              </a:spcAft>
              <a:buClr>
                <a:schemeClr val="accent5"/>
              </a:buClr>
              <a:buFont typeface="Century Gothic" panose="020B0502020202020204" pitchFamily="34" charset="0"/>
              <a:buChar char="–"/>
              <a:defRPr sz="1700">
                <a:solidFill>
                  <a:srgbClr val="515A6C"/>
                </a:solidFill>
                <a:latin typeface="Arial" panose="020B0604020202020204" pitchFamily="34" charset="0"/>
                <a:cs typeface="Arial" panose="020B0604020202020204" pitchFamily="34" charset="0"/>
              </a:defRPr>
            </a:lvl2pPr>
            <a:lvl3pPr marL="889972" indent="-170680">
              <a:lnSpc>
                <a:spcPct val="100000"/>
              </a:lnSpc>
              <a:spcBef>
                <a:spcPts val="0"/>
              </a:spcBef>
              <a:spcAft>
                <a:spcPts val="400"/>
              </a:spcAft>
              <a:buClr>
                <a:srgbClr val="515A6C"/>
              </a:buClr>
              <a:buFont typeface="Wingdings" pitchFamily="2" charset="2"/>
              <a:buChar char="§"/>
              <a:defRPr sz="1600">
                <a:solidFill>
                  <a:srgbClr val="515A6C"/>
                </a:solidFill>
                <a:latin typeface="Arial" panose="020B0604020202020204" pitchFamily="34" charset="0"/>
                <a:cs typeface="Arial" panose="020B0604020202020204" pitchFamily="34" charset="0"/>
              </a:defRPr>
            </a:lvl3pPr>
            <a:lvl4pPr marL="1072843" indent="-170680">
              <a:lnSpc>
                <a:spcPct val="100000"/>
              </a:lnSpc>
              <a:spcBef>
                <a:spcPts val="0"/>
              </a:spcBef>
              <a:spcAft>
                <a:spcPts val="400"/>
              </a:spcAft>
              <a:buClr>
                <a:srgbClr val="515A6C"/>
              </a:buClr>
              <a:buFont typeface="Century Gothic" panose="020B0502020202020204" pitchFamily="34" charset="0"/>
              <a:buChar char="–"/>
              <a:defRPr sz="1600">
                <a:solidFill>
                  <a:srgbClr val="515A6C"/>
                </a:solidFill>
                <a:latin typeface="Arial" panose="020B0604020202020204" pitchFamily="34" charset="0"/>
                <a:cs typeface="Arial" panose="020B0604020202020204" pitchFamily="34" charset="0"/>
              </a:defRPr>
            </a:lvl4pPr>
            <a:lvl5pPr marL="1243522" indent="-170680">
              <a:lnSpc>
                <a:spcPct val="100000"/>
              </a:lnSpc>
              <a:spcBef>
                <a:spcPts val="0"/>
              </a:spcBef>
              <a:spcAft>
                <a:spcPts val="400"/>
              </a:spcAft>
              <a:buClr>
                <a:srgbClr val="515A6C"/>
              </a:buClr>
              <a:buFont typeface="Wingdings" pitchFamily="2" charset="2"/>
              <a:buChar char="§"/>
              <a:defRPr sz="1500">
                <a:solidFill>
                  <a:srgbClr val="515A6C"/>
                </a:solidFill>
                <a:latin typeface="Arial" panose="020B0604020202020204" pitchFamily="34" charset="0"/>
                <a:cs typeface="Arial" panose="020B0604020202020204" pitchFamily="34" charset="0"/>
              </a:defRPr>
            </a:lvl5pPr>
          </a:lstStyle>
          <a:p>
            <a:pPr lvl="0"/>
            <a:r>
              <a:rPr lang="en-US" dirty="0"/>
              <a:t>Insert text here 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3">
            <a:extLst>
              <a:ext uri="{FF2B5EF4-FFF2-40B4-BE49-F238E27FC236}">
                <a16:creationId xmlns:a16="http://schemas.microsoft.com/office/drawing/2014/main" id="{13956E99-7FAE-6247-A8A8-7B6CEED10346}"/>
              </a:ext>
            </a:extLst>
          </p:cNvPr>
          <p:cNvSpPr>
            <a:spLocks noGrp="1"/>
          </p:cNvSpPr>
          <p:nvPr>
            <p:ph type="title" hasCustomPrompt="1"/>
          </p:nvPr>
        </p:nvSpPr>
        <p:spPr>
          <a:xfrm>
            <a:off x="6096000" y="181973"/>
            <a:ext cx="4063144"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r>
              <a:rPr lang="en-US" dirty="0"/>
              <a:t>Agenda</a:t>
            </a:r>
          </a:p>
        </p:txBody>
      </p:sp>
      <p:sp>
        <p:nvSpPr>
          <p:cNvPr id="20" name="Subtitle">
            <a:extLst>
              <a:ext uri="{FF2B5EF4-FFF2-40B4-BE49-F238E27FC236}">
                <a16:creationId xmlns:a16="http://schemas.microsoft.com/office/drawing/2014/main" id="{D80C15CC-D1A5-E746-9D37-3B019F3658FC}"/>
              </a:ext>
            </a:extLst>
          </p:cNvPr>
          <p:cNvSpPr>
            <a:spLocks noGrp="1"/>
          </p:cNvSpPr>
          <p:nvPr>
            <p:ph type="body" sz="quarter" idx="16" hasCustomPrompt="1"/>
          </p:nvPr>
        </p:nvSpPr>
        <p:spPr>
          <a:xfrm>
            <a:off x="6095999" y="1155684"/>
            <a:ext cx="5339644"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presentation</a:t>
            </a:r>
          </a:p>
        </p:txBody>
      </p:sp>
      <p:sp>
        <p:nvSpPr>
          <p:cNvPr id="5" name="Picture Placeholder 4">
            <a:extLst>
              <a:ext uri="{FF2B5EF4-FFF2-40B4-BE49-F238E27FC236}">
                <a16:creationId xmlns:a16="http://schemas.microsoft.com/office/drawing/2014/main" id="{0016F886-4395-A04C-877F-E8CBA6AAEFA8}"/>
              </a:ext>
            </a:extLst>
          </p:cNvPr>
          <p:cNvSpPr>
            <a:spLocks noGrp="1"/>
          </p:cNvSpPr>
          <p:nvPr>
            <p:ph type="pic" sz="quarter" idx="17" hasCustomPrompt="1"/>
          </p:nvPr>
        </p:nvSpPr>
        <p:spPr>
          <a:xfrm>
            <a:off x="1" y="0"/>
            <a:ext cx="5835651" cy="6858000"/>
          </a:xfrm>
          <a:prstGeom prst="rect">
            <a:avLst/>
          </a:prstGeom>
          <a:solidFill>
            <a:srgbClr val="DCDDE4"/>
          </a:solidFill>
        </p:spPr>
        <p:txBody>
          <a:bodyPr lIns="0" tIns="1371600" rIns="0" bIns="0" anchor="t"/>
          <a:lstStyle>
            <a:lvl1pPr marL="0" indent="0" algn="ctr">
              <a:buNone/>
              <a:defRPr sz="1300">
                <a:solidFill>
                  <a:srgbClr val="9EA6B4"/>
                </a:solidFill>
                <a:latin typeface="Arial" panose="020B0604020202020204" pitchFamily="34" charset="0"/>
                <a:cs typeface="Arial" panose="020B0604020202020204" pitchFamily="34" charset="0"/>
              </a:defRPr>
            </a:lvl1pPr>
          </a:lstStyle>
          <a:p>
            <a:r>
              <a:rPr lang="en-US" dirty="0"/>
              <a:t>(On Intelsat Windows machines, </a:t>
            </a:r>
            <a:br>
              <a:rPr lang="en-US" dirty="0"/>
            </a:br>
            <a:r>
              <a:rPr lang="en-US" dirty="0"/>
              <a:t>browse the gallery from your default ‘Pictures’ folder.)</a:t>
            </a:r>
            <a:br>
              <a:rPr lang="en-US" dirty="0"/>
            </a:br>
            <a:r>
              <a:rPr lang="en-US" dirty="0"/>
              <a:t>Place picture using this button:</a:t>
            </a:r>
          </a:p>
        </p:txBody>
      </p:sp>
    </p:spTree>
    <p:extLst>
      <p:ext uri="{BB962C8B-B14F-4D97-AF65-F5344CB8AC3E}">
        <p14:creationId xmlns:p14="http://schemas.microsoft.com/office/powerpoint/2010/main" val="12082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Text, Intro">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43BC8E10-567B-1545-8AA2-578972CC6E6A}"/>
              </a:ext>
            </a:extLst>
          </p:cNvPr>
          <p:cNvSpPr>
            <a:spLocks noGrp="1"/>
          </p:cNvSpPr>
          <p:nvPr>
            <p:ph type="title"/>
          </p:nvPr>
        </p:nvSpPr>
        <p:spPr>
          <a:xfrm>
            <a:off x="770584" y="580315"/>
            <a:ext cx="9388560" cy="525452"/>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19" name="Subtitle">
            <a:extLst>
              <a:ext uri="{FF2B5EF4-FFF2-40B4-BE49-F238E27FC236}">
                <a16:creationId xmlns:a16="http://schemas.microsoft.com/office/drawing/2014/main" id="{3AEFD31F-5921-4146-87B1-1BC355832B02}"/>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13" name="Content Placeholder 1">
            <a:extLst>
              <a:ext uri="{FF2B5EF4-FFF2-40B4-BE49-F238E27FC236}">
                <a16:creationId xmlns:a16="http://schemas.microsoft.com/office/drawing/2014/main" id="{6438DF68-5586-E540-9573-A15419DF2124}"/>
              </a:ext>
            </a:extLst>
          </p:cNvPr>
          <p:cNvSpPr>
            <a:spLocks noGrp="1"/>
          </p:cNvSpPr>
          <p:nvPr>
            <p:ph sz="quarter" idx="11" hasCustomPrompt="1"/>
          </p:nvPr>
        </p:nvSpPr>
        <p:spPr>
          <a:xfrm>
            <a:off x="770586" y="1706882"/>
            <a:ext cx="10665060" cy="4762724"/>
          </a:xfrm>
          <a:prstGeom prst="rect">
            <a:avLst/>
          </a:prstGeom>
        </p:spPr>
        <p:txBody>
          <a:bodyPr wrap="square" lIns="0" tIns="0" rIns="0" bIns="0"/>
          <a:lstStyle>
            <a:lvl1pPr marL="487656" indent="-243829">
              <a:lnSpc>
                <a:spcPct val="100000"/>
              </a:lnSpc>
              <a:spcBef>
                <a:spcPts val="0"/>
              </a:spcBef>
              <a:spcAft>
                <a:spcPts val="533"/>
              </a:spcAft>
              <a:buClr>
                <a:srgbClr val="071D49"/>
              </a:buClr>
              <a:buFont typeface="Wingdings" panose="05000000000000000000" pitchFamily="2" charset="2"/>
              <a:buChar char="§"/>
              <a:defRPr sz="1800">
                <a:solidFill>
                  <a:srgbClr val="515A6C"/>
                </a:solidFill>
                <a:latin typeface="Arial" panose="020B0604020202020204" pitchFamily="34" charset="0"/>
                <a:cs typeface="Arial" panose="020B0604020202020204" pitchFamily="34" charset="0"/>
              </a:defRPr>
            </a:lvl1pPr>
            <a:lvl2pPr marL="731484" indent="-219445">
              <a:lnSpc>
                <a:spcPct val="100000"/>
              </a:lnSpc>
              <a:spcBef>
                <a:spcPts val="0"/>
              </a:spcBef>
              <a:spcAft>
                <a:spcPts val="400"/>
              </a:spcAft>
              <a:buClr>
                <a:schemeClr val="accent5"/>
              </a:buClr>
              <a:buFont typeface="Century Gothic" panose="020B0502020202020204" pitchFamily="34" charset="0"/>
              <a:buChar char="–"/>
              <a:defRPr sz="1700">
                <a:solidFill>
                  <a:srgbClr val="515A6C"/>
                </a:solidFill>
                <a:latin typeface="Arial" panose="020B0604020202020204" pitchFamily="34" charset="0"/>
                <a:cs typeface="Arial" panose="020B0604020202020204" pitchFamily="34" charset="0"/>
              </a:defRPr>
            </a:lvl2pPr>
            <a:lvl3pPr marL="889972" indent="-170680">
              <a:lnSpc>
                <a:spcPct val="100000"/>
              </a:lnSpc>
              <a:spcBef>
                <a:spcPts val="0"/>
              </a:spcBef>
              <a:spcAft>
                <a:spcPts val="400"/>
              </a:spcAft>
              <a:buClr>
                <a:srgbClr val="515A6C"/>
              </a:buClr>
              <a:buFont typeface="Wingdings" pitchFamily="2" charset="2"/>
              <a:buChar char="§"/>
              <a:defRPr sz="1600">
                <a:solidFill>
                  <a:srgbClr val="515A6C"/>
                </a:solidFill>
                <a:latin typeface="Arial" panose="020B0604020202020204" pitchFamily="34" charset="0"/>
                <a:cs typeface="Arial" panose="020B0604020202020204" pitchFamily="34" charset="0"/>
              </a:defRPr>
            </a:lvl3pPr>
            <a:lvl4pPr marL="1072843" indent="-170680">
              <a:lnSpc>
                <a:spcPct val="100000"/>
              </a:lnSpc>
              <a:spcBef>
                <a:spcPts val="0"/>
              </a:spcBef>
              <a:spcAft>
                <a:spcPts val="400"/>
              </a:spcAft>
              <a:buClr>
                <a:srgbClr val="515A6C"/>
              </a:buClr>
              <a:buFont typeface="Century Gothic" panose="020B0502020202020204" pitchFamily="34" charset="0"/>
              <a:buChar char="–"/>
              <a:defRPr sz="1600">
                <a:solidFill>
                  <a:srgbClr val="515A6C"/>
                </a:solidFill>
                <a:latin typeface="Arial" panose="020B0604020202020204" pitchFamily="34" charset="0"/>
                <a:cs typeface="Arial" panose="020B0604020202020204" pitchFamily="34" charset="0"/>
              </a:defRPr>
            </a:lvl4pPr>
            <a:lvl5pPr marL="1243522" indent="-170680">
              <a:lnSpc>
                <a:spcPct val="100000"/>
              </a:lnSpc>
              <a:spcBef>
                <a:spcPts val="0"/>
              </a:spcBef>
              <a:spcAft>
                <a:spcPts val="400"/>
              </a:spcAft>
              <a:buClr>
                <a:srgbClr val="515A6C"/>
              </a:buClr>
              <a:buFont typeface="Wingdings" pitchFamily="2" charset="2"/>
              <a:buChar char="§"/>
              <a:defRPr sz="1500">
                <a:solidFill>
                  <a:srgbClr val="515A6C"/>
                </a:solidFill>
                <a:latin typeface="Arial" panose="020B0604020202020204" pitchFamily="34" charset="0"/>
                <a:cs typeface="Arial" panose="020B0604020202020204" pitchFamily="34" charset="0"/>
              </a:defRPr>
            </a:lvl5pPr>
          </a:lstStyle>
          <a:p>
            <a:pPr lvl="0"/>
            <a:r>
              <a:rPr lang="en-US" dirty="0"/>
              <a:t>Insert text here 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ubtitle">
            <a:extLst>
              <a:ext uri="{FF2B5EF4-FFF2-40B4-BE49-F238E27FC236}">
                <a16:creationId xmlns:a16="http://schemas.microsoft.com/office/drawing/2014/main" id="{8CF7E260-2B2C-1541-B2C8-75902D58936D}"/>
              </a:ext>
            </a:extLst>
          </p:cNvPr>
          <p:cNvSpPr>
            <a:spLocks noGrp="1"/>
          </p:cNvSpPr>
          <p:nvPr>
            <p:ph type="body" sz="quarter" idx="17" hasCustomPrompt="1"/>
          </p:nvPr>
        </p:nvSpPr>
        <p:spPr>
          <a:xfrm>
            <a:off x="770584" y="208003"/>
            <a:ext cx="9400707" cy="321517"/>
          </a:xfrm>
          <a:prstGeom prst="rect">
            <a:avLst/>
          </a:prstGeom>
        </p:spPr>
        <p:txBody>
          <a:bodyPr lIns="0" tIns="0" rIns="0" bIns="0" anchor="b"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300" b="1" spc="400">
                <a:solidFill>
                  <a:srgbClr val="DD8A03"/>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ALL CAPS INTRO (OPTIONAL)</a:t>
            </a:r>
          </a:p>
        </p:txBody>
      </p:sp>
      <p:pic>
        <p:nvPicPr>
          <p:cNvPr id="4" name="Picture 3">
            <a:extLst>
              <a:ext uri="{FF2B5EF4-FFF2-40B4-BE49-F238E27FC236}">
                <a16:creationId xmlns:a16="http://schemas.microsoft.com/office/drawing/2014/main" id="{B156F8CD-86C8-9042-B155-AAD4D89F3D9A}"/>
              </a:ext>
            </a:extLst>
          </p:cNvPr>
          <p:cNvPicPr>
            <a:picLocks noChangeAspect="1"/>
          </p:cNvPicPr>
          <p:nvPr userDrawn="1"/>
        </p:nvPicPr>
        <p:blipFill>
          <a:blip r:embed="rId2"/>
          <a:stretch>
            <a:fillRect/>
          </a:stretch>
        </p:blipFill>
        <p:spPr>
          <a:xfrm>
            <a:off x="2" y="107905"/>
            <a:ext cx="512063" cy="2048251"/>
          </a:xfrm>
          <a:prstGeom prst="rect">
            <a:avLst/>
          </a:prstGeom>
        </p:spPr>
      </p:pic>
    </p:spTree>
    <p:extLst>
      <p:ext uri="{BB962C8B-B14F-4D97-AF65-F5344CB8AC3E}">
        <p14:creationId xmlns:p14="http://schemas.microsoft.com/office/powerpoint/2010/main" val="30855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sp>
        <p:nvSpPr>
          <p:cNvPr id="17" name="Content Placeholder 1">
            <a:extLst>
              <a:ext uri="{FF2B5EF4-FFF2-40B4-BE49-F238E27FC236}">
                <a16:creationId xmlns:a16="http://schemas.microsoft.com/office/drawing/2014/main" id="{F0DD645A-86D6-064E-A78E-D11BB3F240FD}"/>
              </a:ext>
            </a:extLst>
          </p:cNvPr>
          <p:cNvSpPr>
            <a:spLocks noGrp="1"/>
          </p:cNvSpPr>
          <p:nvPr>
            <p:ph sz="quarter" idx="11" hasCustomPrompt="1"/>
          </p:nvPr>
        </p:nvSpPr>
        <p:spPr>
          <a:xfrm>
            <a:off x="770588" y="1706882"/>
            <a:ext cx="5055345" cy="4762724"/>
          </a:xfrm>
          <a:prstGeom prst="rect">
            <a:avLst/>
          </a:prstGeom>
        </p:spPr>
        <p:txBody>
          <a:bodyPr lIns="0" tIns="0" rIns="0" bIns="0"/>
          <a:lstStyle>
            <a:lvl1pPr marL="487656" indent="-243829">
              <a:lnSpc>
                <a:spcPct val="100000"/>
              </a:lnSpc>
              <a:spcBef>
                <a:spcPts val="0"/>
              </a:spcBef>
              <a:spcAft>
                <a:spcPts val="533"/>
              </a:spcAft>
              <a:buClr>
                <a:srgbClr val="071D49"/>
              </a:buClr>
              <a:buFont typeface="Wingdings" panose="05000000000000000000" pitchFamily="2" charset="2"/>
              <a:buChar char="§"/>
              <a:defRPr sz="1800">
                <a:solidFill>
                  <a:srgbClr val="515A6C"/>
                </a:solidFill>
                <a:latin typeface="Arial" panose="020B0604020202020204" pitchFamily="34" charset="0"/>
                <a:cs typeface="Arial" panose="020B0604020202020204" pitchFamily="34" charset="0"/>
              </a:defRPr>
            </a:lvl1pPr>
            <a:lvl2pPr marL="731484" indent="-219445">
              <a:lnSpc>
                <a:spcPct val="100000"/>
              </a:lnSpc>
              <a:spcBef>
                <a:spcPts val="0"/>
              </a:spcBef>
              <a:spcAft>
                <a:spcPts val="400"/>
              </a:spcAft>
              <a:buClr>
                <a:schemeClr val="accent5"/>
              </a:buClr>
              <a:buFont typeface="Century Gothic" panose="020B0502020202020204" pitchFamily="34" charset="0"/>
              <a:buChar char="–"/>
              <a:defRPr sz="1700">
                <a:solidFill>
                  <a:srgbClr val="515A6C"/>
                </a:solidFill>
                <a:latin typeface="Arial" panose="020B0604020202020204" pitchFamily="34" charset="0"/>
                <a:cs typeface="Arial" panose="020B0604020202020204" pitchFamily="34" charset="0"/>
              </a:defRPr>
            </a:lvl2pPr>
            <a:lvl3pPr marL="889972" indent="-170680">
              <a:lnSpc>
                <a:spcPct val="100000"/>
              </a:lnSpc>
              <a:spcBef>
                <a:spcPts val="0"/>
              </a:spcBef>
              <a:spcAft>
                <a:spcPts val="400"/>
              </a:spcAft>
              <a:buClr>
                <a:srgbClr val="515A6C"/>
              </a:buClr>
              <a:buFont typeface="Wingdings" pitchFamily="2" charset="2"/>
              <a:buChar char="§"/>
              <a:defRPr sz="1600">
                <a:solidFill>
                  <a:srgbClr val="515A6C"/>
                </a:solidFill>
                <a:latin typeface="Arial" panose="020B0604020202020204" pitchFamily="34" charset="0"/>
                <a:cs typeface="Arial" panose="020B0604020202020204" pitchFamily="34" charset="0"/>
              </a:defRPr>
            </a:lvl3pPr>
            <a:lvl4pPr marL="1072843" indent="-170680">
              <a:lnSpc>
                <a:spcPct val="100000"/>
              </a:lnSpc>
              <a:spcBef>
                <a:spcPts val="0"/>
              </a:spcBef>
              <a:spcAft>
                <a:spcPts val="400"/>
              </a:spcAft>
              <a:buClr>
                <a:srgbClr val="515A6C"/>
              </a:buClr>
              <a:buFont typeface="Century Gothic" panose="020B0502020202020204" pitchFamily="34" charset="0"/>
              <a:buChar char="–"/>
              <a:defRPr sz="1600">
                <a:solidFill>
                  <a:srgbClr val="515A6C"/>
                </a:solidFill>
                <a:latin typeface="Arial" panose="020B0604020202020204" pitchFamily="34" charset="0"/>
                <a:cs typeface="Arial" panose="020B0604020202020204" pitchFamily="34" charset="0"/>
              </a:defRPr>
            </a:lvl4pPr>
            <a:lvl5pPr marL="1243522" indent="-170680">
              <a:lnSpc>
                <a:spcPct val="100000"/>
              </a:lnSpc>
              <a:spcBef>
                <a:spcPts val="0"/>
              </a:spcBef>
              <a:spcAft>
                <a:spcPts val="400"/>
              </a:spcAft>
              <a:buClr>
                <a:srgbClr val="515A6C"/>
              </a:buClr>
              <a:buFont typeface="Wingdings" pitchFamily="2" charset="2"/>
              <a:buChar char="§"/>
              <a:defRPr sz="1500">
                <a:solidFill>
                  <a:srgbClr val="515A6C"/>
                </a:solidFill>
                <a:latin typeface="Arial" panose="020B0604020202020204" pitchFamily="34" charset="0"/>
                <a:cs typeface="Arial" panose="020B0604020202020204" pitchFamily="34" charset="0"/>
              </a:defRPr>
            </a:lvl5pPr>
          </a:lstStyle>
          <a:p>
            <a:pPr lvl="0"/>
            <a:r>
              <a:rPr lang="en-US" dirty="0"/>
              <a:t>Insert text here 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22" name="Subtitle">
            <a:extLst>
              <a:ext uri="{FF2B5EF4-FFF2-40B4-BE49-F238E27FC236}">
                <a16:creationId xmlns:a16="http://schemas.microsoft.com/office/drawing/2014/main" id="{0AB39453-44B4-D04A-801F-727C6AB1A206}"/>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7" name="Content Placeholder 1">
            <a:extLst>
              <a:ext uri="{FF2B5EF4-FFF2-40B4-BE49-F238E27FC236}">
                <a16:creationId xmlns:a16="http://schemas.microsoft.com/office/drawing/2014/main" id="{3315B136-0E07-1A4B-9DA6-10AED5B0E2BA}"/>
              </a:ext>
            </a:extLst>
          </p:cNvPr>
          <p:cNvSpPr>
            <a:spLocks noGrp="1"/>
          </p:cNvSpPr>
          <p:nvPr>
            <p:ph sz="quarter" idx="17" hasCustomPrompt="1"/>
          </p:nvPr>
        </p:nvSpPr>
        <p:spPr>
          <a:xfrm>
            <a:off x="6393554" y="1706882"/>
            <a:ext cx="5055345" cy="4762724"/>
          </a:xfrm>
          <a:prstGeom prst="rect">
            <a:avLst/>
          </a:prstGeom>
        </p:spPr>
        <p:txBody>
          <a:bodyPr lIns="0" tIns="0" rIns="0" bIns="0"/>
          <a:lstStyle>
            <a:lvl1pPr marL="487656" indent="-243829">
              <a:lnSpc>
                <a:spcPct val="100000"/>
              </a:lnSpc>
              <a:spcBef>
                <a:spcPts val="0"/>
              </a:spcBef>
              <a:spcAft>
                <a:spcPts val="533"/>
              </a:spcAft>
              <a:buClr>
                <a:srgbClr val="071D49"/>
              </a:buClr>
              <a:buFont typeface="Wingdings" panose="05000000000000000000" pitchFamily="2" charset="2"/>
              <a:buChar char="§"/>
              <a:defRPr sz="1800">
                <a:solidFill>
                  <a:srgbClr val="515A6C"/>
                </a:solidFill>
                <a:latin typeface="Arial" panose="020B0604020202020204" pitchFamily="34" charset="0"/>
                <a:cs typeface="Arial" panose="020B0604020202020204" pitchFamily="34" charset="0"/>
              </a:defRPr>
            </a:lvl1pPr>
            <a:lvl2pPr marL="731484" indent="-219445">
              <a:lnSpc>
                <a:spcPct val="100000"/>
              </a:lnSpc>
              <a:spcBef>
                <a:spcPts val="0"/>
              </a:spcBef>
              <a:spcAft>
                <a:spcPts val="400"/>
              </a:spcAft>
              <a:buClr>
                <a:schemeClr val="accent5"/>
              </a:buClr>
              <a:buFont typeface="Century Gothic" panose="020B0502020202020204" pitchFamily="34" charset="0"/>
              <a:buChar char="–"/>
              <a:defRPr sz="1700">
                <a:solidFill>
                  <a:srgbClr val="515A6C"/>
                </a:solidFill>
                <a:latin typeface="Arial" panose="020B0604020202020204" pitchFamily="34" charset="0"/>
                <a:cs typeface="Arial" panose="020B0604020202020204" pitchFamily="34" charset="0"/>
              </a:defRPr>
            </a:lvl2pPr>
            <a:lvl3pPr marL="889972" indent="-170680">
              <a:lnSpc>
                <a:spcPct val="100000"/>
              </a:lnSpc>
              <a:spcBef>
                <a:spcPts val="0"/>
              </a:spcBef>
              <a:spcAft>
                <a:spcPts val="400"/>
              </a:spcAft>
              <a:buClr>
                <a:srgbClr val="515A6C"/>
              </a:buClr>
              <a:buFont typeface="Wingdings" pitchFamily="2" charset="2"/>
              <a:buChar char="§"/>
              <a:defRPr sz="1600">
                <a:solidFill>
                  <a:srgbClr val="515A6C"/>
                </a:solidFill>
                <a:latin typeface="Arial" panose="020B0604020202020204" pitchFamily="34" charset="0"/>
                <a:cs typeface="Arial" panose="020B0604020202020204" pitchFamily="34" charset="0"/>
              </a:defRPr>
            </a:lvl3pPr>
            <a:lvl4pPr marL="1072843" indent="-170680">
              <a:lnSpc>
                <a:spcPct val="100000"/>
              </a:lnSpc>
              <a:spcBef>
                <a:spcPts val="0"/>
              </a:spcBef>
              <a:spcAft>
                <a:spcPts val="400"/>
              </a:spcAft>
              <a:buClr>
                <a:srgbClr val="515A6C"/>
              </a:buClr>
              <a:buFont typeface="Century Gothic" panose="020B0502020202020204" pitchFamily="34" charset="0"/>
              <a:buChar char="–"/>
              <a:defRPr sz="1600">
                <a:solidFill>
                  <a:srgbClr val="515A6C"/>
                </a:solidFill>
                <a:latin typeface="Arial" panose="020B0604020202020204" pitchFamily="34" charset="0"/>
                <a:cs typeface="Arial" panose="020B0604020202020204" pitchFamily="34" charset="0"/>
              </a:defRPr>
            </a:lvl4pPr>
            <a:lvl5pPr marL="1243522" indent="-170680">
              <a:lnSpc>
                <a:spcPct val="100000"/>
              </a:lnSpc>
              <a:spcBef>
                <a:spcPts val="0"/>
              </a:spcBef>
              <a:spcAft>
                <a:spcPts val="400"/>
              </a:spcAft>
              <a:buClr>
                <a:srgbClr val="515A6C"/>
              </a:buClr>
              <a:buFont typeface="Wingdings" pitchFamily="2" charset="2"/>
              <a:buChar char="§"/>
              <a:defRPr sz="1500">
                <a:solidFill>
                  <a:srgbClr val="515A6C"/>
                </a:solidFill>
                <a:latin typeface="Arial" panose="020B0604020202020204" pitchFamily="34" charset="0"/>
                <a:cs typeface="Arial" panose="020B0604020202020204" pitchFamily="34" charset="0"/>
              </a:defRPr>
            </a:lvl5pPr>
          </a:lstStyle>
          <a:p>
            <a:pPr lvl="0"/>
            <a:r>
              <a:rPr lang="en-US" dirty="0"/>
              <a:t>Insert text here 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236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2 co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38861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22" name="Subtitle">
            <a:extLst>
              <a:ext uri="{FF2B5EF4-FFF2-40B4-BE49-F238E27FC236}">
                <a16:creationId xmlns:a16="http://schemas.microsoft.com/office/drawing/2014/main" id="{0AB39453-44B4-D04A-801F-727C6AB1A206}"/>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3" name="Text Placeholder 2">
            <a:extLst>
              <a:ext uri="{FF2B5EF4-FFF2-40B4-BE49-F238E27FC236}">
                <a16:creationId xmlns:a16="http://schemas.microsoft.com/office/drawing/2014/main" id="{F8F71B32-7D7E-EA41-9165-0E702D9B7CBB}"/>
              </a:ext>
            </a:extLst>
          </p:cNvPr>
          <p:cNvSpPr>
            <a:spLocks noGrp="1"/>
          </p:cNvSpPr>
          <p:nvPr>
            <p:ph type="body" sz="quarter" idx="18" hasCustomPrompt="1"/>
          </p:nvPr>
        </p:nvSpPr>
        <p:spPr>
          <a:xfrm>
            <a:off x="6987654" y="1632174"/>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10" name="Picture Placeholder 4">
            <a:extLst>
              <a:ext uri="{FF2B5EF4-FFF2-40B4-BE49-F238E27FC236}">
                <a16:creationId xmlns:a16="http://schemas.microsoft.com/office/drawing/2014/main" id="{60081A6F-261F-B04C-A7BB-D6FBAE01C8FF}"/>
              </a:ext>
            </a:extLst>
          </p:cNvPr>
          <p:cNvSpPr>
            <a:spLocks noGrp="1"/>
          </p:cNvSpPr>
          <p:nvPr>
            <p:ph type="pic" sz="quarter" idx="19" hasCustomPrompt="1"/>
          </p:nvPr>
        </p:nvSpPr>
        <p:spPr>
          <a:xfrm>
            <a:off x="6106753" y="1687470"/>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11" name="Text Placeholder 2">
            <a:extLst>
              <a:ext uri="{FF2B5EF4-FFF2-40B4-BE49-F238E27FC236}">
                <a16:creationId xmlns:a16="http://schemas.microsoft.com/office/drawing/2014/main" id="{379DEEEB-0126-2848-882E-7B31DFCD83BA}"/>
              </a:ext>
            </a:extLst>
          </p:cNvPr>
          <p:cNvSpPr>
            <a:spLocks noGrp="1"/>
          </p:cNvSpPr>
          <p:nvPr>
            <p:ph type="body" sz="quarter" idx="20"/>
          </p:nvPr>
        </p:nvSpPr>
        <p:spPr>
          <a:xfrm>
            <a:off x="6987654" y="2341858"/>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5" name="Text Placeholder 2">
            <a:extLst>
              <a:ext uri="{FF2B5EF4-FFF2-40B4-BE49-F238E27FC236}">
                <a16:creationId xmlns:a16="http://schemas.microsoft.com/office/drawing/2014/main" id="{B4E71310-4C1B-394E-914F-75C20BD9F4FF}"/>
              </a:ext>
            </a:extLst>
          </p:cNvPr>
          <p:cNvSpPr>
            <a:spLocks noGrp="1"/>
          </p:cNvSpPr>
          <p:nvPr>
            <p:ph type="body" sz="quarter" idx="22" hasCustomPrompt="1"/>
          </p:nvPr>
        </p:nvSpPr>
        <p:spPr>
          <a:xfrm>
            <a:off x="6987654" y="3057606"/>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19" name="Text Placeholder 2">
            <a:extLst>
              <a:ext uri="{FF2B5EF4-FFF2-40B4-BE49-F238E27FC236}">
                <a16:creationId xmlns:a16="http://schemas.microsoft.com/office/drawing/2014/main" id="{635ABD82-BD35-2E46-809A-51C24CFA5C79}"/>
              </a:ext>
            </a:extLst>
          </p:cNvPr>
          <p:cNvSpPr>
            <a:spLocks noGrp="1"/>
          </p:cNvSpPr>
          <p:nvPr>
            <p:ph type="body" sz="quarter" idx="24"/>
          </p:nvPr>
        </p:nvSpPr>
        <p:spPr>
          <a:xfrm>
            <a:off x="6987654" y="3767290"/>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24" name="Text Placeholder 2">
            <a:extLst>
              <a:ext uri="{FF2B5EF4-FFF2-40B4-BE49-F238E27FC236}">
                <a16:creationId xmlns:a16="http://schemas.microsoft.com/office/drawing/2014/main" id="{E5BB7955-C4AE-514F-8BB5-4E81C0F3809C}"/>
              </a:ext>
            </a:extLst>
          </p:cNvPr>
          <p:cNvSpPr>
            <a:spLocks noGrp="1"/>
          </p:cNvSpPr>
          <p:nvPr>
            <p:ph type="body" sz="quarter" idx="26" hasCustomPrompt="1"/>
          </p:nvPr>
        </p:nvSpPr>
        <p:spPr>
          <a:xfrm>
            <a:off x="6987654" y="4483040"/>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26" name="Text Placeholder 2">
            <a:extLst>
              <a:ext uri="{FF2B5EF4-FFF2-40B4-BE49-F238E27FC236}">
                <a16:creationId xmlns:a16="http://schemas.microsoft.com/office/drawing/2014/main" id="{4885730C-9A77-FA40-8EB6-80ADDB039BF9}"/>
              </a:ext>
            </a:extLst>
          </p:cNvPr>
          <p:cNvSpPr>
            <a:spLocks noGrp="1"/>
          </p:cNvSpPr>
          <p:nvPr>
            <p:ph type="body" sz="quarter" idx="28"/>
          </p:nvPr>
        </p:nvSpPr>
        <p:spPr>
          <a:xfrm>
            <a:off x="6987654" y="5192724"/>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28" name="Text Placeholder 2">
            <a:extLst>
              <a:ext uri="{FF2B5EF4-FFF2-40B4-BE49-F238E27FC236}">
                <a16:creationId xmlns:a16="http://schemas.microsoft.com/office/drawing/2014/main" id="{47257799-2944-AC45-95F3-0FE25B529364}"/>
              </a:ext>
            </a:extLst>
          </p:cNvPr>
          <p:cNvSpPr>
            <a:spLocks noGrp="1"/>
          </p:cNvSpPr>
          <p:nvPr>
            <p:ph type="body" sz="quarter" idx="30"/>
          </p:nvPr>
        </p:nvSpPr>
        <p:spPr>
          <a:xfrm>
            <a:off x="6987654" y="5853882"/>
            <a:ext cx="4694831" cy="56303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30" name="Content Placeholder 3">
            <a:extLst>
              <a:ext uri="{FF2B5EF4-FFF2-40B4-BE49-F238E27FC236}">
                <a16:creationId xmlns:a16="http://schemas.microsoft.com/office/drawing/2014/main" id="{7821575C-05EB-894A-B58D-8D10C84C7A86}"/>
              </a:ext>
            </a:extLst>
          </p:cNvPr>
          <p:cNvSpPr>
            <a:spLocks noGrp="1"/>
          </p:cNvSpPr>
          <p:nvPr>
            <p:ph sz="quarter" idx="32" hasCustomPrompt="1"/>
          </p:nvPr>
        </p:nvSpPr>
        <p:spPr>
          <a:xfrm>
            <a:off x="770467" y="1606553"/>
            <a:ext cx="5077884" cy="4811183"/>
          </a:xfrm>
          <a:prstGeom prst="rect">
            <a:avLst/>
          </a:prstGeom>
          <a:solidFill>
            <a:schemeClr val="bg1">
              <a:lumMod val="95000"/>
            </a:schemeClr>
          </a:solidFill>
        </p:spPr>
        <p:txBody>
          <a:bodyPr/>
          <a:lstStyle>
            <a:lvl1pPr marL="0" indent="0" algn="ctr">
              <a:buNone/>
              <a:defRPr sz="1600">
                <a:latin typeface="Arial" panose="020B0604020202020204" pitchFamily="34" charset="0"/>
                <a:cs typeface="Arial" panose="020B0604020202020204" pitchFamily="34" charset="0"/>
              </a:defRPr>
            </a:lvl1pPr>
          </a:lstStyle>
          <a:p>
            <a:pPr lvl="0"/>
            <a:r>
              <a:rPr lang="en-US" dirty="0"/>
              <a:t>Place your image or chart using the buttons below</a:t>
            </a:r>
          </a:p>
        </p:txBody>
      </p:sp>
      <p:sp>
        <p:nvSpPr>
          <p:cNvPr id="31" name="Picture Placeholder 4">
            <a:extLst>
              <a:ext uri="{FF2B5EF4-FFF2-40B4-BE49-F238E27FC236}">
                <a16:creationId xmlns:a16="http://schemas.microsoft.com/office/drawing/2014/main" id="{425AB46E-8557-264D-BE53-A239E6CBE669}"/>
              </a:ext>
            </a:extLst>
          </p:cNvPr>
          <p:cNvSpPr>
            <a:spLocks noGrp="1"/>
          </p:cNvSpPr>
          <p:nvPr>
            <p:ph type="pic" sz="quarter" idx="33" hasCustomPrompt="1"/>
          </p:nvPr>
        </p:nvSpPr>
        <p:spPr>
          <a:xfrm>
            <a:off x="6106753" y="2400587"/>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32" name="Picture Placeholder 4">
            <a:extLst>
              <a:ext uri="{FF2B5EF4-FFF2-40B4-BE49-F238E27FC236}">
                <a16:creationId xmlns:a16="http://schemas.microsoft.com/office/drawing/2014/main" id="{09DD8B4B-3722-DE47-B0A8-50FF31CB6932}"/>
              </a:ext>
            </a:extLst>
          </p:cNvPr>
          <p:cNvSpPr>
            <a:spLocks noGrp="1"/>
          </p:cNvSpPr>
          <p:nvPr>
            <p:ph type="pic" sz="quarter" idx="34" hasCustomPrompt="1"/>
          </p:nvPr>
        </p:nvSpPr>
        <p:spPr>
          <a:xfrm>
            <a:off x="6106753" y="3125206"/>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33" name="Picture Placeholder 4">
            <a:extLst>
              <a:ext uri="{FF2B5EF4-FFF2-40B4-BE49-F238E27FC236}">
                <a16:creationId xmlns:a16="http://schemas.microsoft.com/office/drawing/2014/main" id="{1F01E9FC-03FC-1441-B3F8-C123BDBB6114}"/>
              </a:ext>
            </a:extLst>
          </p:cNvPr>
          <p:cNvSpPr>
            <a:spLocks noGrp="1"/>
          </p:cNvSpPr>
          <p:nvPr>
            <p:ph type="pic" sz="quarter" idx="35" hasCustomPrompt="1"/>
          </p:nvPr>
        </p:nvSpPr>
        <p:spPr>
          <a:xfrm>
            <a:off x="6106753" y="3838323"/>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34" name="Picture Placeholder 4">
            <a:extLst>
              <a:ext uri="{FF2B5EF4-FFF2-40B4-BE49-F238E27FC236}">
                <a16:creationId xmlns:a16="http://schemas.microsoft.com/office/drawing/2014/main" id="{A8CAF677-BBCE-3143-AB16-1D5867C5D85E}"/>
              </a:ext>
            </a:extLst>
          </p:cNvPr>
          <p:cNvSpPr>
            <a:spLocks noGrp="1"/>
          </p:cNvSpPr>
          <p:nvPr>
            <p:ph type="pic" sz="quarter" idx="36" hasCustomPrompt="1"/>
          </p:nvPr>
        </p:nvSpPr>
        <p:spPr>
          <a:xfrm>
            <a:off x="6106753" y="4476677"/>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35" name="Picture Placeholder 4">
            <a:extLst>
              <a:ext uri="{FF2B5EF4-FFF2-40B4-BE49-F238E27FC236}">
                <a16:creationId xmlns:a16="http://schemas.microsoft.com/office/drawing/2014/main" id="{F704F581-1488-D641-B7A8-C892DE602984}"/>
              </a:ext>
            </a:extLst>
          </p:cNvPr>
          <p:cNvSpPr>
            <a:spLocks noGrp="1"/>
          </p:cNvSpPr>
          <p:nvPr>
            <p:ph type="pic" sz="quarter" idx="37" hasCustomPrompt="1"/>
          </p:nvPr>
        </p:nvSpPr>
        <p:spPr>
          <a:xfrm>
            <a:off x="6106753" y="5201296"/>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
        <p:nvSpPr>
          <p:cNvPr id="36" name="Picture Placeholder 4">
            <a:extLst>
              <a:ext uri="{FF2B5EF4-FFF2-40B4-BE49-F238E27FC236}">
                <a16:creationId xmlns:a16="http://schemas.microsoft.com/office/drawing/2014/main" id="{6EDEAE85-0756-2643-80A1-18C063B2945C}"/>
              </a:ext>
            </a:extLst>
          </p:cNvPr>
          <p:cNvSpPr>
            <a:spLocks noGrp="1"/>
          </p:cNvSpPr>
          <p:nvPr>
            <p:ph type="pic" sz="quarter" idx="38" hasCustomPrompt="1"/>
          </p:nvPr>
        </p:nvSpPr>
        <p:spPr>
          <a:xfrm>
            <a:off x="6106753" y="5914413"/>
            <a:ext cx="689428" cy="468686"/>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a:t>
            </a:r>
          </a:p>
        </p:txBody>
      </p:sp>
    </p:spTree>
    <p:extLst>
      <p:ext uri="{BB962C8B-B14F-4D97-AF65-F5344CB8AC3E}">
        <p14:creationId xmlns:p14="http://schemas.microsoft.com/office/powerpoint/2010/main" val="366045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c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0269FE-B59C-784D-9992-3DB89AA0C33B}"/>
              </a:ext>
            </a:extLst>
          </p:cNvPr>
          <p:cNvSpPr/>
          <p:nvPr userDrawn="1"/>
        </p:nvSpPr>
        <p:spPr>
          <a:xfrm>
            <a:off x="2348573" y="1607405"/>
            <a:ext cx="9072848" cy="1201785"/>
          </a:xfrm>
          <a:prstGeom prst="rect">
            <a:avLst/>
          </a:prstGeom>
          <a:solidFill>
            <a:srgbClr val="DD8A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highlight>
                <a:srgbClr val="DD8A03"/>
              </a:highlight>
            </a:endParaRPr>
          </a:p>
        </p:txBody>
      </p:sp>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22" name="Subtitle">
            <a:extLst>
              <a:ext uri="{FF2B5EF4-FFF2-40B4-BE49-F238E27FC236}">
                <a16:creationId xmlns:a16="http://schemas.microsoft.com/office/drawing/2014/main" id="{0AB39453-44B4-D04A-801F-727C6AB1A206}"/>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3" name="Text Placeholder 2">
            <a:extLst>
              <a:ext uri="{FF2B5EF4-FFF2-40B4-BE49-F238E27FC236}">
                <a16:creationId xmlns:a16="http://schemas.microsoft.com/office/drawing/2014/main" id="{F8F71B32-7D7E-EA41-9165-0E702D9B7CBB}"/>
              </a:ext>
            </a:extLst>
          </p:cNvPr>
          <p:cNvSpPr>
            <a:spLocks noGrp="1"/>
          </p:cNvSpPr>
          <p:nvPr>
            <p:ph type="body" sz="quarter" idx="18" hasCustomPrompt="1"/>
          </p:nvPr>
        </p:nvSpPr>
        <p:spPr>
          <a:xfrm>
            <a:off x="2517570" y="1632175"/>
            <a:ext cx="8844874" cy="1139677"/>
          </a:xfrm>
          <a:prstGeom prst="rect">
            <a:avLst/>
          </a:prstGeom>
        </p:spPr>
        <p:txBody>
          <a:bodyPr lIns="0" tIns="0" rIns="0" bIns="0" anchor="ctr"/>
          <a:lstStyle>
            <a:lvl1pPr marL="0" indent="0">
              <a:buNone/>
              <a:defRPr sz="1467">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10" name="Picture Placeholder 4">
            <a:extLst>
              <a:ext uri="{FF2B5EF4-FFF2-40B4-BE49-F238E27FC236}">
                <a16:creationId xmlns:a16="http://schemas.microsoft.com/office/drawing/2014/main" id="{60081A6F-261F-B04C-A7BB-D6FBAE01C8FF}"/>
              </a:ext>
            </a:extLst>
          </p:cNvPr>
          <p:cNvSpPr>
            <a:spLocks noGrp="1"/>
          </p:cNvSpPr>
          <p:nvPr>
            <p:ph type="pic" sz="quarter" idx="19" hasCustomPrompt="1"/>
          </p:nvPr>
        </p:nvSpPr>
        <p:spPr>
          <a:xfrm>
            <a:off x="1075964" y="1873387"/>
            <a:ext cx="895849" cy="627204"/>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31" name="Rectangle 30">
            <a:extLst>
              <a:ext uri="{FF2B5EF4-FFF2-40B4-BE49-F238E27FC236}">
                <a16:creationId xmlns:a16="http://schemas.microsoft.com/office/drawing/2014/main" id="{13DEFEF0-6F82-7943-9F8F-A9EBE19B955F}"/>
              </a:ext>
            </a:extLst>
          </p:cNvPr>
          <p:cNvSpPr/>
          <p:nvPr userDrawn="1"/>
        </p:nvSpPr>
        <p:spPr>
          <a:xfrm>
            <a:off x="2348573" y="2795182"/>
            <a:ext cx="9072848" cy="1201785"/>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2" name="Text Placeholder 2">
            <a:extLst>
              <a:ext uri="{FF2B5EF4-FFF2-40B4-BE49-F238E27FC236}">
                <a16:creationId xmlns:a16="http://schemas.microsoft.com/office/drawing/2014/main" id="{3EB4AB2D-5EA6-0649-BC8F-2CAF30EA9B71}"/>
              </a:ext>
            </a:extLst>
          </p:cNvPr>
          <p:cNvSpPr>
            <a:spLocks noGrp="1"/>
          </p:cNvSpPr>
          <p:nvPr>
            <p:ph type="body" sz="quarter" idx="20" hasCustomPrompt="1"/>
          </p:nvPr>
        </p:nvSpPr>
        <p:spPr>
          <a:xfrm>
            <a:off x="2517570" y="2819951"/>
            <a:ext cx="8844874" cy="1152247"/>
          </a:xfrm>
          <a:prstGeom prst="rect">
            <a:avLst/>
          </a:prstGeom>
        </p:spPr>
        <p:txBody>
          <a:bodyPr lIns="0" tIns="0" rIns="0" bIns="0" anchor="ctr"/>
          <a:lstStyle>
            <a:lvl1pPr marL="0" indent="0">
              <a:buNone/>
              <a:defRPr sz="1467">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34" name="Rectangle 33">
            <a:extLst>
              <a:ext uri="{FF2B5EF4-FFF2-40B4-BE49-F238E27FC236}">
                <a16:creationId xmlns:a16="http://schemas.microsoft.com/office/drawing/2014/main" id="{885A18B2-DC19-8A41-BE4B-1786D2B63DD5}"/>
              </a:ext>
            </a:extLst>
          </p:cNvPr>
          <p:cNvSpPr/>
          <p:nvPr userDrawn="1"/>
        </p:nvSpPr>
        <p:spPr>
          <a:xfrm>
            <a:off x="2348573" y="3995529"/>
            <a:ext cx="9072848" cy="1201785"/>
          </a:xfrm>
          <a:prstGeom prst="rect">
            <a:avLst/>
          </a:prstGeom>
          <a:solidFill>
            <a:srgbClr val="00A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 Placeholder 2">
            <a:extLst>
              <a:ext uri="{FF2B5EF4-FFF2-40B4-BE49-F238E27FC236}">
                <a16:creationId xmlns:a16="http://schemas.microsoft.com/office/drawing/2014/main" id="{0411425A-9F91-F346-8594-8A21457DF57F}"/>
              </a:ext>
            </a:extLst>
          </p:cNvPr>
          <p:cNvSpPr>
            <a:spLocks noGrp="1"/>
          </p:cNvSpPr>
          <p:nvPr>
            <p:ph type="body" sz="quarter" idx="22" hasCustomPrompt="1"/>
          </p:nvPr>
        </p:nvSpPr>
        <p:spPr>
          <a:xfrm>
            <a:off x="2517570" y="3995529"/>
            <a:ext cx="8844874" cy="1194063"/>
          </a:xfrm>
          <a:prstGeom prst="rect">
            <a:avLst/>
          </a:prstGeom>
        </p:spPr>
        <p:txBody>
          <a:bodyPr lIns="0" tIns="0" rIns="0" bIns="0" anchor="ctr"/>
          <a:lstStyle>
            <a:lvl1pPr marL="0" indent="0">
              <a:buNone/>
              <a:defRPr sz="15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37" name="Rectangle 36">
            <a:extLst>
              <a:ext uri="{FF2B5EF4-FFF2-40B4-BE49-F238E27FC236}">
                <a16:creationId xmlns:a16="http://schemas.microsoft.com/office/drawing/2014/main" id="{82196D94-1E89-924B-BA58-790B51B11C77}"/>
              </a:ext>
            </a:extLst>
          </p:cNvPr>
          <p:cNvSpPr/>
          <p:nvPr userDrawn="1"/>
        </p:nvSpPr>
        <p:spPr>
          <a:xfrm>
            <a:off x="2348573" y="5189590"/>
            <a:ext cx="9072848" cy="1201785"/>
          </a:xfrm>
          <a:prstGeom prst="rect">
            <a:avLst/>
          </a:prstGeom>
          <a:solidFill>
            <a:srgbClr val="78B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8" name="Text Placeholder 2">
            <a:extLst>
              <a:ext uri="{FF2B5EF4-FFF2-40B4-BE49-F238E27FC236}">
                <a16:creationId xmlns:a16="http://schemas.microsoft.com/office/drawing/2014/main" id="{6BA0822A-1D7B-FC4D-9A18-40B3272ADC5A}"/>
              </a:ext>
            </a:extLst>
          </p:cNvPr>
          <p:cNvSpPr>
            <a:spLocks noGrp="1"/>
          </p:cNvSpPr>
          <p:nvPr>
            <p:ph type="body" sz="quarter" idx="24" hasCustomPrompt="1"/>
          </p:nvPr>
        </p:nvSpPr>
        <p:spPr>
          <a:xfrm>
            <a:off x="2517570" y="5214359"/>
            <a:ext cx="8844874" cy="1169293"/>
          </a:xfrm>
          <a:prstGeom prst="rect">
            <a:avLst/>
          </a:prstGeom>
        </p:spPr>
        <p:txBody>
          <a:bodyPr lIns="0" tIns="0" rIns="0" bIns="0" anchor="ctr"/>
          <a:lstStyle>
            <a:lvl1pPr marL="0" indent="0">
              <a:buNone/>
              <a:defRPr sz="1467">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Click to edit Master text styles </a:t>
            </a:r>
          </a:p>
        </p:txBody>
      </p:sp>
      <p:sp>
        <p:nvSpPr>
          <p:cNvPr id="17" name="Picture Placeholder 4">
            <a:extLst>
              <a:ext uri="{FF2B5EF4-FFF2-40B4-BE49-F238E27FC236}">
                <a16:creationId xmlns:a16="http://schemas.microsoft.com/office/drawing/2014/main" id="{653D0EBF-933D-9742-BC65-239244272F0B}"/>
              </a:ext>
            </a:extLst>
          </p:cNvPr>
          <p:cNvSpPr>
            <a:spLocks noGrp="1"/>
          </p:cNvSpPr>
          <p:nvPr>
            <p:ph type="pic" sz="quarter" idx="25" hasCustomPrompt="1"/>
          </p:nvPr>
        </p:nvSpPr>
        <p:spPr>
          <a:xfrm>
            <a:off x="1064088" y="3114359"/>
            <a:ext cx="895849" cy="627204"/>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18" name="Picture Placeholder 4">
            <a:extLst>
              <a:ext uri="{FF2B5EF4-FFF2-40B4-BE49-F238E27FC236}">
                <a16:creationId xmlns:a16="http://schemas.microsoft.com/office/drawing/2014/main" id="{AD5DC39A-7348-F549-BCD6-4CDD4A2196FC}"/>
              </a:ext>
            </a:extLst>
          </p:cNvPr>
          <p:cNvSpPr>
            <a:spLocks noGrp="1"/>
          </p:cNvSpPr>
          <p:nvPr>
            <p:ph type="pic" sz="quarter" idx="26" hasCustomPrompt="1"/>
          </p:nvPr>
        </p:nvSpPr>
        <p:spPr>
          <a:xfrm>
            <a:off x="1064088" y="4319704"/>
            <a:ext cx="895849" cy="627204"/>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19" name="Picture Placeholder 4">
            <a:extLst>
              <a:ext uri="{FF2B5EF4-FFF2-40B4-BE49-F238E27FC236}">
                <a16:creationId xmlns:a16="http://schemas.microsoft.com/office/drawing/2014/main" id="{05EF57BE-1F4C-7A43-91A0-FBF8C571956C}"/>
              </a:ext>
            </a:extLst>
          </p:cNvPr>
          <p:cNvSpPr>
            <a:spLocks noGrp="1"/>
          </p:cNvSpPr>
          <p:nvPr>
            <p:ph type="pic" sz="quarter" idx="27" hasCustomPrompt="1"/>
          </p:nvPr>
        </p:nvSpPr>
        <p:spPr>
          <a:xfrm>
            <a:off x="1064088" y="5507238"/>
            <a:ext cx="895849" cy="627204"/>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Tree>
    <p:extLst>
      <p:ext uri="{BB962C8B-B14F-4D97-AF65-F5344CB8AC3E}">
        <p14:creationId xmlns:p14="http://schemas.microsoft.com/office/powerpoint/2010/main" val="4684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main points">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024161-D172-0049-B0F4-BCAE10912EFB}"/>
              </a:ext>
            </a:extLst>
          </p:cNvPr>
          <p:cNvPicPr>
            <a:picLocks noChangeAspect="1"/>
          </p:cNvPicPr>
          <p:nvPr userDrawn="1"/>
        </p:nvPicPr>
        <p:blipFill>
          <a:blip r:embed="rId2"/>
          <a:stretch>
            <a:fillRect/>
          </a:stretch>
        </p:blipFill>
        <p:spPr>
          <a:xfrm>
            <a:off x="2" y="107905"/>
            <a:ext cx="512063" cy="2048251"/>
          </a:xfrm>
          <a:prstGeom prst="rect">
            <a:avLst/>
          </a:prstGeom>
        </p:spPr>
      </p:pic>
      <p:sp>
        <p:nvSpPr>
          <p:cNvPr id="21" name="Title 3">
            <a:extLst>
              <a:ext uri="{FF2B5EF4-FFF2-40B4-BE49-F238E27FC236}">
                <a16:creationId xmlns:a16="http://schemas.microsoft.com/office/drawing/2014/main" id="{A9E8EBAE-C164-2C42-8476-8ED78B08E328}"/>
              </a:ext>
            </a:extLst>
          </p:cNvPr>
          <p:cNvSpPr>
            <a:spLocks noGrp="1"/>
          </p:cNvSpPr>
          <p:nvPr>
            <p:ph type="title"/>
          </p:nvPr>
        </p:nvSpPr>
        <p:spPr>
          <a:xfrm>
            <a:off x="770584" y="181973"/>
            <a:ext cx="9388560" cy="923795"/>
          </a:xfrm>
          <a:prstGeom prst="rect">
            <a:avLst/>
          </a:prstGeom>
        </p:spPr>
        <p:txBody>
          <a:bodyPr lIns="0" tIns="0" rIns="0" bIns="0" anchor="b"/>
          <a:lstStyle>
            <a:lvl1pPr>
              <a:lnSpc>
                <a:spcPct val="80000"/>
              </a:lnSpc>
              <a:defRPr sz="3700" b="0">
                <a:solidFill>
                  <a:srgbClr val="071D49"/>
                </a:solidFill>
                <a:latin typeface="Arial" panose="020B0604020202020204" pitchFamily="34" charset="0"/>
                <a:cs typeface="Arial" panose="020B0604020202020204" pitchFamily="34" charset="0"/>
              </a:defRPr>
            </a:lvl1pPr>
          </a:lstStyle>
          <a:p>
            <a:endParaRPr lang="en-US" dirty="0"/>
          </a:p>
        </p:txBody>
      </p:sp>
      <p:sp>
        <p:nvSpPr>
          <p:cNvPr id="22" name="Subtitle">
            <a:extLst>
              <a:ext uri="{FF2B5EF4-FFF2-40B4-BE49-F238E27FC236}">
                <a16:creationId xmlns:a16="http://schemas.microsoft.com/office/drawing/2014/main" id="{0AB39453-44B4-D04A-801F-727C6AB1A206}"/>
              </a:ext>
            </a:extLst>
          </p:cNvPr>
          <p:cNvSpPr>
            <a:spLocks noGrp="1"/>
          </p:cNvSpPr>
          <p:nvPr>
            <p:ph type="body" sz="quarter" idx="16" hasCustomPrompt="1"/>
          </p:nvPr>
        </p:nvSpPr>
        <p:spPr>
          <a:xfrm>
            <a:off x="770584" y="1155684"/>
            <a:ext cx="9400707" cy="321517"/>
          </a:xfrm>
          <a:prstGeom prst="rect">
            <a:avLst/>
          </a:prstGeom>
        </p:spPr>
        <p:txBody>
          <a:bodyPr lIns="0" tIns="0" rIns="0" bIns="0" anchor="t" anchorCtr="0"/>
          <a:lstStyle>
            <a:lvl1pPr marL="0" marR="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sz="1800" b="0">
                <a:solidFill>
                  <a:srgbClr val="071D49"/>
                </a:solidFill>
                <a:latin typeface="Arial" panose="020B0604020202020204" pitchFamily="34" charset="0"/>
                <a:ea typeface="Segoe UI Historic" panose="020B0502040204020203" pitchFamily="34" charset="0"/>
                <a:cs typeface="Arial" panose="020B0604020202020204" pitchFamily="34" charset="0"/>
              </a:defRPr>
            </a:lvl1pPr>
            <a:lvl2pPr marL="609570" indent="0">
              <a:buNone/>
              <a:defRPr sz="2667"/>
            </a:lvl2pPr>
            <a:lvl3pPr marL="1219140" indent="0">
              <a:buNone/>
              <a:defRPr sz="2400"/>
            </a:lvl3pPr>
            <a:lvl4pPr marL="1828709" indent="0">
              <a:buNone/>
              <a:defRPr sz="2133"/>
            </a:lvl4pPr>
            <a:lvl5pPr marL="2438278" indent="0">
              <a:buNone/>
              <a:defRPr sz="2133"/>
            </a:lvl5pPr>
          </a:lstStyle>
          <a:p>
            <a:pPr marL="0" marR="0" lvl="0" indent="0" algn="l" defTabSz="1219140" rtl="0" eaLnBrk="1" fontAlgn="auto" latinLnBrk="0" hangingPunct="1">
              <a:lnSpc>
                <a:spcPct val="90000"/>
              </a:lnSpc>
              <a:spcBef>
                <a:spcPts val="1333"/>
              </a:spcBef>
              <a:spcAft>
                <a:spcPts val="0"/>
              </a:spcAft>
              <a:buClr>
                <a:schemeClr val="accent6"/>
              </a:buClr>
              <a:buSzTx/>
              <a:buFont typeface="Wingdings" pitchFamily="2" charset="2"/>
              <a:buNone/>
              <a:tabLst/>
              <a:defRPr/>
            </a:pPr>
            <a:r>
              <a:rPr lang="en-US" dirty="0"/>
              <a:t>Subhead or key takeaway for this slide</a:t>
            </a:r>
          </a:p>
        </p:txBody>
      </p:sp>
      <p:sp>
        <p:nvSpPr>
          <p:cNvPr id="30" name="Text Placeholder 2">
            <a:extLst>
              <a:ext uri="{FF2B5EF4-FFF2-40B4-BE49-F238E27FC236}">
                <a16:creationId xmlns:a16="http://schemas.microsoft.com/office/drawing/2014/main" id="{6BBD56C6-B249-9343-9B9A-871B6F18080E}"/>
              </a:ext>
            </a:extLst>
          </p:cNvPr>
          <p:cNvSpPr>
            <a:spLocks noGrp="1"/>
          </p:cNvSpPr>
          <p:nvPr>
            <p:ph type="body" sz="quarter" idx="18" hasCustomPrompt="1"/>
          </p:nvPr>
        </p:nvSpPr>
        <p:spPr>
          <a:xfrm>
            <a:off x="770583" y="2903256"/>
            <a:ext cx="5087997" cy="843101"/>
          </a:xfrm>
          <a:prstGeom prst="rect">
            <a:avLst/>
          </a:prstGeom>
        </p:spPr>
        <p:txBody>
          <a:bodyPr lIns="0" tIns="0" rIns="0" bIns="0" anchor="t"/>
          <a:lstStyle>
            <a:lvl1pPr marL="0" indent="0">
              <a:buNone/>
              <a:defRPr sz="1400" b="0" u="none">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quam</a:t>
            </a:r>
            <a:r>
              <a:rPr lang="en-US" dirty="0"/>
              <a:t> </a:t>
            </a:r>
            <a:r>
              <a:rPr lang="en-US" dirty="0" err="1"/>
              <a:t>odio</a:t>
            </a:r>
            <a:r>
              <a:rPr lang="en-US" dirty="0"/>
              <a:t>, </a:t>
            </a:r>
            <a:r>
              <a:rPr lang="en-US" dirty="0" err="1"/>
              <a:t>elementum</a:t>
            </a:r>
            <a:r>
              <a:rPr lang="en-US" dirty="0"/>
              <a:t> a </a:t>
            </a:r>
            <a:r>
              <a:rPr lang="en-US" dirty="0" err="1"/>
              <a:t>enim</a:t>
            </a:r>
            <a:r>
              <a:rPr lang="en-US" dirty="0"/>
              <a:t> </a:t>
            </a:r>
            <a:r>
              <a:rPr lang="en-US" dirty="0" err="1"/>
              <a:t>quis</a:t>
            </a:r>
            <a:r>
              <a:rPr lang="en-US" dirty="0"/>
              <a:t>, pulvinar </a:t>
            </a:r>
            <a:r>
              <a:rPr lang="en-US" dirty="0" err="1"/>
              <a:t>egestas</a:t>
            </a:r>
            <a:r>
              <a:rPr lang="en-US" dirty="0"/>
              <a:t> </a:t>
            </a:r>
            <a:r>
              <a:rPr lang="en-US" dirty="0" err="1"/>
              <a:t>nulla</a:t>
            </a:r>
            <a:r>
              <a:rPr lang="en-US" dirty="0"/>
              <a:t> </a:t>
            </a:r>
            <a:r>
              <a:rPr lang="en-US" dirty="0" err="1"/>
              <a:t>egestas</a:t>
            </a:r>
            <a:r>
              <a:rPr lang="en-US" dirty="0"/>
              <a:t> </a:t>
            </a:r>
            <a:r>
              <a:rPr lang="en-US" dirty="0" err="1"/>
              <a:t>faucibus</a:t>
            </a:r>
            <a:r>
              <a:rPr lang="en-US" dirty="0"/>
              <a:t> </a:t>
            </a:r>
            <a:r>
              <a:rPr lang="en-US" dirty="0" err="1"/>
              <a:t>leo</a:t>
            </a:r>
            <a:r>
              <a:rPr lang="en-US" dirty="0"/>
              <a:t> </a:t>
            </a:r>
            <a:r>
              <a:rPr lang="en-US" dirty="0" err="1"/>
              <a:t>hendrerit</a:t>
            </a:r>
            <a:r>
              <a:rPr lang="en-US" dirty="0"/>
              <a:t>. </a:t>
            </a:r>
          </a:p>
        </p:txBody>
      </p:sp>
      <p:sp>
        <p:nvSpPr>
          <p:cNvPr id="32" name="Text Placeholder 2">
            <a:extLst>
              <a:ext uri="{FF2B5EF4-FFF2-40B4-BE49-F238E27FC236}">
                <a16:creationId xmlns:a16="http://schemas.microsoft.com/office/drawing/2014/main" id="{C628CD0F-5DD1-3546-8835-EA2CAA66A3A1}"/>
              </a:ext>
            </a:extLst>
          </p:cNvPr>
          <p:cNvSpPr>
            <a:spLocks noGrp="1"/>
          </p:cNvSpPr>
          <p:nvPr>
            <p:ph type="body" sz="quarter" idx="20" hasCustomPrompt="1"/>
          </p:nvPr>
        </p:nvSpPr>
        <p:spPr>
          <a:xfrm>
            <a:off x="6333423" y="2903257"/>
            <a:ext cx="5101388" cy="773591"/>
          </a:xfrm>
          <a:prstGeom prst="rect">
            <a:avLst/>
          </a:prstGeom>
        </p:spPr>
        <p:txBody>
          <a:bodyPr lIns="0" tIns="0" rIns="0" bIns="0" anchor="t"/>
          <a:lstStyle>
            <a:lvl1pPr marL="0" indent="0">
              <a:buNone/>
              <a:defRPr sz="14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quam</a:t>
            </a:r>
            <a:r>
              <a:rPr lang="en-US" dirty="0"/>
              <a:t> </a:t>
            </a:r>
            <a:r>
              <a:rPr lang="en-US" dirty="0" err="1"/>
              <a:t>odio</a:t>
            </a:r>
            <a:r>
              <a:rPr lang="en-US" dirty="0"/>
              <a:t>, </a:t>
            </a:r>
            <a:r>
              <a:rPr lang="en-US" dirty="0" err="1"/>
              <a:t>elementum</a:t>
            </a:r>
            <a:r>
              <a:rPr lang="en-US" dirty="0"/>
              <a:t> a </a:t>
            </a:r>
            <a:r>
              <a:rPr lang="en-US" dirty="0" err="1"/>
              <a:t>enim</a:t>
            </a:r>
            <a:r>
              <a:rPr lang="en-US" dirty="0"/>
              <a:t> </a:t>
            </a:r>
            <a:r>
              <a:rPr lang="en-US" dirty="0" err="1"/>
              <a:t>quis</a:t>
            </a:r>
            <a:r>
              <a:rPr lang="en-US" dirty="0"/>
              <a:t>, pulvinar </a:t>
            </a:r>
            <a:r>
              <a:rPr lang="en-US" dirty="0" err="1"/>
              <a:t>egestas</a:t>
            </a:r>
            <a:r>
              <a:rPr lang="en-US" dirty="0"/>
              <a:t> </a:t>
            </a:r>
            <a:r>
              <a:rPr lang="en-US" dirty="0" err="1"/>
              <a:t>nulla</a:t>
            </a:r>
            <a:r>
              <a:rPr lang="en-US" dirty="0"/>
              <a:t> </a:t>
            </a:r>
            <a:r>
              <a:rPr lang="en-US" dirty="0" err="1"/>
              <a:t>egestas</a:t>
            </a:r>
            <a:r>
              <a:rPr lang="en-US" dirty="0"/>
              <a:t> </a:t>
            </a:r>
            <a:r>
              <a:rPr lang="en-US" dirty="0" err="1"/>
              <a:t>faucibus</a:t>
            </a:r>
            <a:r>
              <a:rPr lang="en-US" dirty="0"/>
              <a:t> </a:t>
            </a:r>
            <a:r>
              <a:rPr lang="en-US" dirty="0" err="1"/>
              <a:t>leo</a:t>
            </a:r>
            <a:r>
              <a:rPr lang="en-US" dirty="0"/>
              <a:t> </a:t>
            </a:r>
            <a:r>
              <a:rPr lang="en-US" dirty="0" err="1"/>
              <a:t>hendrerit</a:t>
            </a:r>
            <a:r>
              <a:rPr lang="en-US" dirty="0"/>
              <a:t>. </a:t>
            </a:r>
          </a:p>
        </p:txBody>
      </p:sp>
      <p:sp>
        <p:nvSpPr>
          <p:cNvPr id="39" name="Picture Placeholder 4">
            <a:extLst>
              <a:ext uri="{FF2B5EF4-FFF2-40B4-BE49-F238E27FC236}">
                <a16:creationId xmlns:a16="http://schemas.microsoft.com/office/drawing/2014/main" id="{841A7B89-A225-1444-AA1A-6C1BE79C3F85}"/>
              </a:ext>
            </a:extLst>
          </p:cNvPr>
          <p:cNvSpPr>
            <a:spLocks noGrp="1"/>
          </p:cNvSpPr>
          <p:nvPr>
            <p:ph type="pic" sz="quarter" idx="19" hasCustomPrompt="1"/>
          </p:nvPr>
        </p:nvSpPr>
        <p:spPr>
          <a:xfrm>
            <a:off x="2488655" y="1838184"/>
            <a:ext cx="1082229" cy="704090"/>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40" name="Picture Placeholder 4">
            <a:extLst>
              <a:ext uri="{FF2B5EF4-FFF2-40B4-BE49-F238E27FC236}">
                <a16:creationId xmlns:a16="http://schemas.microsoft.com/office/drawing/2014/main" id="{A09CB54E-B3AE-A74F-9A4D-570A33567173}"/>
              </a:ext>
            </a:extLst>
          </p:cNvPr>
          <p:cNvSpPr>
            <a:spLocks noGrp="1"/>
          </p:cNvSpPr>
          <p:nvPr>
            <p:ph type="pic" sz="quarter" idx="25" hasCustomPrompt="1"/>
          </p:nvPr>
        </p:nvSpPr>
        <p:spPr>
          <a:xfrm>
            <a:off x="8315966" y="1838184"/>
            <a:ext cx="1082229" cy="704090"/>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45" name="Text Placeholder 2">
            <a:extLst>
              <a:ext uri="{FF2B5EF4-FFF2-40B4-BE49-F238E27FC236}">
                <a16:creationId xmlns:a16="http://schemas.microsoft.com/office/drawing/2014/main" id="{2750BB35-320C-554C-AA65-8646FACC6300}"/>
              </a:ext>
            </a:extLst>
          </p:cNvPr>
          <p:cNvSpPr>
            <a:spLocks noGrp="1"/>
          </p:cNvSpPr>
          <p:nvPr>
            <p:ph type="body" sz="quarter" idx="26" hasCustomPrompt="1"/>
          </p:nvPr>
        </p:nvSpPr>
        <p:spPr>
          <a:xfrm>
            <a:off x="770583" y="5142735"/>
            <a:ext cx="5087997" cy="843101"/>
          </a:xfrm>
          <a:prstGeom prst="rect">
            <a:avLst/>
          </a:prstGeom>
        </p:spPr>
        <p:txBody>
          <a:bodyPr lIns="0" tIns="0" rIns="0" bIns="0" anchor="t"/>
          <a:lstStyle>
            <a:lvl1pPr marL="0" indent="0">
              <a:buNone/>
              <a:defRPr sz="14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quam</a:t>
            </a:r>
            <a:r>
              <a:rPr lang="en-US" dirty="0"/>
              <a:t> </a:t>
            </a:r>
            <a:r>
              <a:rPr lang="en-US" dirty="0" err="1"/>
              <a:t>odio</a:t>
            </a:r>
            <a:r>
              <a:rPr lang="en-US" dirty="0"/>
              <a:t>, </a:t>
            </a:r>
            <a:r>
              <a:rPr lang="en-US" dirty="0" err="1"/>
              <a:t>elementum</a:t>
            </a:r>
            <a:r>
              <a:rPr lang="en-US" dirty="0"/>
              <a:t> a </a:t>
            </a:r>
            <a:r>
              <a:rPr lang="en-US" dirty="0" err="1"/>
              <a:t>enim</a:t>
            </a:r>
            <a:r>
              <a:rPr lang="en-US" dirty="0"/>
              <a:t> </a:t>
            </a:r>
            <a:r>
              <a:rPr lang="en-US" dirty="0" err="1"/>
              <a:t>quis</a:t>
            </a:r>
            <a:r>
              <a:rPr lang="en-US" dirty="0"/>
              <a:t>, pulvinar </a:t>
            </a:r>
            <a:r>
              <a:rPr lang="en-US" dirty="0" err="1"/>
              <a:t>egestas</a:t>
            </a:r>
            <a:r>
              <a:rPr lang="en-US" dirty="0"/>
              <a:t> </a:t>
            </a:r>
            <a:r>
              <a:rPr lang="en-US" dirty="0" err="1"/>
              <a:t>nulla</a:t>
            </a:r>
            <a:r>
              <a:rPr lang="en-US" dirty="0"/>
              <a:t> </a:t>
            </a:r>
            <a:r>
              <a:rPr lang="en-US" dirty="0" err="1"/>
              <a:t>egestas</a:t>
            </a:r>
            <a:r>
              <a:rPr lang="en-US" dirty="0"/>
              <a:t> </a:t>
            </a:r>
            <a:r>
              <a:rPr lang="en-US" dirty="0" err="1"/>
              <a:t>faucibus</a:t>
            </a:r>
            <a:r>
              <a:rPr lang="en-US" dirty="0"/>
              <a:t> </a:t>
            </a:r>
            <a:r>
              <a:rPr lang="en-US" dirty="0" err="1"/>
              <a:t>leo</a:t>
            </a:r>
            <a:r>
              <a:rPr lang="en-US" dirty="0"/>
              <a:t> </a:t>
            </a:r>
            <a:r>
              <a:rPr lang="en-US" dirty="0" err="1"/>
              <a:t>hendrerit</a:t>
            </a:r>
            <a:r>
              <a:rPr lang="en-US" dirty="0"/>
              <a:t>. </a:t>
            </a:r>
          </a:p>
        </p:txBody>
      </p:sp>
      <p:sp>
        <p:nvSpPr>
          <p:cNvPr id="46" name="Text Placeholder 2">
            <a:extLst>
              <a:ext uri="{FF2B5EF4-FFF2-40B4-BE49-F238E27FC236}">
                <a16:creationId xmlns:a16="http://schemas.microsoft.com/office/drawing/2014/main" id="{2DB63CB1-D5F5-6041-8BAA-C1B8398D92BD}"/>
              </a:ext>
            </a:extLst>
          </p:cNvPr>
          <p:cNvSpPr>
            <a:spLocks noGrp="1"/>
          </p:cNvSpPr>
          <p:nvPr>
            <p:ph type="body" sz="quarter" idx="27" hasCustomPrompt="1"/>
          </p:nvPr>
        </p:nvSpPr>
        <p:spPr>
          <a:xfrm>
            <a:off x="6333423" y="5142734"/>
            <a:ext cx="5101388" cy="773591"/>
          </a:xfrm>
          <a:prstGeom prst="rect">
            <a:avLst/>
          </a:prstGeom>
        </p:spPr>
        <p:txBody>
          <a:bodyPr lIns="0" tIns="0" rIns="0" bIns="0" anchor="t"/>
          <a:lstStyle>
            <a:lvl1pPr marL="0" indent="0">
              <a:buNone/>
              <a:defRPr sz="1400">
                <a:solidFill>
                  <a:srgbClr val="071D49"/>
                </a:solidFill>
                <a:latin typeface="Arial" panose="020B0604020202020204" pitchFamily="34" charset="0"/>
                <a:cs typeface="Arial" panose="020B0604020202020204" pitchFamily="34" charset="0"/>
              </a:defRPr>
            </a:lvl1pPr>
            <a:lvl2pPr marL="609570" indent="0">
              <a:buNone/>
              <a:defRPr sz="1600">
                <a:latin typeface="Arial" panose="020B0604020202020204" pitchFamily="34" charset="0"/>
                <a:cs typeface="Arial" panose="020B0604020202020204" pitchFamily="34" charset="0"/>
              </a:defRPr>
            </a:lvl2pPr>
            <a:lvl3pPr marL="1219140" indent="0">
              <a:buNone/>
              <a:defRPr sz="1600">
                <a:latin typeface="Arial" panose="020B0604020202020204" pitchFamily="34" charset="0"/>
                <a:cs typeface="Arial" panose="020B0604020202020204" pitchFamily="34" charset="0"/>
              </a:defRPr>
            </a:lvl3pPr>
            <a:lvl4pPr marL="1828709" indent="0">
              <a:buNone/>
              <a:defRPr sz="1600">
                <a:latin typeface="Arial" panose="020B0604020202020204" pitchFamily="34" charset="0"/>
                <a:cs typeface="Arial" panose="020B0604020202020204" pitchFamily="34" charset="0"/>
              </a:defRPr>
            </a:lvl4pPr>
            <a:lvl5pPr marL="2438278" indent="0">
              <a:buNone/>
              <a:defRPr sz="1600">
                <a:latin typeface="Arial" panose="020B0604020202020204" pitchFamily="34" charset="0"/>
                <a:cs typeface="Arial" panose="020B0604020202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quam</a:t>
            </a:r>
            <a:r>
              <a:rPr lang="en-US" dirty="0"/>
              <a:t> </a:t>
            </a:r>
            <a:r>
              <a:rPr lang="en-US" dirty="0" err="1"/>
              <a:t>odio</a:t>
            </a:r>
            <a:r>
              <a:rPr lang="en-US" dirty="0"/>
              <a:t>, </a:t>
            </a:r>
            <a:r>
              <a:rPr lang="en-US" dirty="0" err="1"/>
              <a:t>elementum</a:t>
            </a:r>
            <a:r>
              <a:rPr lang="en-US" dirty="0"/>
              <a:t> a </a:t>
            </a:r>
            <a:r>
              <a:rPr lang="en-US" dirty="0" err="1"/>
              <a:t>enim</a:t>
            </a:r>
            <a:r>
              <a:rPr lang="en-US" dirty="0"/>
              <a:t> </a:t>
            </a:r>
            <a:r>
              <a:rPr lang="en-US" dirty="0" err="1"/>
              <a:t>quis</a:t>
            </a:r>
            <a:r>
              <a:rPr lang="en-US" dirty="0"/>
              <a:t>, pulvinar </a:t>
            </a:r>
            <a:r>
              <a:rPr lang="en-US" dirty="0" err="1"/>
              <a:t>egestas</a:t>
            </a:r>
            <a:r>
              <a:rPr lang="en-US" dirty="0"/>
              <a:t> </a:t>
            </a:r>
            <a:r>
              <a:rPr lang="en-US" dirty="0" err="1"/>
              <a:t>nulla</a:t>
            </a:r>
            <a:r>
              <a:rPr lang="en-US" dirty="0"/>
              <a:t> </a:t>
            </a:r>
            <a:r>
              <a:rPr lang="en-US" dirty="0" err="1"/>
              <a:t>egestas</a:t>
            </a:r>
            <a:r>
              <a:rPr lang="en-US" dirty="0"/>
              <a:t> </a:t>
            </a:r>
            <a:r>
              <a:rPr lang="en-US" dirty="0" err="1"/>
              <a:t>faucibus</a:t>
            </a:r>
            <a:r>
              <a:rPr lang="en-US" dirty="0"/>
              <a:t> </a:t>
            </a:r>
            <a:r>
              <a:rPr lang="en-US" dirty="0" err="1"/>
              <a:t>leo</a:t>
            </a:r>
            <a:r>
              <a:rPr lang="en-US" dirty="0"/>
              <a:t> </a:t>
            </a:r>
            <a:r>
              <a:rPr lang="en-US" dirty="0" err="1"/>
              <a:t>hendrerit</a:t>
            </a:r>
            <a:r>
              <a:rPr lang="en-US" dirty="0"/>
              <a:t>. </a:t>
            </a:r>
          </a:p>
        </p:txBody>
      </p:sp>
      <p:sp>
        <p:nvSpPr>
          <p:cNvPr id="47" name="Picture Placeholder 4">
            <a:extLst>
              <a:ext uri="{FF2B5EF4-FFF2-40B4-BE49-F238E27FC236}">
                <a16:creationId xmlns:a16="http://schemas.microsoft.com/office/drawing/2014/main" id="{CCA0CBBC-27ED-9B4C-9444-AB036273A49E}"/>
              </a:ext>
            </a:extLst>
          </p:cNvPr>
          <p:cNvSpPr>
            <a:spLocks noGrp="1"/>
          </p:cNvSpPr>
          <p:nvPr>
            <p:ph type="pic" sz="quarter" idx="28" hasCustomPrompt="1"/>
          </p:nvPr>
        </p:nvSpPr>
        <p:spPr>
          <a:xfrm>
            <a:off x="2488655" y="4077661"/>
            <a:ext cx="1082229" cy="704090"/>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
        <p:nvSpPr>
          <p:cNvPr id="48" name="Picture Placeholder 4">
            <a:extLst>
              <a:ext uri="{FF2B5EF4-FFF2-40B4-BE49-F238E27FC236}">
                <a16:creationId xmlns:a16="http://schemas.microsoft.com/office/drawing/2014/main" id="{28777299-ED20-1746-AE29-B8326A3BEBA7}"/>
              </a:ext>
            </a:extLst>
          </p:cNvPr>
          <p:cNvSpPr>
            <a:spLocks noGrp="1"/>
          </p:cNvSpPr>
          <p:nvPr>
            <p:ph type="pic" sz="quarter" idx="29" hasCustomPrompt="1"/>
          </p:nvPr>
        </p:nvSpPr>
        <p:spPr>
          <a:xfrm>
            <a:off x="8315966" y="4077661"/>
            <a:ext cx="1082229" cy="704090"/>
          </a:xfrm>
          <a:prstGeom prst="rect">
            <a:avLst/>
          </a:prstGeom>
          <a:solidFill>
            <a:schemeClr val="bg1"/>
          </a:solidFill>
        </p:spPr>
        <p:txBody>
          <a:bodyPr lIns="0" tIns="0" rIns="0" bIns="0" anchor="ctr"/>
          <a:lstStyle>
            <a:lvl1pPr marL="0" indent="0" algn="ctr">
              <a:buNone/>
              <a:defRPr sz="1200">
                <a:solidFill>
                  <a:srgbClr val="9EA6B4"/>
                </a:solidFill>
                <a:latin typeface="Arial" panose="020B0604020202020204" pitchFamily="34" charset="0"/>
                <a:cs typeface="Arial" panose="020B0604020202020204" pitchFamily="34" charset="0"/>
              </a:defRPr>
            </a:lvl1pPr>
          </a:lstStyle>
          <a:p>
            <a:r>
              <a:rPr lang="en-US" dirty="0"/>
              <a:t>Place icon using the button</a:t>
            </a:r>
          </a:p>
        </p:txBody>
      </p:sp>
    </p:spTree>
    <p:extLst>
      <p:ext uri="{BB962C8B-B14F-4D97-AF65-F5344CB8AC3E}">
        <p14:creationId xmlns:p14="http://schemas.microsoft.com/office/powerpoint/2010/main" val="1634811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7.sv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6.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59583"/>
      </p:ext>
    </p:extLst>
  </p:cSld>
  <p:clrMap bg1="lt1" tx1="dk1" bg2="lt2" tx2="dk2" accent1="accent1" accent2="accent2" accent3="accent3" accent4="accent4" accent5="accent5" accent6="accent6" hlink="hlink" folHlink="folHlink"/>
  <p:sldLayoutIdLst>
    <p:sldLayoutId id="2147483700" r:id="rId1"/>
    <p:sldLayoutId id="2147483696" r:id="rId2"/>
  </p:sldLayoutIdLst>
  <p:txStyles>
    <p:titleStyle>
      <a:lvl1pPr algn="l" defTabSz="121914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8497852-BC2E-DF44-B3C3-66279BDB544A}"/>
              </a:ext>
            </a:extLst>
          </p:cNvPr>
          <p:cNvSpPr txBox="1"/>
          <p:nvPr userDrawn="1"/>
        </p:nvSpPr>
        <p:spPr>
          <a:xfrm>
            <a:off x="11844812" y="6571583"/>
            <a:ext cx="347189" cy="123111"/>
          </a:xfrm>
          <a:prstGeom prst="rect">
            <a:avLst/>
          </a:prstGeom>
          <a:noFill/>
        </p:spPr>
        <p:txBody>
          <a:bodyPr wrap="square" lIns="0" tIns="0" rIns="0" bIns="0" rtlCol="0">
            <a:spAutoFit/>
          </a:bodyPr>
          <a:lstStyle/>
          <a:p>
            <a:pPr algn="l"/>
            <a:fld id="{C338C385-5E59-4BB7-998F-C646E591F434}" type="slidenum">
              <a:rPr lang="en-US" sz="800" smtClean="0">
                <a:solidFill>
                  <a:srgbClr val="9EA6B4"/>
                </a:solidFill>
                <a:latin typeface="Arial" panose="020B0604020202020204" pitchFamily="34" charset="0"/>
                <a:cs typeface="Arial" panose="020B0604020202020204" pitchFamily="34" charset="0"/>
              </a:rPr>
              <a:pPr algn="l"/>
              <a:t>‹#›</a:t>
            </a:fld>
            <a:endParaRPr lang="en-US" sz="800" dirty="0">
              <a:solidFill>
                <a:srgbClr val="9EA6B4"/>
              </a:solidFill>
              <a:latin typeface="Arial" panose="020B0604020202020204" pitchFamily="34" charset="0"/>
              <a:cs typeface="Arial" panose="020B0604020202020204" pitchFamily="34" charset="0"/>
            </a:endParaRPr>
          </a:p>
        </p:txBody>
      </p:sp>
      <p:sp>
        <p:nvSpPr>
          <p:cNvPr id="16" name="Text Placeholder 2">
            <a:extLst>
              <a:ext uri="{FF2B5EF4-FFF2-40B4-BE49-F238E27FC236}">
                <a16:creationId xmlns:a16="http://schemas.microsoft.com/office/drawing/2014/main" id="{C4C703EA-8666-7F43-9311-7753E922F4D6}"/>
              </a:ext>
            </a:extLst>
          </p:cNvPr>
          <p:cNvSpPr txBox="1">
            <a:spLocks/>
          </p:cNvSpPr>
          <p:nvPr userDrawn="1"/>
        </p:nvSpPr>
        <p:spPr>
          <a:xfrm>
            <a:off x="9314817" y="6475977"/>
            <a:ext cx="2438399" cy="304799"/>
          </a:xfrm>
          <a:prstGeom prst="rect">
            <a:avLst/>
          </a:prstGeom>
        </p:spPr>
        <p:txBody>
          <a:bodyPr lIns="0" tIns="0" rIns="0" bIns="0" anchor="ctr" anchorCtr="0"/>
          <a:lstStyle>
            <a:lvl1pPr marL="0" indent="0" algn="l" defTabSz="914400" rtl="0" eaLnBrk="1" latinLnBrk="0" hangingPunct="1">
              <a:lnSpc>
                <a:spcPct val="90000"/>
              </a:lnSpc>
              <a:spcBef>
                <a:spcPts val="1000"/>
              </a:spcBef>
              <a:buClr>
                <a:schemeClr val="accent1"/>
              </a:buClr>
              <a:buFontTx/>
              <a:buNone/>
              <a:defRPr sz="800" b="0" i="1" kern="1200">
                <a:solidFill>
                  <a:schemeClr val="bg1">
                    <a:lumMod val="50000"/>
                  </a:schemeClr>
                </a:solidFill>
                <a:latin typeface="Century Gothic" panose="020B0502020202020204" pitchFamily="34" charset="0"/>
                <a:ea typeface="Segoe UI Historic" panose="020B0502040204020203" pitchFamily="34" charset="0"/>
                <a:cs typeface="Segoe UI Historic" panose="020B0502040204020203" pitchFamily="34" charset="0"/>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4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800" i="1" dirty="0">
                <a:solidFill>
                  <a:srgbClr val="9EA6B4"/>
                </a:solidFill>
                <a:latin typeface="Arial" panose="020B0604020202020204" pitchFamily="34" charset="0"/>
                <a:cs typeface="Arial" panose="020B0604020202020204" pitchFamily="34" charset="0"/>
              </a:rPr>
              <a:t>© Intelsat | Confidential &amp; Proprietary  |</a:t>
            </a:r>
          </a:p>
        </p:txBody>
      </p:sp>
      <p:pic>
        <p:nvPicPr>
          <p:cNvPr id="5" name="Graphic 4">
            <a:extLst>
              <a:ext uri="{FF2B5EF4-FFF2-40B4-BE49-F238E27FC236}">
                <a16:creationId xmlns:a16="http://schemas.microsoft.com/office/drawing/2014/main" id="{7827F0EB-CA32-5A4B-A55A-92AA49AA8390}"/>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0401424" y="248171"/>
            <a:ext cx="1548384" cy="428436"/>
          </a:xfrm>
          <a:prstGeom prst="rect">
            <a:avLst/>
          </a:prstGeom>
        </p:spPr>
      </p:pic>
    </p:spTree>
    <p:extLst>
      <p:ext uri="{BB962C8B-B14F-4D97-AF65-F5344CB8AC3E}">
        <p14:creationId xmlns:p14="http://schemas.microsoft.com/office/powerpoint/2010/main" val="1797649947"/>
      </p:ext>
    </p:extLst>
  </p:cSld>
  <p:clrMap bg1="lt1" tx1="dk1" bg2="lt2" tx2="dk2" accent1="accent1" accent2="accent2" accent3="accent3" accent4="accent4" accent5="accent5" accent6="accent6" hlink="hlink" folHlink="folHlink"/>
  <p:sldLayoutIdLst>
    <p:sldLayoutId id="2147483697" r:id="rId1"/>
    <p:sldLayoutId id="2147483686" r:id="rId2"/>
    <p:sldLayoutId id="2147483687" r:id="rId3"/>
    <p:sldLayoutId id="2147483702" r:id="rId4"/>
    <p:sldLayoutId id="2147483698" r:id="rId5"/>
    <p:sldLayoutId id="2147483701" r:id="rId6"/>
    <p:sldLayoutId id="2147483699" r:id="rId7"/>
    <p:sldLayoutId id="2147483703" r:id="rId8"/>
    <p:sldLayoutId id="2147483704" r:id="rId9"/>
  </p:sldLayoutIdLst>
  <p:txStyles>
    <p:titleStyle>
      <a:lvl1pPr algn="l" defTabSz="121914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355995"/>
      </p:ext>
    </p:extLst>
  </p:cSld>
  <p:clrMap bg1="lt1" tx1="dk1" bg2="lt2" tx2="dk2" accent1="accent1" accent2="accent2" accent3="accent3" accent4="accent4" accent5="accent5" accent6="accent6" hlink="hlink" folHlink="folHlink"/>
  <p:sldLayoutIdLst>
    <p:sldLayoutId id="2147483689" r:id="rId1"/>
    <p:sldLayoutId id="2147483691" r:id="rId2"/>
    <p:sldLayoutId id="2147483692" r:id="rId3"/>
    <p:sldLayoutId id="2147483693" r:id="rId4"/>
    <p:sldLayoutId id="2147483694" r:id="rId5"/>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FC68B-1C63-42BC-95B0-F2FF73F59C8D}" type="datetimeFigureOut">
              <a:rPr lang="en-US" smtClean="0"/>
              <a:t>7/7/2022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4CDC1-9DB3-421F-A4C0-FB15CF25AFEE}" type="slidenum">
              <a:rPr lang="en-US" smtClean="0"/>
              <a:t>‹#›</a:t>
            </a:fld>
            <a:endParaRPr lang="en-US"/>
          </a:p>
        </p:txBody>
      </p:sp>
    </p:spTree>
    <p:extLst>
      <p:ext uri="{BB962C8B-B14F-4D97-AF65-F5344CB8AC3E}">
        <p14:creationId xmlns:p14="http://schemas.microsoft.com/office/powerpoint/2010/main" val="62135737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nbcnews.com/id/wbna35916446" TargetMode="Externa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19FD1D1-9759-D647-9747-6044C05BC437}"/>
              </a:ext>
            </a:extLst>
          </p:cNvPr>
          <p:cNvPicPr>
            <a:picLocks noGrp="1" noChangeAspect="1"/>
          </p:cNvPicPr>
          <p:nvPr>
            <p:ph type="pic" sz="quarter" idx="10"/>
          </p:nvPr>
        </p:nvPicPr>
        <p:blipFill>
          <a:blip r:embed="rId2"/>
          <a:srcRect/>
          <a:stretch>
            <a:fillRect/>
          </a:stretch>
        </p:blipFill>
        <p:spPr/>
      </p:pic>
      <p:sp>
        <p:nvSpPr>
          <p:cNvPr id="3" name="Title 2">
            <a:extLst>
              <a:ext uri="{FF2B5EF4-FFF2-40B4-BE49-F238E27FC236}">
                <a16:creationId xmlns:a16="http://schemas.microsoft.com/office/drawing/2014/main" id="{80A5FD10-85D0-C549-97A1-44365C9DCEFC}"/>
              </a:ext>
            </a:extLst>
          </p:cNvPr>
          <p:cNvSpPr>
            <a:spLocks noGrp="1"/>
          </p:cNvSpPr>
          <p:nvPr>
            <p:ph type="title"/>
          </p:nvPr>
        </p:nvSpPr>
        <p:spPr/>
        <p:txBody>
          <a:bodyPr/>
          <a:lstStyle/>
          <a:p>
            <a:r>
              <a:rPr lang="en-US" sz="4000" dirty="0"/>
              <a:t>Wolfpak</a:t>
            </a:r>
            <a:endParaRPr lang="en-US" dirty="0"/>
          </a:p>
        </p:txBody>
      </p:sp>
      <p:sp>
        <p:nvSpPr>
          <p:cNvPr id="4" name="Text Placeholder 3">
            <a:extLst>
              <a:ext uri="{FF2B5EF4-FFF2-40B4-BE49-F238E27FC236}">
                <a16:creationId xmlns:a16="http://schemas.microsoft.com/office/drawing/2014/main" id="{2E7045D5-FB70-8C49-857D-CACC306A2FB2}"/>
              </a:ext>
            </a:extLst>
          </p:cNvPr>
          <p:cNvSpPr>
            <a:spLocks noGrp="1"/>
          </p:cNvSpPr>
          <p:nvPr>
            <p:ph type="body" sz="quarter" idx="11"/>
          </p:nvPr>
        </p:nvSpPr>
        <p:spPr/>
        <p:txBody>
          <a:bodyPr/>
          <a:lstStyle/>
          <a:p>
            <a:r>
              <a:rPr lang="en-US" sz="1200" dirty="0"/>
              <a:t>Godfrey Ndu</a:t>
            </a:r>
          </a:p>
          <a:p>
            <a:endParaRPr lang="en-US" dirty="0"/>
          </a:p>
        </p:txBody>
      </p:sp>
      <p:sp>
        <p:nvSpPr>
          <p:cNvPr id="5" name="Text Placeholder 4">
            <a:extLst>
              <a:ext uri="{FF2B5EF4-FFF2-40B4-BE49-F238E27FC236}">
                <a16:creationId xmlns:a16="http://schemas.microsoft.com/office/drawing/2014/main" id="{B99DA7FF-AFF2-E741-96F1-60158DDC215B}"/>
              </a:ext>
            </a:extLst>
          </p:cNvPr>
          <p:cNvSpPr>
            <a:spLocks noGrp="1"/>
          </p:cNvSpPr>
          <p:nvPr>
            <p:ph type="body" sz="quarter" idx="12"/>
          </p:nvPr>
        </p:nvSpPr>
        <p:spPr/>
        <p:txBody>
          <a:bodyPr/>
          <a:lstStyle/>
          <a:p>
            <a:r>
              <a:rPr lang="en-US" sz="1200" dirty="0"/>
              <a:t>5/30/2022</a:t>
            </a:r>
          </a:p>
          <a:p>
            <a:endParaRPr lang="en-US" dirty="0"/>
          </a:p>
        </p:txBody>
      </p:sp>
    </p:spTree>
    <p:extLst>
      <p:ext uri="{BB962C8B-B14F-4D97-AF65-F5344CB8AC3E}">
        <p14:creationId xmlns:p14="http://schemas.microsoft.com/office/powerpoint/2010/main" val="196613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5085-6DEE-49A0-A91A-35A072510159}"/>
              </a:ext>
            </a:extLst>
          </p:cNvPr>
          <p:cNvSpPr>
            <a:spLocks noGrp="1"/>
          </p:cNvSpPr>
          <p:nvPr>
            <p:ph type="title"/>
          </p:nvPr>
        </p:nvSpPr>
        <p:spPr>
          <a:xfrm>
            <a:off x="1065443" y="930824"/>
            <a:ext cx="9388560" cy="1448555"/>
          </a:xfrm>
        </p:spPr>
        <p:txBody>
          <a:bodyPr/>
          <a:lstStyle/>
          <a:p>
            <a:r>
              <a:rPr lang="en-US" dirty="0"/>
              <a:t>Realtime Demo</a:t>
            </a:r>
          </a:p>
        </p:txBody>
      </p:sp>
    </p:spTree>
    <p:extLst>
      <p:ext uri="{BB962C8B-B14F-4D97-AF65-F5344CB8AC3E}">
        <p14:creationId xmlns:p14="http://schemas.microsoft.com/office/powerpoint/2010/main" val="28977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B0DF-E149-42BF-983C-F1FB64DAF96C}"/>
              </a:ext>
            </a:extLst>
          </p:cNvPr>
          <p:cNvSpPr>
            <a:spLocks noGrp="1"/>
          </p:cNvSpPr>
          <p:nvPr>
            <p:ph type="title"/>
          </p:nvPr>
        </p:nvSpPr>
        <p:spPr/>
        <p:txBody>
          <a:bodyPr/>
          <a:lstStyle/>
          <a:p>
            <a:r>
              <a:rPr lang="en-US" dirty="0"/>
              <a:t>Project Merge</a:t>
            </a:r>
          </a:p>
        </p:txBody>
      </p:sp>
      <p:sp>
        <p:nvSpPr>
          <p:cNvPr id="3" name="Rectangle: Rounded Corners 2">
            <a:extLst>
              <a:ext uri="{FF2B5EF4-FFF2-40B4-BE49-F238E27FC236}">
                <a16:creationId xmlns:a16="http://schemas.microsoft.com/office/drawing/2014/main" id="{7AFA6532-21C4-4933-AF36-C39D3253F3BA}"/>
              </a:ext>
            </a:extLst>
          </p:cNvPr>
          <p:cNvSpPr/>
          <p:nvPr/>
        </p:nvSpPr>
        <p:spPr>
          <a:xfrm>
            <a:off x="3386774" y="2169334"/>
            <a:ext cx="1645920" cy="7315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Pulse API</a:t>
            </a:r>
          </a:p>
        </p:txBody>
      </p:sp>
      <p:sp>
        <p:nvSpPr>
          <p:cNvPr id="4" name="Rectangle: Rounded Corners 3">
            <a:extLst>
              <a:ext uri="{FF2B5EF4-FFF2-40B4-BE49-F238E27FC236}">
                <a16:creationId xmlns:a16="http://schemas.microsoft.com/office/drawing/2014/main" id="{D2F0F269-7100-4AB1-940F-79451F34A6C1}"/>
              </a:ext>
            </a:extLst>
          </p:cNvPr>
          <p:cNvSpPr/>
          <p:nvPr/>
        </p:nvSpPr>
        <p:spPr>
          <a:xfrm>
            <a:off x="6095826" y="2169334"/>
            <a:ext cx="1645920" cy="7315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Backend</a:t>
            </a:r>
          </a:p>
          <a:p>
            <a:pPr algn="ctr"/>
            <a:r>
              <a:rPr lang="en-US" sz="1600" dirty="0"/>
              <a:t>(PP_TPA)</a:t>
            </a:r>
          </a:p>
        </p:txBody>
      </p:sp>
      <p:sp>
        <p:nvSpPr>
          <p:cNvPr id="9" name="Arrow: Bent 8">
            <a:extLst>
              <a:ext uri="{FF2B5EF4-FFF2-40B4-BE49-F238E27FC236}">
                <a16:creationId xmlns:a16="http://schemas.microsoft.com/office/drawing/2014/main" id="{16393429-CF7F-4E1D-9B7C-23DB1C7D6A5D}"/>
              </a:ext>
            </a:extLst>
          </p:cNvPr>
          <p:cNvSpPr/>
          <p:nvPr/>
        </p:nvSpPr>
        <p:spPr>
          <a:xfrm rot="10800000" flipH="1">
            <a:off x="4209732" y="2900852"/>
            <a:ext cx="531566" cy="863951"/>
          </a:xfrm>
          <a:prstGeom prst="ben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Bent 9">
            <a:extLst>
              <a:ext uri="{FF2B5EF4-FFF2-40B4-BE49-F238E27FC236}">
                <a16:creationId xmlns:a16="http://schemas.microsoft.com/office/drawing/2014/main" id="{E723D520-8A10-403C-A3E6-05FDD18F5743}"/>
              </a:ext>
            </a:extLst>
          </p:cNvPr>
          <p:cNvSpPr/>
          <p:nvPr/>
        </p:nvSpPr>
        <p:spPr>
          <a:xfrm rot="10800000">
            <a:off x="6387218" y="2900851"/>
            <a:ext cx="531568" cy="863951"/>
          </a:xfrm>
          <a:prstGeom prst="ben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Rounded Corners 13">
            <a:extLst>
              <a:ext uri="{FF2B5EF4-FFF2-40B4-BE49-F238E27FC236}">
                <a16:creationId xmlns:a16="http://schemas.microsoft.com/office/drawing/2014/main" id="{C5AD687F-2A8E-438D-AA1D-0A5FE8335910}"/>
              </a:ext>
            </a:extLst>
          </p:cNvPr>
          <p:cNvSpPr/>
          <p:nvPr/>
        </p:nvSpPr>
        <p:spPr>
          <a:xfrm>
            <a:off x="4741298" y="3273971"/>
            <a:ext cx="1645920" cy="73152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Wolfpak</a:t>
            </a:r>
          </a:p>
        </p:txBody>
      </p:sp>
      <p:sp>
        <p:nvSpPr>
          <p:cNvPr id="16" name="Arrow: Down 15">
            <a:extLst>
              <a:ext uri="{FF2B5EF4-FFF2-40B4-BE49-F238E27FC236}">
                <a16:creationId xmlns:a16="http://schemas.microsoft.com/office/drawing/2014/main" id="{893E1F26-626C-4E1D-A8E6-AE0813A0C894}"/>
              </a:ext>
            </a:extLst>
          </p:cNvPr>
          <p:cNvSpPr/>
          <p:nvPr/>
        </p:nvSpPr>
        <p:spPr>
          <a:xfrm>
            <a:off x="5432744" y="4005491"/>
            <a:ext cx="263021" cy="743082"/>
          </a:xfrm>
          <a:prstGeom prst="downArrow">
            <a:avLst/>
          </a:prstGeom>
          <a:solidFill>
            <a:srgbClr val="1F51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23B26835-D1E5-42E1-B811-15DDD013F3F4}"/>
              </a:ext>
            </a:extLst>
          </p:cNvPr>
          <p:cNvSpPr/>
          <p:nvPr/>
        </p:nvSpPr>
        <p:spPr>
          <a:xfrm>
            <a:off x="5216488" y="4743318"/>
            <a:ext cx="654007" cy="794583"/>
          </a:xfrm>
          <a:prstGeom prst="flowChartMagneticDisk">
            <a:avLst/>
          </a:prstGeom>
          <a:solidFill>
            <a:srgbClr val="1F51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Influx DB</a:t>
            </a:r>
          </a:p>
        </p:txBody>
      </p:sp>
      <p:sp>
        <p:nvSpPr>
          <p:cNvPr id="32" name="Arrow: Up-Down 31">
            <a:extLst>
              <a:ext uri="{FF2B5EF4-FFF2-40B4-BE49-F238E27FC236}">
                <a16:creationId xmlns:a16="http://schemas.microsoft.com/office/drawing/2014/main" id="{B23A009E-F5C2-4AEF-9AA4-62B476E8EDE3}"/>
              </a:ext>
            </a:extLst>
          </p:cNvPr>
          <p:cNvSpPr/>
          <p:nvPr/>
        </p:nvSpPr>
        <p:spPr>
          <a:xfrm rot="2383244" flipH="1">
            <a:off x="5134976" y="5462107"/>
            <a:ext cx="130670" cy="726339"/>
          </a:xfrm>
          <a:prstGeom prst="upDownArrow">
            <a:avLst/>
          </a:prstGeom>
          <a:solidFill>
            <a:srgbClr val="8DC3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FB48D1B6-16F0-4979-A68A-5EC3729B9F62}"/>
              </a:ext>
            </a:extLst>
          </p:cNvPr>
          <p:cNvSpPr/>
          <p:nvPr/>
        </p:nvSpPr>
        <p:spPr>
          <a:xfrm>
            <a:off x="5473162" y="5550993"/>
            <a:ext cx="140657" cy="658195"/>
          </a:xfrm>
          <a:prstGeom prst="upDownArrow">
            <a:avLst/>
          </a:prstGeom>
          <a:solidFill>
            <a:srgbClr val="8DC3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4" name="Arrow: Up-Down 33">
            <a:extLst>
              <a:ext uri="{FF2B5EF4-FFF2-40B4-BE49-F238E27FC236}">
                <a16:creationId xmlns:a16="http://schemas.microsoft.com/office/drawing/2014/main" id="{AAA3C204-8618-409F-B37A-0B47BFA8EAD1}"/>
              </a:ext>
            </a:extLst>
          </p:cNvPr>
          <p:cNvSpPr/>
          <p:nvPr/>
        </p:nvSpPr>
        <p:spPr>
          <a:xfrm rot="19093057" flipH="1">
            <a:off x="5839184" y="5455357"/>
            <a:ext cx="130670" cy="726339"/>
          </a:xfrm>
          <a:prstGeom prst="upDownArrow">
            <a:avLst/>
          </a:prstGeom>
          <a:solidFill>
            <a:srgbClr val="8DC3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1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F615-C88F-4B90-9AAF-627363CF0E14}"/>
              </a:ext>
            </a:extLst>
          </p:cNvPr>
          <p:cNvSpPr>
            <a:spLocks noGrp="1"/>
          </p:cNvSpPr>
          <p:nvPr>
            <p:ph type="title"/>
          </p:nvPr>
        </p:nvSpPr>
        <p:spPr>
          <a:xfrm>
            <a:off x="770584" y="580315"/>
            <a:ext cx="9388560" cy="525452"/>
          </a:xfrm>
        </p:spPr>
        <p:txBody>
          <a:bodyPr lIns="0" tIns="0" rIns="0" bIns="0" anchor="b">
            <a:normAutofit/>
          </a:bodyPr>
          <a:lstStyle/>
          <a:p>
            <a:r>
              <a:rPr lang="en-US" b="0" kern="1200" dirty="0">
                <a:latin typeface="Arial" panose="020B0604020202020204" pitchFamily="34" charset="0"/>
                <a:ea typeface="+mj-ea"/>
                <a:cs typeface="Arial" panose="020B0604020202020204" pitchFamily="34" charset="0"/>
              </a:rPr>
              <a:t>Wolfpak as a data Backbone</a:t>
            </a:r>
          </a:p>
        </p:txBody>
      </p:sp>
      <p:sp>
        <p:nvSpPr>
          <p:cNvPr id="8" name="Text Placeholder 2">
            <a:extLst>
              <a:ext uri="{FF2B5EF4-FFF2-40B4-BE49-F238E27FC236}">
                <a16:creationId xmlns:a16="http://schemas.microsoft.com/office/drawing/2014/main" id="{A2C03E16-90FB-D6F0-6A32-B156C6D0CF17}"/>
              </a:ext>
            </a:extLst>
          </p:cNvPr>
          <p:cNvSpPr>
            <a:spLocks noGrp="1"/>
          </p:cNvSpPr>
          <p:nvPr>
            <p:ph type="body" sz="quarter" idx="16"/>
          </p:nvPr>
        </p:nvSpPr>
        <p:spPr>
          <a:xfrm>
            <a:off x="770584" y="1155684"/>
            <a:ext cx="9400707" cy="321517"/>
          </a:xfrm>
        </p:spPr>
        <p:txBody>
          <a:bodyPr/>
          <a:lstStyle/>
          <a:p>
            <a:r>
              <a:rPr lang="en-US" dirty="0"/>
              <a:t>Programs currently designed on the Wolfpak Chassis</a:t>
            </a:r>
          </a:p>
        </p:txBody>
      </p:sp>
      <p:sp>
        <p:nvSpPr>
          <p:cNvPr id="3" name="TextBox 2">
            <a:extLst>
              <a:ext uri="{FF2B5EF4-FFF2-40B4-BE49-F238E27FC236}">
                <a16:creationId xmlns:a16="http://schemas.microsoft.com/office/drawing/2014/main" id="{0680FA0F-268C-4C8E-8C81-9D76F27B4C30}"/>
              </a:ext>
            </a:extLst>
          </p:cNvPr>
          <p:cNvSpPr txBox="1"/>
          <p:nvPr/>
        </p:nvSpPr>
        <p:spPr>
          <a:xfrm>
            <a:off x="770586" y="1706882"/>
            <a:ext cx="10665060" cy="4762724"/>
          </a:xfrm>
          <a:prstGeom prst="rect">
            <a:avLst/>
          </a:prstGeom>
        </p:spPr>
        <p:txBody>
          <a:bodyPr wrap="square" lIns="0" tIns="0" rIns="0" bIns="0" rtlCol="0">
            <a:normAutofit/>
          </a:bodyPr>
          <a:lstStyle/>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Aurora- A program powered by Wolfpak (and binary search Algorithm) that utilizes terminal information (name, lats &amp; longs) from influx. Queries and external API to provide weather information on terminals and Hubs</a:t>
            </a:r>
          </a:p>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NetAn- a program built on the backbone of the Wolfpak program. The NetAn program provides its users with the ability to carry out advanced data analytics across multiple timeframes on specific network data points pumped into the Influx database by Wolfpak</a:t>
            </a:r>
          </a:p>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Inet_terminal_tracker: A program in the pipelines with a potential of tracking terminals movements across inets.</a:t>
            </a:r>
          </a:p>
        </p:txBody>
      </p:sp>
      <p:sp>
        <p:nvSpPr>
          <p:cNvPr id="10" name="Text Placeholder 4">
            <a:extLst>
              <a:ext uri="{FF2B5EF4-FFF2-40B4-BE49-F238E27FC236}">
                <a16:creationId xmlns:a16="http://schemas.microsoft.com/office/drawing/2014/main" id="{53B061F5-6BC6-5FF7-B182-0636EB3DA733}"/>
              </a:ext>
            </a:extLst>
          </p:cNvPr>
          <p:cNvSpPr>
            <a:spLocks noGrp="1"/>
          </p:cNvSpPr>
          <p:nvPr>
            <p:ph type="body" sz="quarter" idx="17"/>
          </p:nvPr>
        </p:nvSpPr>
        <p:spPr>
          <a:xfrm>
            <a:off x="770584" y="208003"/>
            <a:ext cx="9400707" cy="321517"/>
          </a:xfrm>
        </p:spPr>
        <p:txBody>
          <a:bodyPr/>
          <a:lstStyle/>
          <a:p>
            <a:endParaRPr lang="en-US" dirty="0"/>
          </a:p>
        </p:txBody>
      </p:sp>
    </p:spTree>
    <p:extLst>
      <p:ext uri="{BB962C8B-B14F-4D97-AF65-F5344CB8AC3E}">
        <p14:creationId xmlns:p14="http://schemas.microsoft.com/office/powerpoint/2010/main" val="379616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B0DF-E149-42BF-983C-F1FB64DAF96C}"/>
              </a:ext>
            </a:extLst>
          </p:cNvPr>
          <p:cNvSpPr>
            <a:spLocks noGrp="1"/>
          </p:cNvSpPr>
          <p:nvPr>
            <p:ph type="title"/>
          </p:nvPr>
        </p:nvSpPr>
        <p:spPr/>
        <p:txBody>
          <a:bodyPr/>
          <a:lstStyle/>
          <a:p>
            <a:endParaRPr lang="en-US"/>
          </a:p>
        </p:txBody>
      </p:sp>
      <p:sp>
        <p:nvSpPr>
          <p:cNvPr id="3" name="Rectangle: Rounded Corners 2">
            <a:extLst>
              <a:ext uri="{FF2B5EF4-FFF2-40B4-BE49-F238E27FC236}">
                <a16:creationId xmlns:a16="http://schemas.microsoft.com/office/drawing/2014/main" id="{7AFA6532-21C4-4933-AF36-C39D3253F3BA}"/>
              </a:ext>
            </a:extLst>
          </p:cNvPr>
          <p:cNvSpPr/>
          <p:nvPr/>
        </p:nvSpPr>
        <p:spPr>
          <a:xfrm>
            <a:off x="2755812" y="2604463"/>
            <a:ext cx="1645920"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Pulse API</a:t>
            </a:r>
          </a:p>
        </p:txBody>
      </p:sp>
      <p:sp>
        <p:nvSpPr>
          <p:cNvPr id="4" name="Rectangle: Rounded Corners 3">
            <a:extLst>
              <a:ext uri="{FF2B5EF4-FFF2-40B4-BE49-F238E27FC236}">
                <a16:creationId xmlns:a16="http://schemas.microsoft.com/office/drawing/2014/main" id="{D2F0F269-7100-4AB1-940F-79451F34A6C1}"/>
              </a:ext>
            </a:extLst>
          </p:cNvPr>
          <p:cNvSpPr/>
          <p:nvPr/>
        </p:nvSpPr>
        <p:spPr>
          <a:xfrm>
            <a:off x="5464864" y="2604463"/>
            <a:ext cx="1645920" cy="7315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Backend</a:t>
            </a:r>
          </a:p>
          <a:p>
            <a:pPr algn="ctr"/>
            <a:r>
              <a:rPr lang="en-US" sz="1600" dirty="0"/>
              <a:t>(PP_TPA)</a:t>
            </a:r>
          </a:p>
        </p:txBody>
      </p:sp>
      <p:pic>
        <p:nvPicPr>
          <p:cNvPr id="6" name="Picture 5" descr="Two arrows forming one">
            <a:extLst>
              <a:ext uri="{FF2B5EF4-FFF2-40B4-BE49-F238E27FC236}">
                <a16:creationId xmlns:a16="http://schemas.microsoft.com/office/drawing/2014/main" id="{C6718280-34BB-41E0-B8A1-1FBD79A10655}"/>
              </a:ext>
            </a:extLst>
          </p:cNvPr>
          <p:cNvPicPr>
            <a:picLocks noChangeAspect="1"/>
          </p:cNvPicPr>
          <p:nvPr/>
        </p:nvPicPr>
        <p:blipFill>
          <a:blip r:embed="rId2"/>
          <a:stretch>
            <a:fillRect/>
          </a:stretch>
        </p:blipFill>
        <p:spPr>
          <a:xfrm>
            <a:off x="641131" y="3429000"/>
            <a:ext cx="5091211" cy="3244543"/>
          </a:xfrm>
          <a:prstGeom prst="rect">
            <a:avLst/>
          </a:prstGeom>
        </p:spPr>
      </p:pic>
    </p:spTree>
    <p:extLst>
      <p:ext uri="{BB962C8B-B14F-4D97-AF65-F5344CB8AC3E}">
        <p14:creationId xmlns:p14="http://schemas.microsoft.com/office/powerpoint/2010/main" val="375159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29CB-50DC-7C46-82B3-8B34EBE328C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57E579D-CED3-C14A-9616-DA97AA994769}"/>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86583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mall pack wolves running through lightning Stock Footage Video (100%  Royalty-free) 34302982 | Shutterstock">
            <a:extLst>
              <a:ext uri="{FF2B5EF4-FFF2-40B4-BE49-F238E27FC236}">
                <a16:creationId xmlns:a16="http://schemas.microsoft.com/office/drawing/2014/main" id="{E3860903-782D-445B-8A43-8317F05C18B5}"/>
              </a:ext>
            </a:extLst>
          </p:cNvPr>
          <p:cNvPicPr/>
          <p:nvPr/>
        </p:nvPicPr>
        <p:blipFill rotWithShape="1">
          <a:blip r:embed="rId2">
            <a:extLst>
              <a:ext uri="{28A0092B-C50C-407E-A947-70E740481C1C}">
                <a14:useLocalDpi xmlns:a14="http://schemas.microsoft.com/office/drawing/2010/main" val="0"/>
              </a:ext>
            </a:extLst>
          </a:blip>
          <a:srcRect l="16012" r="24283" b="2"/>
          <a:stretch/>
        </p:blipFill>
        <p:spPr bwMode="auto">
          <a:xfrm>
            <a:off x="770588" y="1706882"/>
            <a:ext cx="5055345" cy="4762724"/>
          </a:xfrm>
          <a:prstGeom prst="rect">
            <a:avLst/>
          </a:prstGeom>
          <a:noFill/>
          <a:ln>
            <a:noFill/>
          </a:ln>
        </p:spPr>
      </p:pic>
      <p:sp>
        <p:nvSpPr>
          <p:cNvPr id="15" name="Title 2">
            <a:extLst>
              <a:ext uri="{FF2B5EF4-FFF2-40B4-BE49-F238E27FC236}">
                <a16:creationId xmlns:a16="http://schemas.microsoft.com/office/drawing/2014/main" id="{97F71A36-3A22-5E76-BF26-91D71B34D7B8}"/>
              </a:ext>
            </a:extLst>
          </p:cNvPr>
          <p:cNvSpPr>
            <a:spLocks noGrp="1"/>
          </p:cNvSpPr>
          <p:nvPr>
            <p:ph type="title"/>
          </p:nvPr>
        </p:nvSpPr>
        <p:spPr>
          <a:xfrm>
            <a:off x="770584" y="181973"/>
            <a:ext cx="9388560" cy="923795"/>
          </a:xfrm>
        </p:spPr>
        <p:txBody>
          <a:bodyPr/>
          <a:lstStyle/>
          <a:p>
            <a:r>
              <a:rPr lang="en-US" dirty="0"/>
              <a:t>Agenda</a:t>
            </a:r>
          </a:p>
        </p:txBody>
      </p:sp>
      <p:sp>
        <p:nvSpPr>
          <p:cNvPr id="2" name="Content Placeholder 1">
            <a:extLst>
              <a:ext uri="{FF2B5EF4-FFF2-40B4-BE49-F238E27FC236}">
                <a16:creationId xmlns:a16="http://schemas.microsoft.com/office/drawing/2014/main" id="{4EEB12C5-7CD6-7B4F-8FD5-CE6847EDA571}"/>
              </a:ext>
            </a:extLst>
          </p:cNvPr>
          <p:cNvSpPr>
            <a:spLocks noGrp="1"/>
          </p:cNvSpPr>
          <p:nvPr>
            <p:ph sz="quarter" idx="17"/>
          </p:nvPr>
        </p:nvSpPr>
        <p:spPr>
          <a:xfrm>
            <a:off x="6393554" y="1706882"/>
            <a:ext cx="5055345" cy="4762724"/>
          </a:xfrm>
        </p:spPr>
        <p:txBody>
          <a:bodyPr>
            <a:normAutofit/>
          </a:bodyPr>
          <a:lstStyle/>
          <a:p>
            <a:r>
              <a:rPr lang="en-US" sz="2800" dirty="0"/>
              <a:t>Pre Wolfpak: Wolfpak Predecessor, Data processing, Data storage, Data accessibility</a:t>
            </a:r>
          </a:p>
          <a:p>
            <a:r>
              <a:rPr lang="en-US" sz="2800" dirty="0"/>
              <a:t>Intro to Wolfpak</a:t>
            </a:r>
          </a:p>
          <a:p>
            <a:r>
              <a:rPr lang="en-US" sz="2800" dirty="0"/>
              <a:t>Technical details</a:t>
            </a:r>
          </a:p>
          <a:p>
            <a:r>
              <a:rPr lang="en-US" sz="2800" dirty="0"/>
              <a:t>Wolfpak as a backend data backbone </a:t>
            </a:r>
          </a:p>
          <a:p>
            <a:r>
              <a:rPr lang="en-US" sz="2800" dirty="0"/>
              <a:t>Wolfpak Demo</a:t>
            </a:r>
          </a:p>
          <a:p>
            <a:r>
              <a:rPr lang="en-US" sz="2800" dirty="0"/>
              <a:t>Future Of Data</a:t>
            </a:r>
          </a:p>
        </p:txBody>
      </p:sp>
    </p:spTree>
    <p:extLst>
      <p:ext uri="{BB962C8B-B14F-4D97-AF65-F5344CB8AC3E}">
        <p14:creationId xmlns:p14="http://schemas.microsoft.com/office/powerpoint/2010/main" val="13233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911EFC-BC7D-4933-93FE-B0D3FB1B7A4A}"/>
              </a:ext>
            </a:extLst>
          </p:cNvPr>
          <p:cNvSpPr>
            <a:spLocks noGrp="1"/>
          </p:cNvSpPr>
          <p:nvPr>
            <p:ph sz="quarter" idx="11"/>
          </p:nvPr>
        </p:nvSpPr>
        <p:spPr>
          <a:xfrm>
            <a:off x="6096002" y="1706882"/>
            <a:ext cx="5339644" cy="4762724"/>
          </a:xfrm>
        </p:spPr>
        <p:txBody>
          <a:bodyPr>
            <a:normAutofit/>
          </a:bodyPr>
          <a:lstStyle/>
          <a:p>
            <a:r>
              <a:rPr lang="en-US" dirty="0"/>
              <a:t>Voodoo: A slow and inefficient data gathering script designed by </a:t>
            </a:r>
            <a:r>
              <a:rPr lang="en-US" dirty="0" err="1"/>
              <a:t>IDirect</a:t>
            </a:r>
            <a:r>
              <a:rPr lang="en-US" dirty="0"/>
              <a:t>. </a:t>
            </a:r>
          </a:p>
          <a:p>
            <a:r>
              <a:rPr lang="en-US" dirty="0"/>
              <a:t>Data stored locally in csv files and burdensome to access and utilize</a:t>
            </a:r>
          </a:p>
          <a:p>
            <a:r>
              <a:rPr lang="en-US" dirty="0"/>
              <a:t>Absence of Realtime analytics</a:t>
            </a:r>
          </a:p>
          <a:p>
            <a:r>
              <a:rPr lang="en-US" dirty="0"/>
              <a:t>Little to no data Visualization</a:t>
            </a:r>
          </a:p>
          <a:p>
            <a:r>
              <a:rPr lang="en-US" dirty="0"/>
              <a:t>Use of outdated programming tools</a:t>
            </a:r>
          </a:p>
          <a:p>
            <a:r>
              <a:rPr lang="en-US" dirty="0"/>
              <a:t>Over Exertion of PP_TPA due to numerous telnet sessions</a:t>
            </a:r>
          </a:p>
          <a:p>
            <a:r>
              <a:rPr lang="en-US" dirty="0"/>
              <a:t>No data backbone</a:t>
            </a:r>
          </a:p>
          <a:p>
            <a:endParaRPr lang="en-US" dirty="0"/>
          </a:p>
          <a:p>
            <a:endParaRPr lang="en-US" dirty="0"/>
          </a:p>
        </p:txBody>
      </p:sp>
      <p:sp>
        <p:nvSpPr>
          <p:cNvPr id="2" name="Title 1">
            <a:extLst>
              <a:ext uri="{FF2B5EF4-FFF2-40B4-BE49-F238E27FC236}">
                <a16:creationId xmlns:a16="http://schemas.microsoft.com/office/drawing/2014/main" id="{5ED17196-B129-43EB-8D02-9A6744E3F987}"/>
              </a:ext>
            </a:extLst>
          </p:cNvPr>
          <p:cNvSpPr>
            <a:spLocks noGrp="1"/>
          </p:cNvSpPr>
          <p:nvPr>
            <p:ph type="title"/>
          </p:nvPr>
        </p:nvSpPr>
        <p:spPr>
          <a:xfrm>
            <a:off x="6096000" y="181973"/>
            <a:ext cx="4063144" cy="923795"/>
          </a:xfrm>
        </p:spPr>
        <p:txBody>
          <a:bodyPr anchor="b">
            <a:normAutofit/>
          </a:bodyPr>
          <a:lstStyle/>
          <a:p>
            <a:r>
              <a:rPr lang="en-US" dirty="0"/>
              <a:t>Pre-Wolfpak</a:t>
            </a:r>
          </a:p>
        </p:txBody>
      </p:sp>
      <p:pic>
        <p:nvPicPr>
          <p:cNvPr id="5" name="Picture 4" descr="Pre-wolfpak backend data capturing techniques">
            <a:extLst>
              <a:ext uri="{FF2B5EF4-FFF2-40B4-BE49-F238E27FC236}">
                <a16:creationId xmlns:a16="http://schemas.microsoft.com/office/drawing/2014/main" id="{ACD7F913-2703-474E-B473-038CC52D2D73}"/>
              </a:ext>
              <a:ext uri="{C183D7F6-B498-43B3-948B-1728B52AA6E4}">
                <adec:decorative xmlns:adec="http://schemas.microsoft.com/office/drawing/2017/decorative" val="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2501" r="22826"/>
          <a:stretch/>
        </p:blipFill>
        <p:spPr>
          <a:xfrm>
            <a:off x="1" y="10"/>
            <a:ext cx="5835651" cy="6857990"/>
          </a:xfrm>
          <a:prstGeom prst="rect">
            <a:avLst/>
          </a:prstGeom>
          <a:noFill/>
        </p:spPr>
      </p:pic>
    </p:spTree>
    <p:extLst>
      <p:ext uri="{BB962C8B-B14F-4D97-AF65-F5344CB8AC3E}">
        <p14:creationId xmlns:p14="http://schemas.microsoft.com/office/powerpoint/2010/main" val="119489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538F954-147A-4ACA-AEB1-C9FD66947DAC}"/>
              </a:ext>
            </a:extLst>
          </p:cNvPr>
          <p:cNvSpPr>
            <a:spLocks noGrp="1"/>
          </p:cNvSpPr>
          <p:nvPr>
            <p:ph type="title"/>
          </p:nvPr>
        </p:nvSpPr>
        <p:spPr>
          <a:xfrm>
            <a:off x="770584" y="181973"/>
            <a:ext cx="9388560" cy="923795"/>
          </a:xfrm>
        </p:spPr>
        <p:txBody>
          <a:bodyPr anchor="b">
            <a:normAutofit/>
          </a:bodyPr>
          <a:lstStyle/>
          <a:p>
            <a:r>
              <a:rPr lang="en-US" dirty="0"/>
              <a:t>Understanding Wolfpak</a:t>
            </a:r>
          </a:p>
        </p:txBody>
      </p:sp>
      <p:sp>
        <p:nvSpPr>
          <p:cNvPr id="24" name="Content Placeholder 1">
            <a:extLst>
              <a:ext uri="{FF2B5EF4-FFF2-40B4-BE49-F238E27FC236}">
                <a16:creationId xmlns:a16="http://schemas.microsoft.com/office/drawing/2014/main" id="{29F8B4C8-B449-8A36-1E00-DBDDACF72F40}"/>
              </a:ext>
            </a:extLst>
          </p:cNvPr>
          <p:cNvSpPr>
            <a:spLocks noGrp="1"/>
          </p:cNvSpPr>
          <p:nvPr>
            <p:ph sz="quarter" idx="17"/>
          </p:nvPr>
        </p:nvSpPr>
        <p:spPr>
          <a:xfrm>
            <a:off x="6393554" y="1706882"/>
            <a:ext cx="5055345" cy="4762724"/>
          </a:xfrm>
        </p:spPr>
        <p:txBody>
          <a:bodyPr>
            <a:normAutofit/>
          </a:bodyPr>
          <a:lstStyle/>
          <a:p>
            <a:r>
              <a:rPr lang="en-US" dirty="0">
                <a:effectLst/>
              </a:rPr>
              <a:t>Wolfpak is a program built with the intent of creating a robust monitoring system for data present in the backend of the flex network systems</a:t>
            </a:r>
          </a:p>
          <a:p>
            <a:r>
              <a:rPr lang="en-US" dirty="0"/>
              <a:t>The Wolfpak program mimics the behavior of a Pack of Wolves during hunting</a:t>
            </a:r>
          </a:p>
          <a:p>
            <a:r>
              <a:rPr lang="en-US" dirty="0"/>
              <a:t>Tailored Specifically to meet the data needs of the Intelsat </a:t>
            </a:r>
            <a:r>
              <a:rPr lang="en-US" dirty="0" err="1"/>
              <a:t>Neteng</a:t>
            </a:r>
            <a:r>
              <a:rPr lang="en-US" dirty="0"/>
              <a:t> Team</a:t>
            </a:r>
          </a:p>
          <a:p>
            <a:r>
              <a:rPr lang="en-US" dirty="0"/>
              <a:t>90% more efficient than its predecessor</a:t>
            </a:r>
          </a:p>
          <a:p>
            <a:endParaRPr lang="en-US" dirty="0"/>
          </a:p>
        </p:txBody>
      </p:sp>
      <p:graphicFrame>
        <p:nvGraphicFramePr>
          <p:cNvPr id="17" name="Content Placeholder 2">
            <a:extLst>
              <a:ext uri="{FF2B5EF4-FFF2-40B4-BE49-F238E27FC236}">
                <a16:creationId xmlns:a16="http://schemas.microsoft.com/office/drawing/2014/main" id="{0A23F4A7-5707-B2CA-414B-CE1DB5036F60}"/>
              </a:ext>
            </a:extLst>
          </p:cNvPr>
          <p:cNvGraphicFramePr>
            <a:graphicFrameLocks noGrp="1"/>
          </p:cNvGraphicFramePr>
          <p:nvPr>
            <p:ph sz="quarter" idx="11"/>
            <p:extLst>
              <p:ext uri="{D42A27DB-BD31-4B8C-83A1-F6EECF244321}">
                <p14:modId xmlns:p14="http://schemas.microsoft.com/office/powerpoint/2010/main" val="3265793309"/>
              </p:ext>
            </p:extLst>
          </p:nvPr>
        </p:nvGraphicFramePr>
        <p:xfrm>
          <a:off x="770588" y="1706882"/>
          <a:ext cx="5055345" cy="4762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61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538F954-147A-4ACA-AEB1-C9FD66947DAC}"/>
              </a:ext>
            </a:extLst>
          </p:cNvPr>
          <p:cNvSpPr>
            <a:spLocks noGrp="1"/>
          </p:cNvSpPr>
          <p:nvPr>
            <p:ph type="title"/>
          </p:nvPr>
        </p:nvSpPr>
        <p:spPr>
          <a:xfrm>
            <a:off x="770584" y="580315"/>
            <a:ext cx="9388560" cy="525452"/>
          </a:xfrm>
        </p:spPr>
        <p:txBody>
          <a:bodyPr anchor="b">
            <a:normAutofit/>
          </a:bodyPr>
          <a:lstStyle/>
          <a:p>
            <a:r>
              <a:rPr lang="en-US" dirty="0"/>
              <a:t>Pillars Of Wolfpak</a:t>
            </a:r>
          </a:p>
        </p:txBody>
      </p:sp>
      <p:sp>
        <p:nvSpPr>
          <p:cNvPr id="13" name="Text Placeholder 12">
            <a:extLst>
              <a:ext uri="{FF2B5EF4-FFF2-40B4-BE49-F238E27FC236}">
                <a16:creationId xmlns:a16="http://schemas.microsoft.com/office/drawing/2014/main" id="{8057B0D4-969E-464A-AD12-D79A91BC7461}"/>
              </a:ext>
            </a:extLst>
          </p:cNvPr>
          <p:cNvSpPr>
            <a:spLocks noGrp="1"/>
          </p:cNvSpPr>
          <p:nvPr>
            <p:ph type="body" sz="quarter" idx="17"/>
          </p:nvPr>
        </p:nvSpPr>
        <p:spPr>
          <a:xfrm>
            <a:off x="770584" y="208003"/>
            <a:ext cx="9400707" cy="321517"/>
          </a:xfrm>
        </p:spPr>
        <p:txBody>
          <a:bodyPr anchor="b">
            <a:normAutofit/>
          </a:bodyPr>
          <a:lstStyle/>
          <a:p>
            <a:r>
              <a:rPr lang="en-US" dirty="0"/>
              <a:t>Intro</a:t>
            </a:r>
          </a:p>
        </p:txBody>
      </p:sp>
      <p:graphicFrame>
        <p:nvGraphicFramePr>
          <p:cNvPr id="15" name="Content Placeholder 10">
            <a:extLst>
              <a:ext uri="{FF2B5EF4-FFF2-40B4-BE49-F238E27FC236}">
                <a16:creationId xmlns:a16="http://schemas.microsoft.com/office/drawing/2014/main" id="{1B11886A-B2FF-450C-D0F4-DC544D001378}"/>
              </a:ext>
            </a:extLst>
          </p:cNvPr>
          <p:cNvGraphicFramePr>
            <a:graphicFrameLocks noGrp="1"/>
          </p:cNvGraphicFramePr>
          <p:nvPr>
            <p:ph sz="quarter" idx="11"/>
            <p:extLst>
              <p:ext uri="{D42A27DB-BD31-4B8C-83A1-F6EECF244321}">
                <p14:modId xmlns:p14="http://schemas.microsoft.com/office/powerpoint/2010/main" val="187760517"/>
              </p:ext>
            </p:extLst>
          </p:nvPr>
        </p:nvGraphicFramePr>
        <p:xfrm>
          <a:off x="770586" y="1706882"/>
          <a:ext cx="10665060" cy="4762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464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98DAA5-5D25-4DB9-9B5F-19C99B0F886B}"/>
              </a:ext>
            </a:extLst>
          </p:cNvPr>
          <p:cNvSpPr>
            <a:spLocks noGrp="1"/>
          </p:cNvSpPr>
          <p:nvPr>
            <p:ph sz="quarter" idx="11"/>
          </p:nvPr>
        </p:nvSpPr>
        <p:spPr/>
        <p:txBody>
          <a:bodyPr/>
          <a:lstStyle/>
          <a:p>
            <a:r>
              <a:rPr lang="en-US" dirty="0"/>
              <a:t>Ran on a Cronjob every 10mins (can be ran every 5mins)</a:t>
            </a:r>
          </a:p>
          <a:p>
            <a:r>
              <a:rPr lang="en-US" dirty="0"/>
              <a:t>Cluster(s) required to be swept is initialized</a:t>
            </a:r>
          </a:p>
          <a:p>
            <a:r>
              <a:rPr lang="en-US" dirty="0"/>
              <a:t>Identifies all servers and other information associated with the cluster(s)</a:t>
            </a:r>
          </a:p>
          <a:p>
            <a:r>
              <a:rPr lang="en-US" dirty="0"/>
              <a:t>Simultaneously SSH into servers by means of Multiprocessing and Paramiko</a:t>
            </a:r>
          </a:p>
          <a:p>
            <a:r>
              <a:rPr lang="en-US" dirty="0"/>
              <a:t>Acquires PP_TPA address specific to each server</a:t>
            </a:r>
          </a:p>
          <a:p>
            <a:r>
              <a:rPr lang="en-US" dirty="0"/>
              <a:t>One time telnet to get a list of online remotes</a:t>
            </a:r>
          </a:p>
          <a:p>
            <a:r>
              <a:rPr lang="en-US" dirty="0"/>
              <a:t>Logs into each remote, runs several commands and outputs processed information</a:t>
            </a:r>
          </a:p>
          <a:p>
            <a:r>
              <a:rPr lang="en-US" dirty="0"/>
              <a:t>Utilized Hash data structure for data modelling</a:t>
            </a:r>
          </a:p>
          <a:p>
            <a:r>
              <a:rPr lang="en-US" dirty="0"/>
              <a:t>Transports data into Influx database </a:t>
            </a:r>
          </a:p>
        </p:txBody>
      </p:sp>
      <p:sp>
        <p:nvSpPr>
          <p:cNvPr id="3" name="Title 2">
            <a:extLst>
              <a:ext uri="{FF2B5EF4-FFF2-40B4-BE49-F238E27FC236}">
                <a16:creationId xmlns:a16="http://schemas.microsoft.com/office/drawing/2014/main" id="{E6C234F5-C69E-45A9-8851-D2ED4B0A0E48}"/>
              </a:ext>
            </a:extLst>
          </p:cNvPr>
          <p:cNvSpPr>
            <a:spLocks noGrp="1"/>
          </p:cNvSpPr>
          <p:nvPr>
            <p:ph type="title"/>
          </p:nvPr>
        </p:nvSpPr>
        <p:spPr/>
        <p:txBody>
          <a:bodyPr/>
          <a:lstStyle/>
          <a:p>
            <a:r>
              <a:rPr lang="en-US" dirty="0"/>
              <a:t>Technicalities Of Wolfpak</a:t>
            </a:r>
          </a:p>
        </p:txBody>
      </p:sp>
      <p:sp>
        <p:nvSpPr>
          <p:cNvPr id="5" name="Content Placeholder 4">
            <a:extLst>
              <a:ext uri="{FF2B5EF4-FFF2-40B4-BE49-F238E27FC236}">
                <a16:creationId xmlns:a16="http://schemas.microsoft.com/office/drawing/2014/main" id="{ED69BC28-49D9-4DD9-99F2-DA4B84DDC8AF}"/>
              </a:ext>
            </a:extLst>
          </p:cNvPr>
          <p:cNvSpPr>
            <a:spLocks noGrp="1"/>
          </p:cNvSpPr>
          <p:nvPr>
            <p:ph sz="quarter" idx="17"/>
          </p:nvPr>
        </p:nvSpPr>
        <p:spPr/>
        <p:txBody>
          <a:bodyPr/>
          <a:lstStyle/>
          <a:p>
            <a:r>
              <a:rPr lang="en-US" dirty="0"/>
              <a:t>Ability for all clusters to be swept from one central location</a:t>
            </a:r>
          </a:p>
          <a:p>
            <a:r>
              <a:rPr lang="en-US" dirty="0"/>
              <a:t>Ability to simultaneously SSH and process multiple servers</a:t>
            </a:r>
          </a:p>
          <a:p>
            <a:r>
              <a:rPr lang="en-US" dirty="0"/>
              <a:t>Ability to retry login sequence up to 2 times</a:t>
            </a:r>
          </a:p>
          <a:p>
            <a:r>
              <a:rPr lang="en-US" dirty="0"/>
              <a:t>Times-series database Integration</a:t>
            </a:r>
          </a:p>
          <a:p>
            <a:r>
              <a:rPr lang="en-US" dirty="0"/>
              <a:t>Framework versatility</a:t>
            </a:r>
          </a:p>
          <a:p>
            <a:r>
              <a:rPr lang="en-US" dirty="0"/>
              <a:t>Reflexive Ability</a:t>
            </a:r>
          </a:p>
          <a:p>
            <a:r>
              <a:rPr lang="en-US" dirty="0"/>
              <a:t>Detailed Log files</a:t>
            </a:r>
          </a:p>
          <a:p>
            <a:r>
              <a:rPr lang="en-US" dirty="0"/>
              <a:t>Debugging ease</a:t>
            </a:r>
          </a:p>
          <a:p>
            <a:r>
              <a:rPr lang="en-US" dirty="0"/>
              <a:t>User and Programmer Friendly</a:t>
            </a:r>
          </a:p>
          <a:p>
            <a:r>
              <a:rPr lang="en-US" dirty="0"/>
              <a:t>Speed (4.5mins for biggest cluster FUSIS37</a:t>
            </a:r>
          </a:p>
          <a:p>
            <a:endParaRPr lang="en-US" dirty="0"/>
          </a:p>
          <a:p>
            <a:endParaRPr lang="en-US" dirty="0"/>
          </a:p>
          <a:p>
            <a:endParaRPr lang="en-US" dirty="0"/>
          </a:p>
        </p:txBody>
      </p:sp>
      <p:sp>
        <p:nvSpPr>
          <p:cNvPr id="9" name="Text Placeholder 8">
            <a:extLst>
              <a:ext uri="{FF2B5EF4-FFF2-40B4-BE49-F238E27FC236}">
                <a16:creationId xmlns:a16="http://schemas.microsoft.com/office/drawing/2014/main" id="{16320C00-D915-4C71-9EE3-4CF746FC63E3}"/>
              </a:ext>
            </a:extLst>
          </p:cNvPr>
          <p:cNvSpPr>
            <a:spLocks noGrp="1"/>
          </p:cNvSpPr>
          <p:nvPr>
            <p:ph type="body" sz="quarter" idx="16"/>
          </p:nvPr>
        </p:nvSpPr>
        <p:spPr/>
        <p:txBody>
          <a:bodyPr/>
          <a:lstStyle/>
          <a:p>
            <a:r>
              <a:rPr lang="en-US" dirty="0"/>
              <a:t>Innovation, design ingenuity and creativity </a:t>
            </a:r>
          </a:p>
        </p:txBody>
      </p:sp>
    </p:spTree>
    <p:extLst>
      <p:ext uri="{BB962C8B-B14F-4D97-AF65-F5344CB8AC3E}">
        <p14:creationId xmlns:p14="http://schemas.microsoft.com/office/powerpoint/2010/main" val="732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F432AC-E410-D04A-9321-DCF3B3699F44}"/>
              </a:ext>
            </a:extLst>
          </p:cNvPr>
          <p:cNvSpPr>
            <a:spLocks noGrp="1"/>
          </p:cNvSpPr>
          <p:nvPr>
            <p:ph type="title"/>
          </p:nvPr>
        </p:nvSpPr>
        <p:spPr>
          <a:xfrm>
            <a:off x="770584" y="234444"/>
            <a:ext cx="9388560" cy="923795"/>
          </a:xfrm>
        </p:spPr>
        <p:txBody>
          <a:bodyPr/>
          <a:lstStyle/>
          <a:p>
            <a:r>
              <a:rPr lang="en-US" dirty="0"/>
              <a:t>Voodoo Vs Wolfpak</a:t>
            </a:r>
          </a:p>
        </p:txBody>
      </p:sp>
      <p:sp>
        <p:nvSpPr>
          <p:cNvPr id="5" name="Content Placeholder 4">
            <a:extLst>
              <a:ext uri="{FF2B5EF4-FFF2-40B4-BE49-F238E27FC236}">
                <a16:creationId xmlns:a16="http://schemas.microsoft.com/office/drawing/2014/main" id="{D0C65D11-19D7-B447-90AE-22DC4CD73146}"/>
              </a:ext>
            </a:extLst>
          </p:cNvPr>
          <p:cNvSpPr>
            <a:spLocks noGrp="1"/>
          </p:cNvSpPr>
          <p:nvPr>
            <p:ph sz="quarter" idx="17"/>
          </p:nvPr>
        </p:nvSpPr>
        <p:spPr/>
        <p:txBody>
          <a:bodyPr/>
          <a:lstStyle/>
          <a:p>
            <a:r>
              <a:rPr lang="en-US" sz="1200" dirty="0"/>
              <a:t>Multiple telnet sessions per server: one telnet per remote</a:t>
            </a:r>
          </a:p>
          <a:p>
            <a:r>
              <a:rPr lang="en-US" sz="1200" dirty="0"/>
              <a:t>Some files written in Python 2 and outdated</a:t>
            </a:r>
          </a:p>
          <a:p>
            <a:r>
              <a:rPr lang="en-US" sz="1200" dirty="0" err="1"/>
              <a:t>Pexpect</a:t>
            </a:r>
            <a:r>
              <a:rPr lang="en-US" sz="1200" dirty="0"/>
              <a:t> Library for server interaction</a:t>
            </a:r>
          </a:p>
          <a:p>
            <a:r>
              <a:rPr lang="en-US" sz="1200" dirty="0"/>
              <a:t>No parallel programing (linear/sequential server processing)</a:t>
            </a:r>
          </a:p>
          <a:p>
            <a:r>
              <a:rPr lang="en-US" sz="1200" dirty="0"/>
              <a:t>Linear data structure</a:t>
            </a:r>
          </a:p>
          <a:p>
            <a:r>
              <a:rPr lang="en-US" sz="1200" dirty="0"/>
              <a:t>65% efficiency in remote processing</a:t>
            </a:r>
          </a:p>
          <a:p>
            <a:r>
              <a:rPr lang="en-US" sz="1200" dirty="0"/>
              <a:t>Incomprehensible logfile</a:t>
            </a:r>
          </a:p>
          <a:p>
            <a:r>
              <a:rPr lang="en-US" sz="1200" dirty="0"/>
              <a:t>No database integration; utilized csv files for data storage</a:t>
            </a:r>
          </a:p>
          <a:p>
            <a:r>
              <a:rPr lang="en-US" sz="1200" dirty="0"/>
              <a:t>No Realtime dashboard; utilized Pandas &amp; matplotlib to create data snapshots</a:t>
            </a:r>
          </a:p>
          <a:p>
            <a:r>
              <a:rPr lang="en-US" sz="1200" dirty="0"/>
              <a:t>Very slow  processing speed(800 remotes in 35-40mins)</a:t>
            </a:r>
          </a:p>
          <a:p>
            <a:r>
              <a:rPr lang="en-US" sz="1200" dirty="0"/>
              <a:t>No on demand data</a:t>
            </a:r>
          </a:p>
          <a:p>
            <a:r>
              <a:rPr lang="en-US" sz="1200" dirty="0"/>
              <a:t>Not adapted to PP_TPA inconsistencies</a:t>
            </a:r>
          </a:p>
          <a:p>
            <a:r>
              <a:rPr lang="en-US" sz="1200" dirty="0"/>
              <a:t>Complicated to run</a:t>
            </a:r>
          </a:p>
          <a:p>
            <a:r>
              <a:rPr lang="en-US" sz="1200" dirty="0"/>
              <a:t>Very bogus script with multiple files and dependencies </a:t>
            </a:r>
          </a:p>
          <a:p>
            <a:r>
              <a:rPr lang="en-US" sz="1200" dirty="0"/>
              <a:t>hard to upgrade</a:t>
            </a:r>
          </a:p>
        </p:txBody>
      </p:sp>
      <p:sp>
        <p:nvSpPr>
          <p:cNvPr id="11" name="Content Placeholder 10">
            <a:extLst>
              <a:ext uri="{FF2B5EF4-FFF2-40B4-BE49-F238E27FC236}">
                <a16:creationId xmlns:a16="http://schemas.microsoft.com/office/drawing/2014/main" id="{4FBEE7C4-DC7F-CE4A-9C48-F954FDC4503E}"/>
              </a:ext>
            </a:extLst>
          </p:cNvPr>
          <p:cNvSpPr>
            <a:spLocks noGrp="1"/>
          </p:cNvSpPr>
          <p:nvPr>
            <p:ph sz="quarter" idx="11"/>
          </p:nvPr>
        </p:nvSpPr>
        <p:spPr/>
        <p:txBody>
          <a:bodyPr/>
          <a:lstStyle/>
          <a:p>
            <a:r>
              <a:rPr lang="en-US" sz="1200" dirty="0"/>
              <a:t>One SSH and Telnet Session per server</a:t>
            </a:r>
          </a:p>
          <a:p>
            <a:r>
              <a:rPr lang="en-US" sz="1200" dirty="0"/>
              <a:t>Utilizes latest version of Python3</a:t>
            </a:r>
          </a:p>
          <a:p>
            <a:r>
              <a:rPr lang="en-US" sz="1200" dirty="0"/>
              <a:t>Utilizes Paramiko library for server interaction</a:t>
            </a:r>
          </a:p>
          <a:p>
            <a:r>
              <a:rPr lang="en-US" sz="1200" dirty="0"/>
              <a:t>Multiprocessing for servers</a:t>
            </a:r>
          </a:p>
          <a:p>
            <a:r>
              <a:rPr lang="en-US" sz="1200" dirty="0"/>
              <a:t>Data model: Hash data Structure</a:t>
            </a:r>
          </a:p>
          <a:p>
            <a:r>
              <a:rPr lang="en-US" sz="1200" dirty="0"/>
              <a:t>99% efficiency in remote processing</a:t>
            </a:r>
          </a:p>
          <a:p>
            <a:r>
              <a:rPr lang="en-US" sz="1200" dirty="0"/>
              <a:t>Designed in a manner that allows for  quick and easy debugging for errors</a:t>
            </a:r>
          </a:p>
          <a:p>
            <a:r>
              <a:rPr lang="en-US" sz="1200" dirty="0"/>
              <a:t>Understandable log file: error accounting</a:t>
            </a:r>
          </a:p>
          <a:p>
            <a:r>
              <a:rPr lang="en-US" sz="1200" dirty="0"/>
              <a:t>Integration with </a:t>
            </a:r>
            <a:r>
              <a:rPr lang="en-US" sz="1200" dirty="0" err="1"/>
              <a:t>Influxdb</a:t>
            </a:r>
            <a:endParaRPr lang="en-US" sz="1200" dirty="0"/>
          </a:p>
          <a:p>
            <a:r>
              <a:rPr lang="en-US" sz="1200" dirty="0"/>
              <a:t>Integration of Realtime dashboards</a:t>
            </a:r>
          </a:p>
          <a:p>
            <a:r>
              <a:rPr lang="en-US" sz="1200" dirty="0"/>
              <a:t>High processing speed (90% faster than voodoo, over 1.6k remotes in less that 4mins) </a:t>
            </a:r>
          </a:p>
          <a:p>
            <a:r>
              <a:rPr lang="en-US" sz="1200" dirty="0"/>
              <a:t>On demand data availability for maintenance</a:t>
            </a:r>
          </a:p>
          <a:p>
            <a:r>
              <a:rPr lang="en-US" sz="1200" dirty="0"/>
              <a:t>Adapted to PP_TPA inconsistencies</a:t>
            </a:r>
          </a:p>
          <a:p>
            <a:r>
              <a:rPr lang="en-US" sz="1200" dirty="0"/>
              <a:t>Easy to run</a:t>
            </a:r>
          </a:p>
          <a:p>
            <a:r>
              <a:rPr lang="en-US" sz="1200" dirty="0"/>
              <a:t>Designed  with as much file/script independence as possible</a:t>
            </a:r>
          </a:p>
          <a:p>
            <a:r>
              <a:rPr lang="en-US" sz="1200" dirty="0"/>
              <a:t>Easy to carry out upgrades</a:t>
            </a:r>
          </a:p>
        </p:txBody>
      </p:sp>
      <p:sp>
        <p:nvSpPr>
          <p:cNvPr id="2" name="TextBox 1">
            <a:extLst>
              <a:ext uri="{FF2B5EF4-FFF2-40B4-BE49-F238E27FC236}">
                <a16:creationId xmlns:a16="http://schemas.microsoft.com/office/drawing/2014/main" id="{3C2C5120-B3E1-40F5-93C6-047C42D2AACF}"/>
              </a:ext>
            </a:extLst>
          </p:cNvPr>
          <p:cNvSpPr txBox="1"/>
          <p:nvPr/>
        </p:nvSpPr>
        <p:spPr>
          <a:xfrm>
            <a:off x="1135380" y="1201728"/>
            <a:ext cx="2354580" cy="400110"/>
          </a:xfrm>
          <a:prstGeom prst="rect">
            <a:avLst/>
          </a:prstGeom>
          <a:noFill/>
        </p:spPr>
        <p:txBody>
          <a:bodyPr wrap="square" rtlCol="0">
            <a:spAutoFit/>
          </a:bodyPr>
          <a:lstStyle/>
          <a:p>
            <a:r>
              <a:rPr lang="en-US" sz="2000" dirty="0"/>
              <a:t>Wolfpak</a:t>
            </a:r>
          </a:p>
        </p:txBody>
      </p:sp>
      <p:sp>
        <p:nvSpPr>
          <p:cNvPr id="6" name="TextBox 5">
            <a:extLst>
              <a:ext uri="{FF2B5EF4-FFF2-40B4-BE49-F238E27FC236}">
                <a16:creationId xmlns:a16="http://schemas.microsoft.com/office/drawing/2014/main" id="{C96F5B8E-ED4D-4483-AA87-9A80430383C5}"/>
              </a:ext>
            </a:extLst>
          </p:cNvPr>
          <p:cNvSpPr txBox="1"/>
          <p:nvPr/>
        </p:nvSpPr>
        <p:spPr>
          <a:xfrm>
            <a:off x="7421880" y="1201728"/>
            <a:ext cx="2278380" cy="400110"/>
          </a:xfrm>
          <a:prstGeom prst="rect">
            <a:avLst/>
          </a:prstGeom>
          <a:noFill/>
        </p:spPr>
        <p:txBody>
          <a:bodyPr wrap="square" rtlCol="0">
            <a:spAutoFit/>
          </a:bodyPr>
          <a:lstStyle/>
          <a:p>
            <a:r>
              <a:rPr lang="en-US" sz="2000" dirty="0"/>
              <a:t>Voodoo</a:t>
            </a:r>
          </a:p>
        </p:txBody>
      </p:sp>
    </p:spTree>
    <p:extLst>
      <p:ext uri="{BB962C8B-B14F-4D97-AF65-F5344CB8AC3E}">
        <p14:creationId xmlns:p14="http://schemas.microsoft.com/office/powerpoint/2010/main" val="116309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diagram&#10;&#10;Description automatically generated">
            <a:extLst>
              <a:ext uri="{FF2B5EF4-FFF2-40B4-BE49-F238E27FC236}">
                <a16:creationId xmlns:a16="http://schemas.microsoft.com/office/drawing/2014/main" id="{B80766F2-5E2D-46F4-9DA8-DD84E5782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4" y="0"/>
            <a:ext cx="12192000" cy="6858000"/>
          </a:xfrm>
          <a:prstGeom prst="rect">
            <a:avLst/>
          </a:prstGeom>
        </p:spPr>
      </p:pic>
    </p:spTree>
    <p:extLst>
      <p:ext uri="{BB962C8B-B14F-4D97-AF65-F5344CB8AC3E}">
        <p14:creationId xmlns:p14="http://schemas.microsoft.com/office/powerpoint/2010/main" val="74948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F615-C88F-4B90-9AAF-627363CF0E14}"/>
              </a:ext>
            </a:extLst>
          </p:cNvPr>
          <p:cNvSpPr>
            <a:spLocks noGrp="1"/>
          </p:cNvSpPr>
          <p:nvPr>
            <p:ph type="title"/>
          </p:nvPr>
        </p:nvSpPr>
        <p:spPr>
          <a:xfrm>
            <a:off x="770584" y="580315"/>
            <a:ext cx="9388560" cy="525452"/>
          </a:xfrm>
        </p:spPr>
        <p:txBody>
          <a:bodyPr lIns="0" tIns="0" rIns="0" bIns="0" anchor="b">
            <a:normAutofit/>
          </a:bodyPr>
          <a:lstStyle/>
          <a:p>
            <a:r>
              <a:rPr lang="en-US" b="0" kern="1200" dirty="0">
                <a:latin typeface="Arial" panose="020B0604020202020204" pitchFamily="34" charset="0"/>
                <a:ea typeface="+mj-ea"/>
                <a:cs typeface="Arial" panose="020B0604020202020204" pitchFamily="34" charset="0"/>
              </a:rPr>
              <a:t>Wolfpak Powered Dashboards</a:t>
            </a:r>
          </a:p>
        </p:txBody>
      </p:sp>
      <p:sp>
        <p:nvSpPr>
          <p:cNvPr id="8" name="Text Placeholder 2">
            <a:extLst>
              <a:ext uri="{FF2B5EF4-FFF2-40B4-BE49-F238E27FC236}">
                <a16:creationId xmlns:a16="http://schemas.microsoft.com/office/drawing/2014/main" id="{A2C03E16-90FB-D6F0-6A32-B156C6D0CF17}"/>
              </a:ext>
            </a:extLst>
          </p:cNvPr>
          <p:cNvSpPr>
            <a:spLocks noGrp="1"/>
          </p:cNvSpPr>
          <p:nvPr>
            <p:ph type="body" sz="quarter" idx="16"/>
          </p:nvPr>
        </p:nvSpPr>
        <p:spPr>
          <a:xfrm>
            <a:off x="770584" y="1155684"/>
            <a:ext cx="9400707" cy="321517"/>
          </a:xfrm>
        </p:spPr>
        <p:txBody>
          <a:bodyPr/>
          <a:lstStyle/>
          <a:p>
            <a:r>
              <a:rPr lang="en-US" dirty="0"/>
              <a:t>Dashboards overview</a:t>
            </a:r>
          </a:p>
        </p:txBody>
      </p:sp>
      <p:sp>
        <p:nvSpPr>
          <p:cNvPr id="3" name="TextBox 2">
            <a:extLst>
              <a:ext uri="{FF2B5EF4-FFF2-40B4-BE49-F238E27FC236}">
                <a16:creationId xmlns:a16="http://schemas.microsoft.com/office/drawing/2014/main" id="{0680FA0F-268C-4C8E-8C81-9D76F27B4C30}"/>
              </a:ext>
            </a:extLst>
          </p:cNvPr>
          <p:cNvSpPr txBox="1"/>
          <p:nvPr/>
        </p:nvSpPr>
        <p:spPr>
          <a:xfrm>
            <a:off x="770586" y="1706882"/>
            <a:ext cx="10665060" cy="4762724"/>
          </a:xfrm>
          <a:prstGeom prst="rect">
            <a:avLst/>
          </a:prstGeom>
        </p:spPr>
        <p:txBody>
          <a:bodyPr wrap="square" lIns="0" tIns="0" rIns="0" bIns="0" rtlCol="0">
            <a:normAutofit/>
          </a:bodyPr>
          <a:lstStyle/>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Wolfpak Mainet (level 0): Consists of several high-level data panels. Some of these panels give data insights related to total number of online terminals, CRC Errors delta of Inets, dynamic range of inets, hub and individual terminal weather info, beam and satellite hysteresis, fade, </a:t>
            </a:r>
            <a:r>
              <a:rPr lang="en-US" sz="1800" dirty="0" err="1">
                <a:solidFill>
                  <a:srgbClr val="515A6C"/>
                </a:solidFill>
                <a:latin typeface="Arial" panose="020B0604020202020204" pitchFamily="34" charset="0"/>
                <a:cs typeface="Arial" panose="020B0604020202020204" pitchFamily="34" charset="0"/>
              </a:rPr>
              <a:t>rhucp</a:t>
            </a:r>
            <a:r>
              <a:rPr lang="en-US" sz="1800" dirty="0">
                <a:solidFill>
                  <a:srgbClr val="515A6C"/>
                </a:solidFill>
                <a:latin typeface="Arial" panose="020B0604020202020204" pitchFamily="34" charset="0"/>
                <a:cs typeface="Arial" panose="020B0604020202020204" pitchFamily="34" charset="0"/>
              </a:rPr>
              <a:t> values and so on</a:t>
            </a:r>
          </a:p>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Wolfpak Inets data (level 1): Consists of panels that drill down to the Inet level to produce data visuals specific to individual inets on information such as Average upstream CNO, Average downstream SNR, Distinct Nominal carries and so on</a:t>
            </a:r>
          </a:p>
          <a:p>
            <a:pPr marL="342900" indent="-342900" defTabSz="1219140">
              <a:spcAft>
                <a:spcPts val="600"/>
              </a:spcAft>
              <a:buFont typeface="Arial" panose="020B0604020202020204" pitchFamily="34" charset="0"/>
              <a:buChar char="•"/>
            </a:pPr>
            <a:r>
              <a:rPr lang="en-US" sz="1800" dirty="0">
                <a:solidFill>
                  <a:srgbClr val="515A6C"/>
                </a:solidFill>
                <a:latin typeface="Arial" panose="020B0604020202020204" pitchFamily="34" charset="0"/>
                <a:cs typeface="Arial" panose="020B0604020202020204" pitchFamily="34" charset="0"/>
              </a:rPr>
              <a:t>Wolfpak Inets data (level 2): This dashboard consists of a single panel that displays the distribution of terminals across carries in an individual Inet.</a:t>
            </a:r>
          </a:p>
        </p:txBody>
      </p:sp>
    </p:spTree>
    <p:extLst>
      <p:ext uri="{BB962C8B-B14F-4D97-AF65-F5344CB8AC3E}">
        <p14:creationId xmlns:p14="http://schemas.microsoft.com/office/powerpoint/2010/main" val="396464452"/>
      </p:ext>
    </p:extLst>
  </p:cSld>
  <p:clrMapOvr>
    <a:masterClrMapping/>
  </p:clrMapOvr>
</p:sld>
</file>

<file path=ppt/theme/theme1.xml><?xml version="1.0" encoding="utf-8"?>
<a:theme xmlns:a="http://schemas.openxmlformats.org/drawingml/2006/main" name="Custom Design">
  <a:themeElements>
    <a:clrScheme name="Custom 1">
      <a:dk1>
        <a:srgbClr val="51596C"/>
      </a:dk1>
      <a:lt1>
        <a:srgbClr val="FFFFFF"/>
      </a:lt1>
      <a:dk2>
        <a:srgbClr val="071D49"/>
      </a:dk2>
      <a:lt2>
        <a:srgbClr val="E7E6E6"/>
      </a:lt2>
      <a:accent1>
        <a:srgbClr val="69B3E7"/>
      </a:accent1>
      <a:accent2>
        <a:srgbClr val="DD8A03"/>
      </a:accent2>
      <a:accent3>
        <a:srgbClr val="00A7B5"/>
      </a:accent3>
      <a:accent4>
        <a:srgbClr val="78BE20"/>
      </a:accent4>
      <a:accent5>
        <a:srgbClr val="002F6C"/>
      </a:accent5>
      <a:accent6>
        <a:srgbClr val="9EA6B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Intelsat-PPT" id="{C6793AA8-F5F0-440F-98C0-0EE12C65FB79}" vid="{F418662D-8DD1-4975-AE05-BB30589B5F02}"/>
    </a:ext>
  </a:extLst>
</a:theme>
</file>

<file path=ppt/theme/theme2.xml><?xml version="1.0" encoding="utf-8"?>
<a:theme xmlns:a="http://schemas.openxmlformats.org/drawingml/2006/main" name="Content">
  <a:themeElements>
    <a:clrScheme name="Custom 1">
      <a:dk1>
        <a:srgbClr val="51596C"/>
      </a:dk1>
      <a:lt1>
        <a:srgbClr val="FFFFFF"/>
      </a:lt1>
      <a:dk2>
        <a:srgbClr val="071D49"/>
      </a:dk2>
      <a:lt2>
        <a:srgbClr val="E7E6E6"/>
      </a:lt2>
      <a:accent1>
        <a:srgbClr val="69B3E7"/>
      </a:accent1>
      <a:accent2>
        <a:srgbClr val="DD8A03"/>
      </a:accent2>
      <a:accent3>
        <a:srgbClr val="00A7B5"/>
      </a:accent3>
      <a:accent4>
        <a:srgbClr val="78BE20"/>
      </a:accent4>
      <a:accent5>
        <a:srgbClr val="002F6C"/>
      </a:accent5>
      <a:accent6>
        <a:srgbClr val="9EA6B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Intelsat-PPT" id="{C6793AA8-F5F0-440F-98C0-0EE12C65FB79}" vid="{2DB97FD4-C603-48D1-BD84-19F4177B23F5}"/>
    </a:ext>
  </a:extLst>
</a:theme>
</file>

<file path=ppt/theme/theme3.xml><?xml version="1.0" encoding="utf-8"?>
<a:theme xmlns:a="http://schemas.openxmlformats.org/drawingml/2006/main" name="Breaker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Intelsat-PPT" id="{C6793AA8-F5F0-440F-98C0-0EE12C65FB79}" vid="{DE830F2D-04E1-4258-A615-4CBC09A84EB7}"/>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530517e-07e2-4d71-a249-638a89dc55bc">
      <UserInfo>
        <DisplayName>Miazga, Dave</DisplayName>
        <AccountId>14</AccountId>
        <AccountType/>
      </UserInfo>
      <UserInfo>
        <DisplayName>Ciepiela, Mary</DisplayName>
        <AccountId>53</AccountId>
        <AccountType/>
      </UserInfo>
      <UserInfo>
        <DisplayName>marinetto, stephen</DisplayName>
        <AccountId>22</AccountId>
        <AccountType/>
      </UserInfo>
      <UserInfo>
        <DisplayName>Reseigh, Laura</DisplayName>
        <AccountId>144</AccountId>
        <AccountType/>
      </UserInfo>
      <UserInfo>
        <DisplayName>Decker, Jennifer (CNTR)</DisplayName>
        <AccountId>122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296CBF6461834BB6ED491147623D24" ma:contentTypeVersion="13" ma:contentTypeDescription="Create a new document." ma:contentTypeScope="" ma:versionID="cac9872b51039f502e26b7c3eec94e05">
  <xsd:schema xmlns:xsd="http://www.w3.org/2001/XMLSchema" xmlns:xs="http://www.w3.org/2001/XMLSchema" xmlns:p="http://schemas.microsoft.com/office/2006/metadata/properties" xmlns:ns2="7b8753b5-287e-468e-9c14-22f0ba0e7538" xmlns:ns3="a530517e-07e2-4d71-a249-638a89dc55bc" targetNamespace="http://schemas.microsoft.com/office/2006/metadata/properties" ma:root="true" ma:fieldsID="e900d3a90e30e5e3139ac22fca8aa118" ns2:_="" ns3:_="">
    <xsd:import namespace="7b8753b5-287e-468e-9c14-22f0ba0e7538"/>
    <xsd:import namespace="a530517e-07e2-4d71-a249-638a89dc55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753b5-287e-468e-9c14-22f0ba0e75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30517e-07e2-4d71-a249-638a89dc55b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3ADDA-914B-48D6-9678-C8A13010EC34}">
  <ds:schemaRefs>
    <ds:schemaRef ds:uri="http://www.w3.org/XML/1998/namespace"/>
    <ds:schemaRef ds:uri="a530517e-07e2-4d71-a249-638a89dc55bc"/>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7b8753b5-287e-468e-9c14-22f0ba0e7538"/>
  </ds:schemaRefs>
</ds:datastoreItem>
</file>

<file path=customXml/itemProps2.xml><?xml version="1.0" encoding="utf-8"?>
<ds:datastoreItem xmlns:ds="http://schemas.openxmlformats.org/officeDocument/2006/customXml" ds:itemID="{954D51D1-7922-45BF-B509-1333535B67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8753b5-287e-468e-9c14-22f0ba0e7538"/>
    <ds:schemaRef ds:uri="a530517e-07e2-4d71-a249-638a89dc55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0DAF0E-41D3-413E-B521-7CD2AFE06F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2022-Intelsat-PPT-2022</Template>
  <TotalTime>33915</TotalTime>
  <Words>804</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vt:lpstr>
      <vt:lpstr>Calibri Light</vt:lpstr>
      <vt:lpstr>Century Gothic</vt:lpstr>
      <vt:lpstr>Franklin Gothic Book</vt:lpstr>
      <vt:lpstr>Wingdings</vt:lpstr>
      <vt:lpstr>Custom Design</vt:lpstr>
      <vt:lpstr>Content</vt:lpstr>
      <vt:lpstr>Breakers</vt:lpstr>
      <vt:lpstr>Office Theme</vt:lpstr>
      <vt:lpstr>Wolfpak</vt:lpstr>
      <vt:lpstr>Agenda</vt:lpstr>
      <vt:lpstr>Pre-Wolfpak</vt:lpstr>
      <vt:lpstr>Understanding Wolfpak</vt:lpstr>
      <vt:lpstr>Pillars Of Wolfpak</vt:lpstr>
      <vt:lpstr>Technicalities Of Wolfpak</vt:lpstr>
      <vt:lpstr>Voodoo Vs Wolfpak</vt:lpstr>
      <vt:lpstr>PowerPoint Presentation</vt:lpstr>
      <vt:lpstr>Wolfpak Powered Dashboards</vt:lpstr>
      <vt:lpstr>Realtime Demo</vt:lpstr>
      <vt:lpstr>Project Merge</vt:lpstr>
      <vt:lpstr>Wolfpak as a data Backbone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Wolfpak</dc:title>
  <dc:creator>Ndu, Godfrey</dc:creator>
  <cp:lastModifiedBy>Ndu, Godfrey</cp:lastModifiedBy>
  <cp:revision>34</cp:revision>
  <dcterms:created xsi:type="dcterms:W3CDTF">2022-05-26T13:06:04Z</dcterms:created>
  <dcterms:modified xsi:type="dcterms:W3CDTF">2022-07-21T00:49:06Z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0x01010079296CBF6461834BB6ED491147623D24</vt:lpwstr>
  </property>
</Properties>
</file>