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F5D0D-F13E-4CAE-B448-7EFF7C68EBD6}" v="1" dt="2018-08-03T13:38:46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03.08.2018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de-DE" sz="6600" dirty="0">
                <a:solidFill>
                  <a:srgbClr val="FFFFFF"/>
                </a:solidFill>
                <a:cs typeface="Calibri Light"/>
              </a:rPr>
              <a:t>Run Through Time</a:t>
            </a:r>
            <a:endParaRPr lang="de-DE" sz="6600" dirty="0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cs typeface="Calibri"/>
              </a:rPr>
              <a:t>Présentation</a:t>
            </a:r>
            <a:r>
              <a:rPr lang="de-DE" dirty="0">
                <a:solidFill>
                  <a:srgbClr val="FFFFFF"/>
                </a:solidFill>
                <a:cs typeface="Calibri"/>
              </a:rPr>
              <a:t> de </a:t>
            </a:r>
            <a:r>
              <a:rPr lang="fr-FR" dirty="0">
                <a:solidFill>
                  <a:srgbClr val="FFFFFF"/>
                </a:solidFill>
                <a:cs typeface="Calibri"/>
              </a:rPr>
              <a:t>projet</a:t>
            </a:r>
            <a:r>
              <a:rPr lang="de-DE" dirty="0">
                <a:solidFill>
                  <a:srgbClr val="FFFFFF"/>
                </a:solidFill>
                <a:cs typeface="Calibri"/>
              </a:rPr>
              <a:t> </a:t>
            </a:r>
            <a:r>
              <a:rPr lang="fr-FR" dirty="0">
                <a:solidFill>
                  <a:srgbClr val="FFFFFF"/>
                </a:solidFill>
                <a:cs typeface="Calibri"/>
              </a:rPr>
              <a:t>libre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29344B-8C68-49EB-BF76-4E5B5034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  <a:cs typeface="Calibri Light"/>
              </a:rPr>
              <a:t>Membre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du </a:t>
            </a:r>
            <a:r>
              <a:rPr lang="fr-FR" sz="4000" dirty="0">
                <a:solidFill>
                  <a:srgbClr val="FFFFFF"/>
                </a:solidFill>
                <a:cs typeface="Calibri Light"/>
              </a:rPr>
              <a:t>groupe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5F15-5FF0-439B-94F6-21A98EF6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Adrien </a:t>
            </a:r>
            <a:r>
              <a:rPr lang="fr-FR" sz="2000" dirty="0">
                <a:solidFill>
                  <a:srgbClr val="000000"/>
                </a:solidFill>
                <a:cs typeface="Calibri"/>
              </a:rPr>
              <a:t>DECHEVRE</a:t>
            </a:r>
            <a:endParaRPr lang="fr-F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6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2A2225-321A-45FB-B2C2-6B047E01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  <a:cs typeface="Calibri Light"/>
              </a:rPr>
              <a:t>L'idée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1BEDB-34A9-45EA-80DB-8E9A1ED7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La </a:t>
            </a:r>
            <a:r>
              <a:rPr lang="fr-FR" sz="2000" dirty="0">
                <a:solidFill>
                  <a:srgbClr val="000000"/>
                </a:solidFill>
                <a:cs typeface="Calibri"/>
              </a:rPr>
              <a:t>simplicité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cs typeface="Calibri"/>
              </a:rPr>
              <a:t>l'Endless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000000"/>
                </a:solidFill>
                <a:cs typeface="Calibri"/>
              </a:rPr>
              <a:t>Runner</a:t>
            </a:r>
            <a:endParaRPr lang="fr-FR"/>
          </a:p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Le </a:t>
            </a:r>
            <a:r>
              <a:rPr lang="fr-FR" sz="2000" dirty="0">
                <a:solidFill>
                  <a:srgbClr val="000000"/>
                </a:solidFill>
                <a:cs typeface="Calibri"/>
              </a:rPr>
              <a:t>côté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</a:t>
            </a:r>
            <a:r>
              <a:rPr lang="fr-FR" sz="2000" dirty="0">
                <a:solidFill>
                  <a:srgbClr val="000000"/>
                </a:solidFill>
                <a:cs typeface="Calibri"/>
              </a:rPr>
              <a:t>nerveux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du Twin Stick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1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9F26692-F12A-4F9E-9C6D-FABE9A277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BDF44E-531A-4177-A2D6-2D2310D05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CF5984-F9C3-48A6-8514-5EFF5173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06" y="3777859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Ce qui existe déjà</a:t>
            </a:r>
            <a:br>
              <a:rPr lang="en-US" sz="4000">
                <a:solidFill>
                  <a:srgbClr val="000000"/>
                </a:solidFill>
              </a:rPr>
            </a:br>
            <a:r>
              <a:rPr lang="en-US" sz="4000">
                <a:solidFill>
                  <a:srgbClr val="000000"/>
                </a:solidFill>
              </a:rPr>
              <a:t>Endless Runner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BFB173A-5EF2-43F4-B3BB-6EA1975F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3377" y="0"/>
            <a:ext cx="3801784" cy="2254263"/>
          </a:xfrm>
          <a:custGeom>
            <a:avLst/>
            <a:gdLst>
              <a:gd name="connsiteX0" fmla="*/ 34084 w 3801784"/>
              <a:gd name="connsiteY0" fmla="*/ 0 h 2254263"/>
              <a:gd name="connsiteX1" fmla="*/ 3767702 w 3801784"/>
              <a:gd name="connsiteY1" fmla="*/ 0 h 2254263"/>
              <a:gd name="connsiteX2" fmla="*/ 3791970 w 3801784"/>
              <a:gd name="connsiteY2" fmla="*/ 159016 h 2254263"/>
              <a:gd name="connsiteX3" fmla="*/ 3801784 w 3801784"/>
              <a:gd name="connsiteY3" fmla="*/ 353371 h 2254263"/>
              <a:gd name="connsiteX4" fmla="*/ 1900892 w 3801784"/>
              <a:gd name="connsiteY4" fmla="*/ 2254263 h 2254263"/>
              <a:gd name="connsiteX5" fmla="*/ 0 w 3801784"/>
              <a:gd name="connsiteY5" fmla="*/ 353371 h 2254263"/>
              <a:gd name="connsiteX6" fmla="*/ 9815 w 3801784"/>
              <a:gd name="connsiteY6" fmla="*/ 159016 h 225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1784" h="2254263">
                <a:moveTo>
                  <a:pt x="34084" y="0"/>
                </a:moveTo>
                <a:lnTo>
                  <a:pt x="3767702" y="0"/>
                </a:lnTo>
                <a:lnTo>
                  <a:pt x="3791970" y="159016"/>
                </a:lnTo>
                <a:cubicBezTo>
                  <a:pt x="3798459" y="222918"/>
                  <a:pt x="3801784" y="287757"/>
                  <a:pt x="3801784" y="353371"/>
                </a:cubicBezTo>
                <a:cubicBezTo>
                  <a:pt x="3801784" y="1403205"/>
                  <a:pt x="2950726" y="2254263"/>
                  <a:pt x="1900892" y="2254263"/>
                </a:cubicBezTo>
                <a:cubicBezTo>
                  <a:pt x="851058" y="2254263"/>
                  <a:pt x="0" y="1403205"/>
                  <a:pt x="0" y="353371"/>
                </a:cubicBezTo>
                <a:cubicBezTo>
                  <a:pt x="0" y="287757"/>
                  <a:pt x="3325" y="222918"/>
                  <a:pt x="9815" y="15901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9BB510F5-6CE2-480E-A566-69815CD2B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12821" r="12771" b="-2"/>
          <a:stretch/>
        </p:blipFill>
        <p:spPr>
          <a:xfrm>
            <a:off x="7413062" y="177567"/>
            <a:ext cx="2042412" cy="1544027"/>
          </a:xfrm>
          <a:prstGeom prst="rect">
            <a:avLst/>
          </a:prstGeom>
        </p:spPr>
      </p:pic>
      <p:sp>
        <p:nvSpPr>
          <p:cNvPr id="29" name="Freeform 67">
            <a:extLst>
              <a:ext uri="{FF2B5EF4-FFF2-40B4-BE49-F238E27FC236}">
                <a16:creationId xmlns:a16="http://schemas.microsoft.com/office/drawing/2014/main" id="{726FC37F-1DE8-4A19-A1DE-0A2176ED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6728" y="3030547"/>
            <a:ext cx="4705272" cy="3827453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9">
            <a:extLst>
              <a:ext uri="{FF2B5EF4-FFF2-40B4-BE49-F238E27FC236}">
                <a16:creationId xmlns:a16="http://schemas.microsoft.com/office/drawing/2014/main" id="{E45E9C63-24C4-477F-8873-75F377AB2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670" y="4247768"/>
            <a:ext cx="3421939" cy="19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7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2264" y="0"/>
            <a:ext cx="934973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737BC-AE8F-4221-8D6B-C36DF9D3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20" y="4592325"/>
            <a:ext cx="5946579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Ce qui existe déjà</a:t>
            </a:r>
            <a:br>
              <a:rPr lang="en-US" sz="41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TwinStick Shooter</a:t>
            </a:r>
          </a:p>
        </p:txBody>
      </p:sp>
      <p:sp>
        <p:nvSpPr>
          <p:cNvPr id="26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5021" y="2"/>
            <a:ext cx="4305922" cy="3193227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536EA4F-EA50-42B2-A1A3-B79CE9D41E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10614" r="14977" b="-2"/>
          <a:stretch/>
        </p:blipFill>
        <p:spPr>
          <a:xfrm>
            <a:off x="3347837" y="1"/>
            <a:ext cx="4063868" cy="3072200"/>
          </a:xfrm>
          <a:custGeom>
            <a:avLst/>
            <a:gdLst>
              <a:gd name="connsiteX0" fmla="*/ 288818 w 4063868"/>
              <a:gd name="connsiteY0" fmla="*/ 0 h 3072200"/>
              <a:gd name="connsiteX1" fmla="*/ 3775050 w 4063868"/>
              <a:gd name="connsiteY1" fmla="*/ 0 h 3072200"/>
              <a:gd name="connsiteX2" fmla="*/ 3818625 w 4063868"/>
              <a:gd name="connsiteY2" fmla="*/ 71726 h 3072200"/>
              <a:gd name="connsiteX3" fmla="*/ 4063868 w 4063868"/>
              <a:gd name="connsiteY3" fmla="*/ 1040266 h 3072200"/>
              <a:gd name="connsiteX4" fmla="*/ 2031934 w 4063868"/>
              <a:gd name="connsiteY4" fmla="*/ 3072200 h 3072200"/>
              <a:gd name="connsiteX5" fmla="*/ 0 w 4063868"/>
              <a:gd name="connsiteY5" fmla="*/ 1040266 h 3072200"/>
              <a:gd name="connsiteX6" fmla="*/ 245244 w 4063868"/>
              <a:gd name="connsiteY6" fmla="*/ 71726 h 30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3868" h="3072200">
                <a:moveTo>
                  <a:pt x="288818" y="0"/>
                </a:moveTo>
                <a:lnTo>
                  <a:pt x="3775050" y="0"/>
                </a:lnTo>
                <a:lnTo>
                  <a:pt x="3818625" y="71726"/>
                </a:lnTo>
                <a:cubicBezTo>
                  <a:pt x="3975028" y="359637"/>
                  <a:pt x="4063868" y="689577"/>
                  <a:pt x="4063868" y="1040266"/>
                </a:cubicBezTo>
                <a:cubicBezTo>
                  <a:pt x="4063868" y="2162473"/>
                  <a:pt x="3154140" y="3072200"/>
                  <a:pt x="2031934" y="3072200"/>
                </a:cubicBezTo>
                <a:cubicBezTo>
                  <a:pt x="909728" y="3072200"/>
                  <a:pt x="0" y="2162473"/>
                  <a:pt x="0" y="1040266"/>
                </a:cubicBezTo>
                <a:cubicBezTo>
                  <a:pt x="0" y="689577"/>
                  <a:pt x="88841" y="359637"/>
                  <a:pt x="245244" y="71726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8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5658" y="1424717"/>
            <a:ext cx="4506342" cy="5442758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E9E648-6EE0-4022-AF5E-FEF681D37D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l="40108" r="13605" b="1"/>
          <a:stretch/>
        </p:blipFill>
        <p:spPr>
          <a:xfrm>
            <a:off x="7840768" y="1579827"/>
            <a:ext cx="4351232" cy="5287648"/>
          </a:xfrm>
          <a:custGeom>
            <a:avLst/>
            <a:gdLst>
              <a:gd name="connsiteX0" fmla="*/ 2879389 w 4351232"/>
              <a:gd name="connsiteY0" fmla="*/ 0 h 5287648"/>
              <a:gd name="connsiteX1" fmla="*/ 4251877 w 4351232"/>
              <a:gd name="connsiteY1" fmla="*/ 347527 h 5287648"/>
              <a:gd name="connsiteX2" fmla="*/ 4351232 w 4351232"/>
              <a:gd name="connsiteY2" fmla="*/ 407886 h 5287648"/>
              <a:gd name="connsiteX3" fmla="*/ 4351232 w 4351232"/>
              <a:gd name="connsiteY3" fmla="*/ 5287648 h 5287648"/>
              <a:gd name="connsiteX4" fmla="*/ 1303444 w 4351232"/>
              <a:gd name="connsiteY4" fmla="*/ 5287648 h 5287648"/>
              <a:gd name="connsiteX5" fmla="*/ 1269495 w 4351232"/>
              <a:gd name="connsiteY5" fmla="*/ 5267024 h 5287648"/>
              <a:gd name="connsiteX6" fmla="*/ 0 w 4351232"/>
              <a:gd name="connsiteY6" fmla="*/ 2879389 h 5287648"/>
              <a:gd name="connsiteX7" fmla="*/ 2879389 w 4351232"/>
              <a:gd name="connsiteY7" fmla="*/ 0 h 528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1232" h="5287648">
                <a:moveTo>
                  <a:pt x="2879389" y="0"/>
                </a:moveTo>
                <a:cubicBezTo>
                  <a:pt x="3376340" y="0"/>
                  <a:pt x="3843887" y="125893"/>
                  <a:pt x="4251877" y="347527"/>
                </a:cubicBezTo>
                <a:lnTo>
                  <a:pt x="4351232" y="407886"/>
                </a:lnTo>
                <a:lnTo>
                  <a:pt x="4351232" y="5287648"/>
                </a:lnTo>
                <a:lnTo>
                  <a:pt x="1303444" y="5287648"/>
                </a:lnTo>
                <a:lnTo>
                  <a:pt x="1269495" y="5267024"/>
                </a:lnTo>
                <a:cubicBezTo>
                  <a:pt x="503573" y="4749577"/>
                  <a:pt x="0" y="3873291"/>
                  <a:pt x="0" y="2879389"/>
                </a:cubicBezTo>
                <a:cubicBezTo>
                  <a:pt x="0" y="1289146"/>
                  <a:pt x="1289146" y="0"/>
                  <a:pt x="2879389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983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7F283-D9B6-481F-A60F-737AA407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36326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cs typeface="Calibri Light"/>
              </a:rPr>
              <a:t>Conclusion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7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05DC1-BA40-4273-9CF2-B7C1E6AB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cs typeface="Calibri Light"/>
              </a:rPr>
              <a:t>Questions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54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Run Through Time</vt:lpstr>
      <vt:lpstr>Membre du groupe</vt:lpstr>
      <vt:lpstr>L'idée</vt:lpstr>
      <vt:lpstr>Ce qui existe déjà Endless Runner</vt:lpstr>
      <vt:lpstr>Ce qui existe déjà TwinStick Shooter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</cp:revision>
  <dcterms:created xsi:type="dcterms:W3CDTF">2012-07-30T22:21:58Z</dcterms:created>
  <dcterms:modified xsi:type="dcterms:W3CDTF">2018-08-03T13:40:42Z</dcterms:modified>
</cp:coreProperties>
</file>