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E1007-FBD7-4CE6-8684-FBE76089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6B4CFA5-AD49-4834-B98C-1B7F6931D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F532D87-D24E-4249-BF2D-826F003C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AFEBE6A-5F93-4FED-868C-F5441CB2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934F8E7-BCF6-4457-9D2D-B29F24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97FAB-EF77-489D-AF70-C9BAF4FA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040571D-6D3E-4613-AE5A-8086A5747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8E76DE8-2458-4755-B66E-9C31EBBE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4C1FE80-586D-44BF-BA2A-86C9BDE5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D36B52-3B5C-4485-99C8-D08B6A9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20202EAE-D3E0-4099-94CE-D8B898FA2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D7EA7A4-53EE-473D-A662-CAFD24BE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EFD2E8-C0EA-4DF4-903B-FE7EA97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15D4509-0BB4-4EF5-9C17-73A1972E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253D240-6A30-4535-B8A3-675D6A9D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1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1BE3-FC78-4B37-A956-E370041C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E93A4E-9F44-4A9C-AE73-08FEF795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F3B1714-8388-4221-9DB4-38BBC2F0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362C9BC-4E9D-41A6-88BE-C5FBC870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A26F60D-88F9-4257-A37A-C905B07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76F7-6EB0-459C-9F75-9D4B0C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B94A530-B6D5-4086-8E52-51D3C5E2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F5A31B-6B68-4287-AF6C-3B5CABC2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D66898F-F063-4B4D-BBD9-3EFCB2E6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C62CD02-C94F-4C78-9155-1FFA94F1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7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E4FE8-614A-4359-9A59-9D7589E1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0606CB0-91CF-46C9-A1C5-F78BE2283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B43E35F-0842-4F30-A19B-38EF4581D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08AB29E-09F8-48BA-94E5-AF82020C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74E1828-A7B4-4EB9-BB39-FC72A15F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058A1C3-3FDD-48EF-8A8B-CBFF07E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C41D2-005B-4375-B407-64C3CE3B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4FB8E84-52F0-450E-9D89-1562D76CB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03032F2-C8B1-4490-A91C-F1C97DA5F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B659FCA5-1E73-4E08-BEB5-11390FD24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D870C86D-2DF3-4CCE-BA47-A19627591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2B5E255-DD4A-471E-A161-6AEE3A0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58A5653-8E0E-47DB-A3E5-A96EAB2B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0DB89B1-5ADA-4D12-850F-CEFAD000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8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0BA94-44EC-40FE-B6AD-3C16DFC8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84727DC-82CC-47B8-AE9D-EEFCD9D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4E03639-81F3-400B-B615-0AF77BBE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1E639B3-FF2E-409C-BC9D-AB11D63A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3DDAD33-221E-4A53-B0B8-781DE44C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E82CC80-DDB3-4F78-A843-D1304F9C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2B61864-591C-4CF0-949D-ABD5FE0A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9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BD11-44F7-4CDA-9C60-350DEFBE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AE48AE-0A3A-4812-BE43-59E80F76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E792EB6-1ADF-4CCD-A49B-0E30E915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30CE3D9-9299-4907-9A79-AD31C74E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9E0A348-9F8B-467F-8ED1-49D3206F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37AAF97-FB6A-46BB-8F1A-B5428445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9C9EF-9E17-4E05-AB91-A47A8283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D6F65469-3778-4C01-84C9-FC657223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115A26D-5FFD-4BA4-B894-70880951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9B2B600-0721-470B-85D5-435389EC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1511485-8D31-4F81-A950-2128403B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40B221D-7E2B-4276-BDAF-F492C662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5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46E8558-81B6-4B10-B968-3C5BE60E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DE4613F-B926-4675-B1FA-2F57626F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B8D1757-8EB6-4E97-8FAF-1F852C876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42C8-D800-47FD-B85D-062CB64B7A4E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AE82A6F-4A15-4190-8BE0-5C7A4C2FD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94A5C3C-B470-43A8-8EA7-AC47B7F6A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5DD0-388D-44AB-8A62-6F0A7C94C69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66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1%D0%B0%D1%85%D1%80-%D0%B5%D0%BB%D1%8C-%D0%93%D0%B0%D0%B7%D0%B0%D0%BB%D1%8C" TargetMode="External"/><Relationship Id="rId13" Type="http://schemas.openxmlformats.org/officeDocument/2006/relationships/image" Target="../media/image1.jpg"/><Relationship Id="rId3" Type="http://schemas.openxmlformats.org/officeDocument/2006/relationships/hyperlink" Target="https://uk.wikipedia.org/wiki/%D0%90%D1%84%D1%80%D0%B8%D0%BA%D0%B0" TargetMode="External"/><Relationship Id="rId7" Type="http://schemas.openxmlformats.org/officeDocument/2006/relationships/hyperlink" Target="https://uk.wikipedia.org/wiki/%D0%94%D0%B5%D0%BB%D1%8C%D1%82%D0%B0_%D1%80%D1%96%D1%87%D0%BA%D0%B8" TargetMode="External"/><Relationship Id="rId12" Type="http://schemas.openxmlformats.org/officeDocument/2006/relationships/hyperlink" Target="https://uk.wikipedia.org/wiki/%D0%90%D1%82%D0%B1%D0%B0%D1%80%D0%B0_(%D1%80%D1%96%D1%87%D0%BA%D0%B0)" TargetMode="External"/><Relationship Id="rId2" Type="http://schemas.openxmlformats.org/officeDocument/2006/relationships/hyperlink" Target="https://uk.wikipedia.org/wiki/%D0%A0%D1%96%D1%87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A1%D0%B5%D1%80%D0%B5%D0%B4%D0%B7%D0%B5%D0%BC%D0%BD%D0%B5_%D0%BC%D0%BE%D1%80%D0%B5" TargetMode="External"/><Relationship Id="rId11" Type="http://schemas.openxmlformats.org/officeDocument/2006/relationships/hyperlink" Target="https://uk.wikipedia.org/wiki/%D0%91%D0%BB%D0%B0%D0%BA%D0%B8%D1%82%D0%BD%D0%B8%D0%B9_%D0%9D%D1%96%D0%BB" TargetMode="External"/><Relationship Id="rId5" Type="http://schemas.openxmlformats.org/officeDocument/2006/relationships/hyperlink" Target="https://uk.wikipedia.org/wiki/%D0%A1%D1%85%D1%96%D0%B4%D0%BD%D0%BE-%D0%90%D1%84%D1%80%D0%B8%D0%BA%D0%B0%D0%BD%D1%81%D1%8C%D0%BA%D0%B5_%D0%BF%D0%BB%D0%BE%D1%81%D0%BA%D0%BE%D0%B3%D1%96%D1%80%27%D1%8F" TargetMode="External"/><Relationship Id="rId10" Type="http://schemas.openxmlformats.org/officeDocument/2006/relationships/hyperlink" Target="https://uk.wikipedia.org/wiki/%D0%A1%D0%BE%D0%B1%D0%B0%D1%82" TargetMode="External"/><Relationship Id="rId4" Type="http://schemas.openxmlformats.org/officeDocument/2006/relationships/hyperlink" Target="https://uk.wikipedia.org/wiki/%D0%A1%D0%BF%D0%B8%D1%81%D0%BE%D0%BA_%D1%80%D1%96%D1%87%D0%BE%D0%BA_%D0%B7%D0%B0_%D0%B4%D0%BE%D0%B2%D0%B6%D0%B8%D0%BD%D0%BE%D1%8E" TargetMode="External"/><Relationship Id="rId9" Type="http://schemas.openxmlformats.org/officeDocument/2006/relationships/hyperlink" Target="https://uk.wikipedia.org/w/index.php?title=%D0%90%D1%87%D0%B2%D0%B0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A1%D1%83%D0%B4%D0%B4" TargetMode="External"/><Relationship Id="rId13" Type="http://schemas.openxmlformats.org/officeDocument/2006/relationships/hyperlink" Target="https://uk.wikipedia.org/wiki/%D0%9A%D0%BB%D0%B0%D0%B2%D0%B4%D1%96%D0%B9_%D0%9F%D1%82%D0%BE%D0%BB%D0%B5%D0%BC%D0%B5%D0%B9" TargetMode="External"/><Relationship Id="rId3" Type="http://schemas.openxmlformats.org/officeDocument/2006/relationships/hyperlink" Target="https://uk.wikipedia.org/wiki/%D0%93%D0%B5%D1%80%D0%BE%D0%B4%D0%BE%D1%82" TargetMode="External"/><Relationship Id="rId7" Type="http://schemas.openxmlformats.org/officeDocument/2006/relationships/hyperlink" Target="https://uk.wikipedia.org/wiki/%D0%95%D0%BB%D0%B5%D1%84%D0%B0%D0%BD%D1%82%D0%B8%D0%BD%D0%B0" TargetMode="External"/><Relationship Id="rId12" Type="http://schemas.openxmlformats.org/officeDocument/2006/relationships/hyperlink" Target="https://uk.wikipedia.org/wiki/%D0%95%D1%84%D1%96%D0%BE%D0%BF%D1%81%D1%8C%D0%BA%D0%B5_%D0%BD%D0%B0%D0%B3%D1%96%D1%80%27%D1%8F" TargetMode="External"/><Relationship Id="rId2" Type="http://schemas.openxmlformats.org/officeDocument/2006/relationships/hyperlink" Target="https://uk.wikipedia.org/wiki/%D0%92%D0%B8%D1%82%D1%96%D0%BA_%D1%80%D1%96%D1%87%D0%BA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0%D1%81%D1%83%D0%B0%D0%BD" TargetMode="External"/><Relationship Id="rId11" Type="http://schemas.openxmlformats.org/officeDocument/2006/relationships/hyperlink" Target="https://uk.wikipedia.org/wiki/%D0%A1%D0%B5%D0%B7%D0%BE%D0%BD_%D0%B4%D0%BE%D1%89%D1%96%D0%B2" TargetMode="External"/><Relationship Id="rId5" Type="http://schemas.openxmlformats.org/officeDocument/2006/relationships/hyperlink" Target="https://uk.wikipedia.org/wiki/%D0%A1%D0%B0%D1%97%D1%81" TargetMode="External"/><Relationship Id="rId15" Type="http://schemas.openxmlformats.org/officeDocument/2006/relationships/hyperlink" Target="https://uk.wikipedia.org/wiki/%D0%A0%D0%B0%D0%BD%D0%BD%D1%96%D0%B9_%D0%BD%D0%BE%D0%B2%D0%B8%D0%B9_%D1%87%D0%B0%D1%81" TargetMode="External"/><Relationship Id="rId10" Type="http://schemas.openxmlformats.org/officeDocument/2006/relationships/hyperlink" Target="https://uk.wikipedia.org/wiki/%D0%9F%D1%82%D0%BE%D0%BB%D0%B5%D0%BC%D0%B5%D0%B9_%D0%86%D0%86" TargetMode="External"/><Relationship Id="rId4" Type="http://schemas.openxmlformats.org/officeDocument/2006/relationships/hyperlink" Target="https://uk.wikipedia.org/wiki/%D0%9D%D1%96%D0%B3%D0%B5%D1%80_(%D1%80%D1%96%D1%87%D0%BA%D0%B0)" TargetMode="External"/><Relationship Id="rId9" Type="http://schemas.openxmlformats.org/officeDocument/2006/relationships/hyperlink" Target="https://uk.wikipedia.org/wiki/%D0%90%D0%B3%D0%B0%D1%82%D0%B0%D1%80%D1%85%D1%96%D0%B4" TargetMode="External"/><Relationship Id="rId14" Type="http://schemas.openxmlformats.org/officeDocument/2006/relationships/hyperlink" Target="https://uk.wikipedia.org/wiki/%D0%A0%D1%83%D0%B2%D0%B5%D0%BD%D0%B7%D0%BE%D1%80%D1%9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5%D1%84%D1%96%D0%BE%D0%BF%D1%96%D1%8F" TargetMode="External"/><Relationship Id="rId3" Type="http://schemas.openxmlformats.org/officeDocument/2006/relationships/hyperlink" Target="https://uk.wikipedia.org/wiki/%D0%91%D1%96%D0%BB%D0%B8%D0%B9_%D0%9D%D1%96%D0%BB" TargetMode="External"/><Relationship Id="rId7" Type="http://schemas.openxmlformats.org/officeDocument/2006/relationships/hyperlink" Target="https://uk.wikipedia.org/wiki/%D0%90%D1%82%D0%B1%D0%B0%D1%80%D0%B0_(%D1%80%D1%96%D1%87%D0%BA%D0%B0)" TargetMode="External"/><Relationship Id="rId2" Type="http://schemas.openxmlformats.org/officeDocument/2006/relationships/hyperlink" Target="https://uk.wikipedia.org/wiki/%D0%A5%D0%B0%D1%80%D1%82%D1%83%D0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2%D0%B5%D0%BB%D0%B8%D0%BA%D0%B0_%D1%80%D0%B8%D1%84%D1%82%D0%BE%D0%B2%D0%B0_%D0%B4%D0%BE%D0%BB%D0%B8%D0%BD%D0%B0" TargetMode="External"/><Relationship Id="rId11" Type="http://schemas.openxmlformats.org/officeDocument/2006/relationships/hyperlink" Target="https://uk.wikipedia.org/wiki/%D0%94%D0%B5%D0%BB%D1%8C%D1%82%D0%B0_%D0%9D%D1%96%D0%BB%D1%83" TargetMode="External"/><Relationship Id="rId5" Type="http://schemas.openxmlformats.org/officeDocument/2006/relationships/hyperlink" Target="https://uk.wikipedia.org/wiki/%D0%A1%D1%85%D1%96%D0%B4%D0%BD%D0%BE-%D0%90%D1%84%D1%80%D0%B8%D0%BA%D0%B0%D0%BD%D1%81%D1%8C%D0%BA%D0%B8%D0%B9_%D1%80%D0%BE%D0%B7%D0%BB%D0%BE%D0%BC" TargetMode="External"/><Relationship Id="rId10" Type="http://schemas.openxmlformats.org/officeDocument/2006/relationships/hyperlink" Target="https://uk.wikipedia.org/wiki/%D0%9A%D0%B0%D1%97%D1%80" TargetMode="External"/><Relationship Id="rId4" Type="http://schemas.openxmlformats.org/officeDocument/2006/relationships/hyperlink" Target="https://uk.wikipedia.org/wiki/%D0%91%D0%BB%D0%B0%D0%BA%D0%B8%D1%82%D0%BD%D0%B8%D0%B9_%D0%9D%D1%96%D0%BB" TargetMode="External"/><Relationship Id="rId9" Type="http://schemas.openxmlformats.org/officeDocument/2006/relationships/hyperlink" Target="https://uk.wikipedia.org/wiki/%D0%A2%D0%B0%D0%BD%D0%B0_(%D0%BE%D0%B7%D0%B5%D1%80%D0%BE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ut-cikavo.com/krajini/afryka/258-afrika" TargetMode="External"/><Relationship Id="rId2" Type="http://schemas.openxmlformats.org/officeDocument/2006/relationships/hyperlink" Target="http://tut-cikavo.com/svit/heohrafiia/561-nil-rika-zhittya-tsikavi-fakt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t-cikavo.com/krajini/afryka/459-nu-duzhe-tsikavi-fakti-pro-egipet" TargetMode="External"/><Relationship Id="rId4" Type="http://schemas.openxmlformats.org/officeDocument/2006/relationships/hyperlink" Target="http://tut-cikavo.com/svit/heohrafiia/380-pustelya-sakhara-tsikavi-fakt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F480C7DF-2EC7-4A58-9E82-21DA2860F9F3}"/>
              </a:ext>
            </a:extLst>
          </p:cNvPr>
          <p:cNvSpPr/>
          <p:nvPr/>
        </p:nvSpPr>
        <p:spPr>
          <a:xfrm>
            <a:off x="3155170" y="513522"/>
            <a:ext cx="5881660" cy="5830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>
                <a:latin typeface="Segoe UI" panose="020B0502040204020203" pitchFamily="34" charset="0"/>
                <a:cs typeface="Segoe UI" panose="020B0502040204020203" pitchFamily="34" charset="0"/>
              </a:rPr>
              <a:t>Ніл. Одна із найбільших річок світу</a:t>
            </a:r>
            <a:endParaRPr lang="ru-RU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51476-03DF-4B97-8FEE-F3EFB9AF3173}"/>
              </a:ext>
            </a:extLst>
          </p:cNvPr>
          <p:cNvSpPr txBox="1"/>
          <p:nvPr/>
        </p:nvSpPr>
        <p:spPr>
          <a:xfrm flipH="1">
            <a:off x="9375251" y="6366086"/>
            <a:ext cx="28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" panose="020B0502040204020203" pitchFamily="34" charset="0"/>
                <a:cs typeface="Segoe UI" panose="020B0502040204020203" pitchFamily="34" charset="0"/>
              </a:rPr>
              <a:t>Грабовий Максим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CF7B-E789-4554-8380-4004939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0BA73A-F9D2-45C8-97D3-6A2C9A60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365"/>
            <a:ext cx="8142995" cy="4554509"/>
          </a:xfrm>
        </p:spPr>
        <p:txBody>
          <a:bodyPr>
            <a:normAutofit lnSpcReduction="10000"/>
          </a:bodyPr>
          <a:lstStyle/>
          <a:p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 tooltip="Річка"/>
              </a:rPr>
              <a:t>річка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в 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 tooltip="Африка"/>
              </a:rPr>
              <a:t>Африці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одна з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двох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найбільших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Список річок за довжиною"/>
              </a:rPr>
              <a:t>за 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Список річок за довжиною"/>
              </a:rPr>
              <a:t>довжиною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Список річок за довжиною"/>
              </a:rPr>
              <a:t> 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Список річок за довжиною"/>
              </a:rPr>
              <a:t>річкових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Список річок за довжиною"/>
              </a:rPr>
              <a:t> систем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у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світі</a:t>
            </a:r>
            <a:endParaRPr lang="ru-RU" sz="3200" dirty="0">
              <a:solidFill>
                <a:srgbClr val="2021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3200" dirty="0" err="1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ічка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бере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початок на 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tooltip="Східно-Африканське плоскогір'я"/>
              </a:rPr>
              <a:t>Східно-Африканському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tooltip="Східно-Африканське плоскогір'я"/>
              </a:rPr>
              <a:t> 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tooltip="Східно-Африканське плоскогір'я"/>
              </a:rPr>
              <a:t>плоскогір'ї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і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впадає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 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Середземне море"/>
              </a:rPr>
              <a:t>Середземне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Середземне море"/>
              </a:rPr>
              <a:t> море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утворюючи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 tooltip="Дельта річки"/>
              </a:rPr>
              <a:t>дельту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У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верхній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течії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приймає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притоки — 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 tooltip="Бахр-ель-Газаль"/>
              </a:rPr>
              <a:t>Бахр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 tooltip="Бахр-ель-Газаль"/>
              </a:rPr>
              <a:t>-ель-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 tooltip="Бахр-ель-Газаль"/>
              </a:rPr>
              <a:t>Газаль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лівий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і </a:t>
            </a:r>
            <a:r>
              <a:rPr lang="ru-RU" sz="3200" b="0" i="0" u="none" strike="noStrike" dirty="0" err="1">
                <a:solidFill>
                  <a:srgbClr val="A5585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 tooltip="Ачва (ще не написана)"/>
              </a:rPr>
              <a:t>Ачва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 tooltip="Собат"/>
              </a:rPr>
              <a:t>Собат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 tooltip="Блакитний Ніл"/>
              </a:rPr>
              <a:t>Блакитний</a:t>
            </a:r>
            <a:r>
              <a:rPr lang="ru-RU" sz="3200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 tooltip="Блакитний Ніл"/>
              </a:rPr>
              <a:t> 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 tooltip="Блакитний Ніл"/>
              </a:rPr>
              <a:t>Ніл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і </a:t>
            </a:r>
            <a:r>
              <a:rPr lang="ru-RU" sz="3200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 tooltip="Атбара (річка)"/>
              </a:rPr>
              <a:t>Атбара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ru-RU" sz="3200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праві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7969AF-4CD5-4508-981B-CE86C41240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74" y="236716"/>
            <a:ext cx="3300373" cy="21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5D8E-1E72-4FC2-B85F-6380FE5C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Segoe UI" panose="020B0502040204020203" pitchFamily="34" charset="0"/>
                <a:cs typeface="Segoe UI" panose="020B0502040204020203" pitchFamily="34" charset="0"/>
              </a:rPr>
              <a:t>Античн</a:t>
            </a:r>
            <a:r>
              <a:rPr lang="uk-UA" b="1" dirty="0">
                <a:latin typeface="Segoe UI" panose="020B0502040204020203" pitchFamily="34" charset="0"/>
                <a:cs typeface="Segoe UI" panose="020B0502040204020203" pitchFamily="34" charset="0"/>
              </a:rPr>
              <a:t>і уявлення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946882-547E-42DB-9199-275DDDAE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питанням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про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 tooltip="Витік річки"/>
              </a:rPr>
              <a:t>витоки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європейці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думали з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часів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 tooltip="Геродот"/>
              </a:rPr>
              <a:t>Геродота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який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своїй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«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Історії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виступив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спростуванням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думки про те,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розлив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спричиняється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таненням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снігів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його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верхів'ях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Відповідно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карти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 tooltip="Геродот"/>
              </a:rPr>
              <a:t>Геродота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зливається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з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Нігер (річка)"/>
              </a:rPr>
              <a:t>Нігером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Крім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того, «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батько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історії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» наводить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звістку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tooltip="Саїс"/>
              </a:rPr>
              <a:t>саїського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жерця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води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б'ють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ключем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з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землі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між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Асуан"/>
              </a:rPr>
              <a:t>Сієною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Асуан"/>
              </a:rPr>
              <a:t> (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Асуан"/>
              </a:rPr>
              <a:t>нині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Асуан"/>
              </a:rPr>
              <a:t> Асуан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і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 tooltip="Елефантина"/>
              </a:rPr>
              <a:t>Елефантиною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причому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половина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їх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тече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південь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інша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половина —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північ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Ніхто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з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відомих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мандрівників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давнини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не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піднімався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вище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 tooltip="Судд"/>
              </a:rPr>
              <a:t>Судд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За словами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 tooltip="Агатархід"/>
              </a:rPr>
              <a:t>Агатархіда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далі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за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всіх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південь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проникли моряки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 tooltip="Птолемей ІІ"/>
              </a:rPr>
              <a:t>Птолемея 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 tooltip="Птолемей ІІ"/>
              </a:rPr>
              <a:t>II</a:t>
            </a:r>
            <a:r>
              <a:rPr lang="en-US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які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встановили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причиною розливу є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 tooltip="Сезон дощів"/>
              </a:rPr>
              <a:t>сезон злив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на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 tooltip="Ефіопське нагір'я"/>
              </a:rPr>
              <a:t>Ефіопському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 tooltip="Ефіопське нагір'я"/>
              </a:rPr>
              <a:t> 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 tooltip="Ефіопське нагір'я"/>
              </a:rPr>
              <a:t>нагір'ї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класичному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мистецтві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був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прийнято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зображати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вигляді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божества з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задрапірованою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головою,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натякало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невідомість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його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витоків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праці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3" tooltip="Клавдій Птолемей"/>
              </a:rPr>
              <a:t>Птолемея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стверджувалося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витік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річки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знаходиться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4" tooltip="Рувензорі"/>
              </a:rPr>
              <a:t>Місячних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4" tooltip="Рувензорі"/>
              </a:rPr>
              <a:t> горах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і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така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думка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побутувала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аж до початку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 tooltip="Ранній новий час"/>
              </a:rPr>
              <a:t>Раннього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 tooltip="Ранній новий час"/>
              </a:rPr>
              <a:t> нового часу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4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73627-A610-4C67-A9FD-933367FB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Гідрографія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3573E8-1BD4-49E1-A8EA-B36C995E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великі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річки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зливаються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у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 tooltip="Хартум"/>
              </a:rPr>
              <a:t>Хартумі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створюють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сам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це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 tooltip="Білий Ніл"/>
              </a:rPr>
              <a:t>Білий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 tooltip="Білий Ніл"/>
              </a:rPr>
              <a:t> 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 tooltip="Білий Ніл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має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витоки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екваторіальній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Східній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Африці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і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Блакитний Ніл"/>
              </a:rPr>
              <a:t>Блакитний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Блакитний Ніл"/>
              </a:rPr>
              <a:t> 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 tooltip="Блакитний Ніл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тече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з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Ефіопії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Обидві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річки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прямують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західним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краєм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tooltip="Східно-Африканський розлом"/>
              </a:rPr>
              <a:t>Східно-Африканського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tooltip="Східно-Африканський розлом"/>
              </a:rPr>
              <a:t> 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tooltip="Східно-Африканський розлом"/>
              </a:rPr>
              <a:t>розлому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середній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частині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Велика рифтова долина"/>
              </a:rPr>
              <a:t>Великої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Велика рифтова долина"/>
              </a:rPr>
              <a:t> 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Велика рифтова долина"/>
              </a:rPr>
              <a:t>рифтової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Велика рифтова долина"/>
              </a:rPr>
              <a:t> 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 tooltip="Велика рифтова долина"/>
              </a:rPr>
              <a:t>долини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Нижче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злиття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Блакитного і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Білого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єдиною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великою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притокою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є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річка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 tooltip="Атбара (річка)"/>
              </a:rPr>
              <a:t>Атбара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яка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бере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початок в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 tooltip="Ефіопія"/>
              </a:rPr>
              <a:t>Ефіопії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північ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від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озера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 tooltip="Тана (озеро)"/>
              </a:rPr>
              <a:t>Тана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має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довжину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близько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800 км. Вона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тече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лише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під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час сезону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дощів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Ефіопії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і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дуже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швидко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пересихає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Впадає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близько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300 км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північ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від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Хартуму.</a:t>
            </a:r>
          </a:p>
          <a:p>
            <a:pPr algn="l">
              <a:lnSpc>
                <a:spcPct val="120000"/>
              </a:lnSpc>
            </a:pP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північ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від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 tooltip="Каїр"/>
              </a:rPr>
              <a:t>Каїру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розпадається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на два гирла,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які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впадають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Середземне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море: Розетта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заході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і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Дамієтта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сході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утворюючи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b="0" i="0" u="none" strike="noStrike" dirty="0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 tooltip="Дельта Нілу"/>
              </a:rPr>
              <a:t>дельту </a:t>
            </a:r>
            <a:r>
              <a:rPr lang="ru-RU" b="0" i="0" u="none" strike="noStrike" dirty="0" err="1">
                <a:solidFill>
                  <a:srgbClr val="0B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 tooltip="Дельта Нілу"/>
              </a:rPr>
              <a:t>Нілу</a:t>
            </a:r>
            <a:r>
              <a:rPr lang="ru-RU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7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6F84A-3BD7-4182-A009-07CAE495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Segoe UI" panose="020B0502040204020203" pitchFamily="34" charset="0"/>
                <a:cs typeface="Segoe UI" panose="020B0502040204020203" pitchFamily="34" charset="0"/>
              </a:rPr>
              <a:t>Цікаві факти про Ніл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8E1F68D-66F3-4D23-80C3-35CC6487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ru-RU" sz="2400" b="0" i="0" u="none" strike="noStrike" dirty="0" err="1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Ніл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 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єдина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річка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Північній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sz="2400" b="0" i="0" u="none" strike="noStrike" dirty="0" err="1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Африці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яка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протікає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по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найбільшій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у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світі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пустелі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ru-RU" sz="24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Сахара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Тільки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завдяки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Нілу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і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його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родючій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дельті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зародилася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найдавніша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цивілізація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людства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Стародавній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u="none" strike="noStrike" dirty="0" err="1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Єгипет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 друга у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світі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за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довжиною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річка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найдовшою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є Амазонка),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її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довжина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становить 6853 км.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Свій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початок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бере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від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двох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річок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горах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Східної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Африки, а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потім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випливає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з озера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Вікторія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утворюючи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систему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Рукакара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Кагера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Прокладаючи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свій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довгий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шлях через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пустелі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заболочені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ділянки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та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зливаючись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біля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міста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Хартум (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судан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з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двох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річок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Білого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який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приніс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свої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води з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півдня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та Блакитного 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Ніла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 </a:t>
            </a:r>
            <a:r>
              <a:rPr lang="ru-RU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зі</a:t>
            </a:r>
            <a:r>
              <a:rPr lang="ru-RU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сходу. </a:t>
            </a:r>
          </a:p>
          <a:p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09DCBB-E48B-4C60-AE61-47F49A07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Segoe UI" panose="020B0502040204020203" pitchFamily="34" charset="0"/>
                <a:cs typeface="Segoe UI" panose="020B0502040204020203" pitchFamily="34" charset="0"/>
              </a:rPr>
              <a:t>Дякую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 за </a:t>
            </a:r>
            <a:r>
              <a:rPr lang="ru-RU" b="1" dirty="0" err="1">
                <a:latin typeface="Segoe UI" panose="020B0502040204020203" pitchFamily="34" charset="0"/>
                <a:cs typeface="Segoe UI" panose="020B0502040204020203" pitchFamily="34" charset="0"/>
              </a:rPr>
              <a:t>увагу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8726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494</Words>
  <Application>Microsoft Office PowerPoint</Application>
  <PresentationFormat>Широкий екран</PresentationFormat>
  <Paragraphs>17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Тема Office</vt:lpstr>
      <vt:lpstr>Презентація PowerPoint</vt:lpstr>
      <vt:lpstr>Ніл</vt:lpstr>
      <vt:lpstr>Античні уявлення</vt:lpstr>
      <vt:lpstr>Гідрографія</vt:lpstr>
      <vt:lpstr>Цікаві факти про Ніл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dechioyo</dc:creator>
  <cp:lastModifiedBy>dechioyo</cp:lastModifiedBy>
  <cp:revision>3</cp:revision>
  <dcterms:created xsi:type="dcterms:W3CDTF">2020-11-30T03:19:34Z</dcterms:created>
  <dcterms:modified xsi:type="dcterms:W3CDTF">2020-11-30T05:11:44Z</dcterms:modified>
</cp:coreProperties>
</file>