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62" r:id="rId2"/>
    <p:sldMasterId id="2147483876" r:id="rId3"/>
    <p:sldMasterId id="2147484085" r:id="rId4"/>
    <p:sldMasterId id="2147484103" r:id="rId5"/>
    <p:sldMasterId id="2147484377" r:id="rId6"/>
    <p:sldMasterId id="2147484391" r:id="rId7"/>
  </p:sldMasterIdLst>
  <p:notesMasterIdLst>
    <p:notesMasterId r:id="rId14"/>
  </p:notesMasterIdLst>
  <p:handoutMasterIdLst>
    <p:handoutMasterId r:id="rId15"/>
  </p:handoutMasterIdLst>
  <p:sldIdLst>
    <p:sldId id="339" r:id="rId8"/>
    <p:sldId id="328" r:id="rId9"/>
    <p:sldId id="366" r:id="rId10"/>
    <p:sldId id="331" r:id="rId11"/>
    <p:sldId id="347" r:id="rId12"/>
    <p:sldId id="367" r:id="rId13"/>
  </p:sldIdLst>
  <p:sldSz cx="9144000" cy="6858000" type="screen4x3"/>
  <p:notesSz cx="6858000" cy="9144000"/>
  <p:custDataLst>
    <p:tags r:id="rId16"/>
  </p:custDataLst>
  <p:defaultTextStyle>
    <a:defPPr>
      <a:defRPr lang="en-GB"/>
    </a:defPPr>
    <a:lvl1pPr algn="ctr" rtl="0" fontAlgn="base">
      <a:spcBef>
        <a:spcPct val="3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1pPr>
    <a:lvl2pPr marL="457200" algn="ctr" rtl="0" fontAlgn="base">
      <a:spcBef>
        <a:spcPct val="3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2pPr>
    <a:lvl3pPr marL="914400" algn="ctr" rtl="0" fontAlgn="base">
      <a:spcBef>
        <a:spcPct val="3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3pPr>
    <a:lvl4pPr marL="1371600" algn="ctr" rtl="0" fontAlgn="base">
      <a:spcBef>
        <a:spcPct val="3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4pPr>
    <a:lvl5pPr marL="1828800" algn="ctr" rtl="0" fontAlgn="base">
      <a:spcBef>
        <a:spcPct val="3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orient="horz" pos="3742">
          <p15:clr>
            <a:srgbClr val="A4A3A4"/>
          </p15:clr>
        </p15:guide>
        <p15:guide id="3" pos="329">
          <p15:clr>
            <a:srgbClr val="A4A3A4"/>
          </p15:clr>
        </p15:guide>
        <p15:guide id="4" pos="54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FFF"/>
    <a:srgbClr val="0066FF"/>
    <a:srgbClr val="ABABAB"/>
    <a:srgbClr val="3333CC"/>
    <a:srgbClr val="FF6600"/>
    <a:srgbClr val="4D4D49"/>
    <a:srgbClr val="BEBEB4"/>
    <a:srgbClr val="4C8328"/>
    <a:srgbClr val="808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883" autoAdjust="0"/>
  </p:normalViewPr>
  <p:slideViewPr>
    <p:cSldViewPr snapToGrid="0" snapToObjects="1">
      <p:cViewPr varScale="1">
        <p:scale>
          <a:sx n="70" d="100"/>
          <a:sy n="70" d="100"/>
        </p:scale>
        <p:origin x="1042" y="58"/>
      </p:cViewPr>
      <p:guideLst>
        <p:guide orient="horz" pos="1049"/>
        <p:guide orient="horz" pos="3742"/>
        <p:guide pos="329"/>
        <p:guide pos="54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813CB-ED49-4D58-B4A6-66B8DF150A43}" type="datetimeFigureOut">
              <a:rPr lang="bg-BG" smtClean="0"/>
              <a:pPr/>
              <a:t>2.3.2015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B0575-F3EE-4B6D-924F-745574CF87C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83994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5B32482-AECF-44C6-9CE9-0DEBEA3D1E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413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.</a:t>
            </a:r>
            <a:endParaRPr lang="bg-BG" dirty="0" smtClean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B32482-AECF-44C6-9CE9-0DEBEA3D1E7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76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r>
              <a:rPr lang="en-US" baseline="0" dirty="0" smtClean="0"/>
              <a:t> the empty squares while avoiding the Mines. The faster you clear the board , the better you score 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B32482-AECF-44C6-9CE9-0DEBEA3D1E7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4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 smtClean="0"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B32482-AECF-44C6-9CE9-0DEBEA3D1E7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B32482-AECF-44C6-9CE9-0DEBEA3D1E7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B32482-AECF-44C6-9CE9-0DEBEA3D1E7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6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G_logo_RGB_klein.jpg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511175"/>
            <a:ext cx="2436813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8000" y="2216150"/>
            <a:ext cx="829468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457200">
              <a:buFont typeface="Arial" charset="0"/>
              <a:buNone/>
              <a:defRPr/>
            </a:pPr>
            <a:r>
              <a:rPr lang="en-GB" sz="1600">
                <a:solidFill>
                  <a:schemeClr val="bg2"/>
                </a:solidFill>
                <a:cs typeface="Arial" charset="0"/>
              </a:rPr>
              <a:t>CONFIDENTIAL</a:t>
            </a:r>
          </a:p>
        </p:txBody>
      </p:sp>
      <p:sp>
        <p:nvSpPr>
          <p:cNvPr id="5122" name="Title Placeholder 1"/>
          <p:cNvSpPr>
            <a:spLocks noGrp="1"/>
          </p:cNvSpPr>
          <p:nvPr>
            <p:ph type="ctrTitle"/>
          </p:nvPr>
        </p:nvSpPr>
        <p:spPr>
          <a:xfrm>
            <a:off x="520700" y="2679700"/>
            <a:ext cx="8281988" cy="1509713"/>
          </a:xfrm>
        </p:spPr>
        <p:txBody>
          <a:bodyPr bIns="4572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0" y="4508500"/>
            <a:ext cx="8281988" cy="776288"/>
          </a:xfrm>
        </p:spPr>
        <p:txBody>
          <a:bodyPr bIns="45720">
            <a:spAutoFit/>
          </a:bodyPr>
          <a:lstStyle>
            <a:lvl1pPr>
              <a:defRPr sz="24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AB0C-D12D-461B-8EAB-6963A07E24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75B6-AA65-4EE3-ABE0-FA5841A552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6238" y="600075"/>
            <a:ext cx="2066925" cy="29575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600075"/>
            <a:ext cx="6053138" cy="29575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59132-FB14-45C9-9AF6-E9BEF32889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0700" y="600075"/>
            <a:ext cx="8272463" cy="4270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0" y="1665288"/>
            <a:ext cx="4059238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32338" y="1665288"/>
            <a:ext cx="4060825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C307F-A68C-41A9-AD9E-30A22E345B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EC2173-C30B-42ED-B0A5-D3982DD0D0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3859213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30000"/>
              </a:spcBef>
              <a:buFont typeface="Arial" charset="0"/>
              <a:buNone/>
              <a:defRPr lang="en-US" sz="1000" baseline="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AG_logo_expd_1_RG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312988"/>
            <a:ext cx="57594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436373"/>
            <a:ext cx="6046788" cy="730250"/>
          </a:xfrm>
        </p:spPr>
        <p:txBody>
          <a:bodyPr>
            <a:noAutofit/>
          </a:bodyPr>
          <a:lstStyle>
            <a:lvl1pPr>
              <a:buNone/>
              <a:defRPr lang="en-US" sz="2400" b="0" baseline="0" smtClean="0">
                <a:solidFill>
                  <a:schemeClr val="bg1"/>
                </a:solidFill>
                <a:latin typeface="TitilliumMaps29L 1 wt"/>
                <a:cs typeface="TitilliumMaps29L 1 w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48244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0" i="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000" b="0" i="0">
                <a:latin typeface="Trebuchet MS"/>
                <a:cs typeface="Trebuchet MS"/>
              </a:defRPr>
            </a:lvl1pPr>
            <a:lvl2pPr>
              <a:buClr>
                <a:srgbClr val="EF4E23"/>
              </a:buClr>
              <a:buSzPct val="95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2pPr>
            <a:lvl3pPr>
              <a:buClr>
                <a:srgbClr val="EF4E23"/>
              </a:buClr>
              <a:buSzPct val="90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3pPr>
            <a:lvl4pPr>
              <a:buClr>
                <a:srgbClr val="EF4E23"/>
              </a:buClr>
              <a:buSzPct val="90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4pPr>
            <a:lvl5pPr>
              <a:buClr>
                <a:srgbClr val="EF4E23"/>
              </a:buClr>
              <a:buSzPct val="85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27C3734C-CD8A-47DE-B520-69A03629DC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/>
          <p:nvPr/>
        </p:nvCxnSpPr>
        <p:spPr>
          <a:xfrm>
            <a:off x="457200" y="2174875"/>
            <a:ext cx="4040188" cy="1588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>
            <a:off x="4649788" y="2176463"/>
            <a:ext cx="4040187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>
            <a:noFill/>
          </a:ln>
        </p:spPr>
        <p:txBody>
          <a:bodyPr anchor="b"/>
          <a:lstStyle>
            <a:lvl1pPr marL="0" indent="0">
              <a:buNone/>
              <a:defRPr sz="2000" b="1">
                <a:solidFill>
                  <a:srgbClr val="EF4E23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EF4E23"/>
              </a:buClr>
              <a:buSzPct val="95000"/>
              <a:buFont typeface="Lucida Grande"/>
              <a:buChar char="&gt;"/>
              <a:defRPr sz="1600">
                <a:latin typeface="Trebuchet MS"/>
                <a:cs typeface="Trebuchet MS"/>
              </a:defRPr>
            </a:lvl1pPr>
            <a:lvl2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>
              <a:buClr>
                <a:srgbClr val="EF4E23"/>
              </a:buClr>
              <a:buSzPct val="85000"/>
              <a:buFont typeface="Lucida Grande"/>
              <a:buChar char="&gt;"/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lang="de-AT" sz="2000" b="1" kern="1200" smtClean="0">
                <a:solidFill>
                  <a:srgbClr val="EF4E23"/>
                </a:solidFill>
                <a:latin typeface="Trebuchet MS"/>
                <a:ea typeface="+mn-ea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rgbClr val="EF4E23"/>
              </a:buClr>
              <a:buSzPct val="95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>
              <a:buClr>
                <a:srgbClr val="EF4E23"/>
              </a:buClr>
              <a:buSzPct val="85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600575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F672C911-B612-414D-B160-ECAB7726F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27"/>
          <p:cNvCxnSpPr/>
          <p:nvPr/>
        </p:nvCxnSpPr>
        <p:spPr>
          <a:xfrm>
            <a:off x="2393950" y="2589213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9"/>
          <p:cNvCxnSpPr/>
          <p:nvPr/>
        </p:nvCxnSpPr>
        <p:spPr>
          <a:xfrm>
            <a:off x="2393950" y="3236913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0"/>
          <p:cNvCxnSpPr/>
          <p:nvPr/>
        </p:nvCxnSpPr>
        <p:spPr>
          <a:xfrm>
            <a:off x="2393950" y="3898900"/>
            <a:ext cx="6292850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1"/>
          <p:cNvCxnSpPr/>
          <p:nvPr/>
        </p:nvCxnSpPr>
        <p:spPr>
          <a:xfrm>
            <a:off x="2393950" y="4559300"/>
            <a:ext cx="6292850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2"/>
          <p:cNvCxnSpPr/>
          <p:nvPr/>
        </p:nvCxnSpPr>
        <p:spPr>
          <a:xfrm>
            <a:off x="2393950" y="5214938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/>
          <p:cNvCxnSpPr/>
          <p:nvPr/>
        </p:nvCxnSpPr>
        <p:spPr>
          <a:xfrm>
            <a:off x="2393950" y="5865813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8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0955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sz="1600" baseline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200" y="1543050"/>
            <a:ext cx="175895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3950" y="1543050"/>
            <a:ext cx="220345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768850" y="1543050"/>
            <a:ext cx="158115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553200" y="1543050"/>
            <a:ext cx="213360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57200" y="27432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57200" y="34036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57200" y="40640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457200" y="47244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457200" y="53721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393950" y="20955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6"/>
          </p:nvPr>
        </p:nvSpPr>
        <p:spPr>
          <a:xfrm>
            <a:off x="4768850" y="2095500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27"/>
          </p:nvPr>
        </p:nvSpPr>
        <p:spPr>
          <a:xfrm>
            <a:off x="6553200" y="2097087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/>
          </p:nvPr>
        </p:nvSpPr>
        <p:spPr>
          <a:xfrm>
            <a:off x="2393950" y="27432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29"/>
          </p:nvPr>
        </p:nvSpPr>
        <p:spPr>
          <a:xfrm>
            <a:off x="2393950" y="3405188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30"/>
          </p:nvPr>
        </p:nvSpPr>
        <p:spPr>
          <a:xfrm>
            <a:off x="2393950" y="4065588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31"/>
          </p:nvPr>
        </p:nvSpPr>
        <p:spPr>
          <a:xfrm>
            <a:off x="2393950" y="47244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32"/>
          </p:nvPr>
        </p:nvSpPr>
        <p:spPr>
          <a:xfrm>
            <a:off x="2393950" y="53721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33"/>
          </p:nvPr>
        </p:nvSpPr>
        <p:spPr>
          <a:xfrm>
            <a:off x="4768850" y="2744787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4768850" y="3406775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5"/>
          </p:nvPr>
        </p:nvSpPr>
        <p:spPr>
          <a:xfrm>
            <a:off x="4768850" y="4067175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2" name="Text Placeholder 35"/>
          <p:cNvSpPr>
            <a:spLocks noGrp="1"/>
          </p:cNvSpPr>
          <p:nvPr>
            <p:ph type="body" sz="quarter" idx="36"/>
          </p:nvPr>
        </p:nvSpPr>
        <p:spPr>
          <a:xfrm>
            <a:off x="4768850" y="4724400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7"/>
          </p:nvPr>
        </p:nvSpPr>
        <p:spPr>
          <a:xfrm>
            <a:off x="4768850" y="5372100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4" name="Text Placeholder 35"/>
          <p:cNvSpPr>
            <a:spLocks noGrp="1"/>
          </p:cNvSpPr>
          <p:nvPr>
            <p:ph type="body" sz="quarter" idx="38"/>
          </p:nvPr>
        </p:nvSpPr>
        <p:spPr>
          <a:xfrm>
            <a:off x="6553200" y="2743199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9"/>
          </p:nvPr>
        </p:nvSpPr>
        <p:spPr>
          <a:xfrm>
            <a:off x="6553200" y="3403600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6" name="Text Placeholder 35"/>
          <p:cNvSpPr>
            <a:spLocks noGrp="1"/>
          </p:cNvSpPr>
          <p:nvPr>
            <p:ph type="body" sz="quarter" idx="40"/>
          </p:nvPr>
        </p:nvSpPr>
        <p:spPr>
          <a:xfrm>
            <a:off x="6553200" y="4067175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7" name="Text Placeholder 35"/>
          <p:cNvSpPr>
            <a:spLocks noGrp="1"/>
          </p:cNvSpPr>
          <p:nvPr>
            <p:ph type="body" sz="quarter" idx="41"/>
          </p:nvPr>
        </p:nvSpPr>
        <p:spPr>
          <a:xfrm>
            <a:off x="6553200" y="4725987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8" name="Text Placeholder 35"/>
          <p:cNvSpPr>
            <a:spLocks noGrp="1"/>
          </p:cNvSpPr>
          <p:nvPr>
            <p:ph type="body" sz="quarter" idx="42"/>
          </p:nvPr>
        </p:nvSpPr>
        <p:spPr>
          <a:xfrm>
            <a:off x="6553200" y="5373687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803DBCE9-47B5-4DCB-8401-5AA703C70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44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7"/>
          <p:cNvSpPr/>
          <p:nvPr/>
        </p:nvSpPr>
        <p:spPr>
          <a:xfrm>
            <a:off x="698500" y="3124200"/>
            <a:ext cx="1778000" cy="1092200"/>
          </a:xfrm>
          <a:prstGeom prst="chevron">
            <a:avLst/>
          </a:prstGeom>
          <a:solidFill>
            <a:srgbClr val="B50E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5" name="Chevron 8"/>
          <p:cNvSpPr/>
          <p:nvPr/>
        </p:nvSpPr>
        <p:spPr>
          <a:xfrm>
            <a:off x="2120900" y="3124200"/>
            <a:ext cx="1790700" cy="1092200"/>
          </a:xfrm>
          <a:prstGeom prst="chevron">
            <a:avLst/>
          </a:prstGeom>
          <a:solidFill>
            <a:srgbClr val="D53D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6" name="Chevron 9"/>
          <p:cNvSpPr/>
          <p:nvPr/>
        </p:nvSpPr>
        <p:spPr>
          <a:xfrm>
            <a:off x="3567113" y="3124200"/>
            <a:ext cx="1803400" cy="1092200"/>
          </a:xfrm>
          <a:prstGeom prst="chevron">
            <a:avLst/>
          </a:prstGeom>
          <a:solidFill>
            <a:srgbClr val="DC5A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7" name="Chevron 10"/>
          <p:cNvSpPr/>
          <p:nvPr/>
        </p:nvSpPr>
        <p:spPr>
          <a:xfrm>
            <a:off x="4991100" y="3124200"/>
            <a:ext cx="1803400" cy="1092200"/>
          </a:xfrm>
          <a:prstGeom prst="chevron">
            <a:avLst/>
          </a:prstGeom>
          <a:solidFill>
            <a:srgbClr val="E68323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8" name="Chevron 11"/>
          <p:cNvSpPr/>
          <p:nvPr/>
        </p:nvSpPr>
        <p:spPr>
          <a:xfrm>
            <a:off x="6424613" y="3124200"/>
            <a:ext cx="1803400" cy="1092200"/>
          </a:xfrm>
          <a:prstGeom prst="chevron">
            <a:avLst/>
          </a:prstGeom>
          <a:solidFill>
            <a:srgbClr val="EEA4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dirty="0">
              <a:solidFill>
                <a:srgbClr val="EEA420"/>
              </a:solidFill>
            </a:endParaRPr>
          </a:p>
        </p:txBody>
      </p:sp>
      <p:cxnSp>
        <p:nvCxnSpPr>
          <p:cNvPr id="19" name="Straight Connector 14"/>
          <p:cNvCxnSpPr/>
          <p:nvPr/>
        </p:nvCxnSpPr>
        <p:spPr>
          <a:xfrm rot="5400000" flipH="1" flipV="1">
            <a:off x="-2381" y="2258219"/>
            <a:ext cx="1706563" cy="3175"/>
          </a:xfrm>
          <a:prstGeom prst="line">
            <a:avLst/>
          </a:prstGeom>
          <a:ln w="9525">
            <a:solidFill>
              <a:srgbClr val="B50E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rot="5400000" flipH="1" flipV="1">
            <a:off x="2905126" y="2257425"/>
            <a:ext cx="1706562" cy="1587"/>
          </a:xfrm>
          <a:prstGeom prst="line">
            <a:avLst/>
          </a:prstGeom>
          <a:ln w="9525">
            <a:solidFill>
              <a:srgbClr val="DC5A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6"/>
          <p:cNvCxnSpPr/>
          <p:nvPr/>
        </p:nvCxnSpPr>
        <p:spPr>
          <a:xfrm rot="5400000" flipH="1" flipV="1">
            <a:off x="5699126" y="2257425"/>
            <a:ext cx="1706562" cy="1587"/>
          </a:xfrm>
          <a:prstGeom prst="line">
            <a:avLst/>
          </a:prstGeom>
          <a:ln w="9525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/>
          <p:cNvCxnSpPr/>
          <p:nvPr/>
        </p:nvCxnSpPr>
        <p:spPr>
          <a:xfrm rot="5400000" flipH="1" flipV="1">
            <a:off x="1458912" y="5106988"/>
            <a:ext cx="1706563" cy="1588"/>
          </a:xfrm>
          <a:prstGeom prst="line">
            <a:avLst/>
          </a:prstGeom>
          <a:ln w="9525">
            <a:solidFill>
              <a:srgbClr val="D53D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/>
          <p:cNvCxnSpPr/>
          <p:nvPr/>
        </p:nvCxnSpPr>
        <p:spPr>
          <a:xfrm rot="5400000" flipH="1" flipV="1">
            <a:off x="4516437" y="5106988"/>
            <a:ext cx="1706563" cy="1588"/>
          </a:xfrm>
          <a:prstGeom prst="line">
            <a:avLst/>
          </a:prstGeom>
          <a:ln w="9525"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0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852488" y="1417638"/>
            <a:ext cx="2513012" cy="1693862"/>
          </a:xfrm>
        </p:spPr>
        <p:txBody>
          <a:bodyPr/>
          <a:lstStyle>
            <a:lvl1pPr>
              <a:buNone/>
              <a:defRPr sz="1600">
                <a:solidFill>
                  <a:srgbClr val="000000"/>
                </a:solidFill>
                <a:latin typeface="Trebuchet MS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3759201" y="1430338"/>
            <a:ext cx="2513012" cy="1693862"/>
          </a:xfrm>
        </p:spPr>
        <p:txBody>
          <a:bodyPr/>
          <a:lstStyle>
            <a:lvl1pPr>
              <a:buNone/>
              <a:defRPr sz="1600">
                <a:solidFill>
                  <a:srgbClr val="000000"/>
                </a:solidFill>
                <a:latin typeface="Trebuchet MS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551612" y="1430338"/>
            <a:ext cx="2513012" cy="1693862"/>
          </a:xfrm>
        </p:spPr>
        <p:txBody>
          <a:bodyPr/>
          <a:lstStyle>
            <a:lvl1pPr>
              <a:buNone/>
              <a:defRPr sz="1600">
                <a:solidFill>
                  <a:srgbClr val="000000"/>
                </a:solidFill>
                <a:latin typeface="Trebuchet MS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309814" y="4216400"/>
            <a:ext cx="2513012" cy="1693862"/>
          </a:xfrm>
        </p:spPr>
        <p:txBody>
          <a:bodyPr/>
          <a:lstStyle>
            <a:lvl1pPr>
              <a:buNone/>
              <a:defRPr lang="de-AT" sz="1600" kern="1200" dirty="0" smtClean="0">
                <a:solidFill>
                  <a:srgbClr val="000000"/>
                </a:solidFill>
                <a:latin typeface="Trebuchet MS"/>
                <a:ea typeface="+mn-ea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5369720" y="4216400"/>
            <a:ext cx="2513012" cy="1693862"/>
          </a:xfrm>
        </p:spPr>
        <p:txBody>
          <a:bodyPr/>
          <a:lstStyle>
            <a:lvl1pPr>
              <a:buNone/>
              <a:defRPr lang="de-AT" sz="1600" kern="1200" dirty="0" smtClean="0">
                <a:solidFill>
                  <a:srgbClr val="000000"/>
                </a:solidFill>
                <a:latin typeface="Trebuchet MS"/>
                <a:ea typeface="+mn-ea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384300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2832099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4315620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5626099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7111999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702206B2-91BC-4124-8C1C-22FFBFD0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4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5E217-2B5E-4563-B8AE-B589D6F7AE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/>
          <p:nvPr/>
        </p:nvCxnSpPr>
        <p:spPr>
          <a:xfrm>
            <a:off x="523875" y="2166938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3"/>
          <p:cNvCxnSpPr/>
          <p:nvPr/>
        </p:nvCxnSpPr>
        <p:spPr>
          <a:xfrm>
            <a:off x="523875" y="2887663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4"/>
          <p:cNvCxnSpPr/>
          <p:nvPr/>
        </p:nvCxnSpPr>
        <p:spPr>
          <a:xfrm>
            <a:off x="523875" y="3617913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5"/>
          <p:cNvCxnSpPr/>
          <p:nvPr/>
        </p:nvCxnSpPr>
        <p:spPr>
          <a:xfrm>
            <a:off x="523875" y="4343400"/>
            <a:ext cx="1320800" cy="1588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6"/>
          <p:cNvCxnSpPr/>
          <p:nvPr/>
        </p:nvCxnSpPr>
        <p:spPr>
          <a:xfrm>
            <a:off x="523875" y="5078413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7"/>
          <p:cNvCxnSpPr/>
          <p:nvPr/>
        </p:nvCxnSpPr>
        <p:spPr>
          <a:xfrm>
            <a:off x="523875" y="5810250"/>
            <a:ext cx="1320800" cy="1588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6"/>
          <p:cNvCxnSpPr/>
          <p:nvPr/>
        </p:nvCxnSpPr>
        <p:spPr>
          <a:xfrm>
            <a:off x="2095500" y="216852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8"/>
          <p:cNvCxnSpPr/>
          <p:nvPr/>
        </p:nvCxnSpPr>
        <p:spPr>
          <a:xfrm>
            <a:off x="2095500" y="288607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9"/>
          <p:cNvCxnSpPr/>
          <p:nvPr/>
        </p:nvCxnSpPr>
        <p:spPr>
          <a:xfrm>
            <a:off x="2095500" y="361632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0"/>
          <p:cNvCxnSpPr/>
          <p:nvPr/>
        </p:nvCxnSpPr>
        <p:spPr>
          <a:xfrm>
            <a:off x="2095500" y="4344988"/>
            <a:ext cx="6392863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1"/>
          <p:cNvCxnSpPr/>
          <p:nvPr/>
        </p:nvCxnSpPr>
        <p:spPr>
          <a:xfrm>
            <a:off x="2095500" y="507682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2"/>
          <p:cNvCxnSpPr/>
          <p:nvPr/>
        </p:nvCxnSpPr>
        <p:spPr>
          <a:xfrm>
            <a:off x="2095500" y="5808663"/>
            <a:ext cx="6392863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4" y="0"/>
            <a:ext cx="8229600" cy="1143000"/>
          </a:xfrm>
        </p:spPr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24040" y="1595438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095500" y="1597026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24040" y="231775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24040" y="304800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4040" y="377190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24040" y="450850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24040" y="523875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2095500" y="2320926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095500" y="304800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2095500" y="377190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095500" y="450850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2095500" y="523875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8307B2E8-F7DC-4BCC-8C4F-4F475B53A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27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de-AT" sz="2800" b="0" i="0" kern="1200" baseline="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000" b="0" i="0">
                <a:solidFill>
                  <a:srgbClr val="EF4E23"/>
                </a:solidFill>
                <a:latin typeface="Trebuchet MS"/>
                <a:cs typeface="Trebuchet MS"/>
              </a:defRPr>
            </a:lvl1pPr>
            <a:lvl2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2pPr>
            <a:lvl3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3pPr>
            <a:lvl4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4pPr>
            <a:lvl5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2F73D595-DFBB-437C-853E-D31C6CEB7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646238"/>
            <a:ext cx="8229600" cy="4373561"/>
          </a:xfrm>
        </p:spPr>
        <p:txBody>
          <a:bodyPr rtlCol="0">
            <a:normAutofit/>
          </a:bodyPr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7A7D1BC6-79D3-40F7-97ED-B803DD8A2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lang="de-AT" sz="2800" b="0" i="0" kern="1200" baseline="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457200" y="1587501"/>
            <a:ext cx="8229600" cy="4432298"/>
          </a:xfrm>
        </p:spPr>
        <p:txBody>
          <a:bodyPr rtlCol="0">
            <a:normAutofit/>
          </a:bodyPr>
          <a:lstStyle/>
          <a:p>
            <a:pPr lvl="0"/>
            <a:r>
              <a:rPr lang="de-DE" noProof="0" smtClean="0"/>
              <a:t>Diagramm durch Klicken auf Symbol hinzufügen</a:t>
            </a:r>
            <a:endParaRPr lang="de-DE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AD4D7310-10CC-4E2F-B143-255AC501E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9A632411-7030-4971-89DF-C98AF328A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41" indent="0" algn="ctr">
              <a:buNone/>
              <a:defRPr/>
            </a:lvl2pPr>
            <a:lvl3pPr marL="914282" indent="0" algn="ctr">
              <a:buNone/>
              <a:defRPr/>
            </a:lvl3pPr>
            <a:lvl4pPr marL="1371424" indent="0" algn="ctr">
              <a:buNone/>
              <a:defRPr/>
            </a:lvl4pPr>
            <a:lvl5pPr marL="1828564" indent="0" algn="ctr">
              <a:buNone/>
              <a:defRPr/>
            </a:lvl5pPr>
            <a:lvl6pPr marL="2285705" indent="0" algn="ctr">
              <a:buNone/>
              <a:defRPr/>
            </a:lvl6pPr>
            <a:lvl7pPr marL="2742845" indent="0" algn="ctr">
              <a:buNone/>
              <a:defRPr/>
            </a:lvl7pPr>
            <a:lvl8pPr marL="3199986" indent="0" algn="ctr">
              <a:buNone/>
              <a:defRPr/>
            </a:lvl8pPr>
            <a:lvl9pPr marL="3657128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646238"/>
            <a:ext cx="8229600" cy="4373561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AA1057F0-61FB-46B7-B600-47FC55E2B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G_logo_RGB_klein.jpg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511175"/>
            <a:ext cx="2436813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8000" y="2216150"/>
            <a:ext cx="829468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457200">
              <a:buFont typeface="Arial" charset="0"/>
              <a:buNone/>
              <a:defRPr/>
            </a:pPr>
            <a:r>
              <a:rPr lang="en-GB" sz="1600">
                <a:solidFill>
                  <a:srgbClr val="80827C"/>
                </a:solidFill>
                <a:cs typeface="Arial" charset="0"/>
              </a:rPr>
              <a:t>CONFIDENTIAL</a:t>
            </a:r>
          </a:p>
        </p:txBody>
      </p:sp>
      <p:sp>
        <p:nvSpPr>
          <p:cNvPr id="5122" name="Title Placeholder 1"/>
          <p:cNvSpPr>
            <a:spLocks noGrp="1"/>
          </p:cNvSpPr>
          <p:nvPr>
            <p:ph type="ctrTitle"/>
          </p:nvPr>
        </p:nvSpPr>
        <p:spPr>
          <a:xfrm>
            <a:off x="520700" y="2679700"/>
            <a:ext cx="8281988" cy="1509713"/>
          </a:xfrm>
        </p:spPr>
        <p:txBody>
          <a:bodyPr bIns="4572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0" y="4508500"/>
            <a:ext cx="8281988" cy="776288"/>
          </a:xfrm>
        </p:spPr>
        <p:txBody>
          <a:bodyPr bIns="45720">
            <a:spAutoFit/>
          </a:bodyPr>
          <a:lstStyle>
            <a:lvl1pPr>
              <a:defRPr sz="24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6877C-B6AF-403C-879D-D08347C48D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88EA6-A07E-4C8A-983F-CBFBFCFDDB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18BBF-BC30-4459-A477-576507AB99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11761-3797-4A91-AF19-0B2F9AF563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0" y="1665288"/>
            <a:ext cx="4059238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32338" y="1665288"/>
            <a:ext cx="4060825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D9349-7D80-4F90-8ABE-6EB15FED60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79CBF-1DEC-488D-9032-112A722917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9FEB2-AE37-409A-A42B-0FE0F29D5A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2624-5239-4F60-B096-CAAACB2A59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2E4B5-D99D-4085-A075-DAEA0069C7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0FEA0-E601-474A-AD22-712D9DDA8F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47BD2-62A9-47B9-B313-FF3B6F2E38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6238" y="600075"/>
            <a:ext cx="2066925" cy="29575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600075"/>
            <a:ext cx="6053138" cy="29575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661BD-C109-4117-8DBE-D15749D468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0700" y="600075"/>
            <a:ext cx="8272463" cy="4270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0" y="1665288"/>
            <a:ext cx="4059238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32338" y="1665288"/>
            <a:ext cx="4060825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E310F-7BB2-42A9-A19A-80F83B7405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AG_logo_expd_1_RG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388" y="2187575"/>
            <a:ext cx="57594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0" y="1665288"/>
            <a:ext cx="4059238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32338" y="1665288"/>
            <a:ext cx="4060825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5A39A-6C40-4772-B2E6-71AE08B34E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AT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436373"/>
            <a:ext cx="6046788" cy="730250"/>
          </a:xfrm>
        </p:spPr>
        <p:txBody>
          <a:bodyPr>
            <a:noAutofit/>
          </a:bodyPr>
          <a:lstStyle>
            <a:lvl1pPr>
              <a:buNone/>
              <a:defRPr lang="en-US" sz="2400" b="0" baseline="0" smtClean="0">
                <a:solidFill>
                  <a:schemeClr val="bg1"/>
                </a:solidFill>
                <a:latin typeface="TitilliumMaps29L 1 wt"/>
                <a:cs typeface="TitilliumMaps29L 1 wt"/>
              </a:defRPr>
            </a:lvl1pPr>
          </a:lstStyle>
          <a:p>
            <a:endParaRPr lang="en-US" dirty="0" smtClean="0"/>
          </a:p>
          <a:p>
            <a:r>
              <a:rPr lang="en-US" dirty="0" err="1" smtClean="0"/>
              <a:t>Untertitel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Präsentation</a:t>
            </a:r>
            <a:r>
              <a:rPr lang="en-US" dirty="0" smtClean="0"/>
              <a:t>, 10. Mai, 2010</a:t>
            </a:r>
            <a:endParaRPr lang="de-AT" dirty="0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4824413" cy="365125"/>
          </a:xfrm>
          <a:prstGeom prst="rect">
            <a:avLst/>
          </a:prstGeom>
        </p:spPr>
        <p:txBody>
          <a:bodyPr/>
          <a:lstStyle>
            <a:lvl1pPr algn="l">
              <a:spcBef>
                <a:spcPct val="0"/>
              </a:spcBef>
              <a:buFontTx/>
              <a:buNone/>
              <a:defRPr lang="en-US" sz="1000" baseline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8000" y="2216150"/>
            <a:ext cx="8294688" cy="246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457200">
              <a:buFont typeface="Arial" charset="0"/>
              <a:buNone/>
              <a:defRPr/>
            </a:pPr>
            <a:r>
              <a:rPr lang="en-GB" sz="1600">
                <a:solidFill>
                  <a:srgbClr val="80827C"/>
                </a:solidFill>
                <a:cs typeface="Arial" charset="0"/>
              </a:rPr>
              <a:t>CONFIDENTIAL</a:t>
            </a:r>
          </a:p>
        </p:txBody>
      </p:sp>
      <p:sp>
        <p:nvSpPr>
          <p:cNvPr id="5122" name="Title Placeholder 1"/>
          <p:cNvSpPr>
            <a:spLocks noGrp="1"/>
          </p:cNvSpPr>
          <p:nvPr>
            <p:ph type="ctrTitle"/>
          </p:nvPr>
        </p:nvSpPr>
        <p:spPr>
          <a:xfrm>
            <a:off x="520701" y="2665920"/>
            <a:ext cx="8281988" cy="1523494"/>
          </a:xfrm>
        </p:spPr>
        <p:txBody>
          <a:bodyPr bIns="4572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1" y="4508500"/>
            <a:ext cx="8281988" cy="784830"/>
          </a:xfrm>
        </p:spPr>
        <p:txBody>
          <a:bodyPr bIns="45720">
            <a:spAutoFit/>
          </a:bodyPr>
          <a:lstStyle>
            <a:lvl1pPr>
              <a:defRPr sz="24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9158D-1D83-4708-B6E2-CF8E520DA6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E634F-E282-4B68-A630-04A6CC5C63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11B0D-908C-4765-986A-E1A37127DF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1" y="1665289"/>
            <a:ext cx="4059239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32340" y="1665289"/>
            <a:ext cx="4060825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3D45A-CCCA-4850-A105-270A8EBE28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6751"/>
            <a:ext cx="82296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CBE18-5308-48DB-B796-D44B6F6D50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2550A-A0DD-489F-B996-12022C8218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6383D-A4A9-4A9F-8A95-6CF49BFDFA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819547"/>
            <a:ext cx="3008313" cy="61555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81B80-634B-46CD-9AE0-F5616B7AD6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FDBDF-5279-4C31-80B9-482DD5FEB2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371A9-D9DF-4F24-912A-A956825DC8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2564F-6894-437B-9207-DBF39A01C9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6239" y="600076"/>
            <a:ext cx="1292662" cy="29575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600076"/>
            <a:ext cx="6053139" cy="29575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E0536-B4D6-4352-B007-A57C33E635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0702" y="596226"/>
            <a:ext cx="8272463" cy="4308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1" y="1665289"/>
            <a:ext cx="4059239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32340" y="1665289"/>
            <a:ext cx="4060825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8CD99-9BCA-4199-B773-5F5CC075A6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302" y="2009119"/>
            <a:ext cx="8272463" cy="18923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AA82-A850-4CF7-BC72-C14F5BE784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302" y="2009119"/>
            <a:ext cx="8272463" cy="18923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FEB28-0DEF-44CC-ACC2-EF80B9B37C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302" y="2009119"/>
            <a:ext cx="8272463" cy="18923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F8AB7-B9FC-48F7-AAA6-5B3117B88A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302" y="2009119"/>
            <a:ext cx="8272463" cy="18923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BB3A0-49B1-474B-82D4-D492690EB2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974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8000" y="2216150"/>
            <a:ext cx="8294688" cy="246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457200">
              <a:buFont typeface="Arial" charset="0"/>
              <a:buNone/>
              <a:defRPr/>
            </a:pPr>
            <a:r>
              <a:rPr lang="en-GB" sz="1600">
                <a:solidFill>
                  <a:srgbClr val="80827C"/>
                </a:solidFill>
                <a:cs typeface="Arial" charset="0"/>
              </a:rPr>
              <a:t>CONFIDENTIAL</a:t>
            </a:r>
          </a:p>
        </p:txBody>
      </p:sp>
      <p:sp>
        <p:nvSpPr>
          <p:cNvPr id="5122" name="Title Placeholder 1"/>
          <p:cNvSpPr>
            <a:spLocks noGrp="1"/>
          </p:cNvSpPr>
          <p:nvPr>
            <p:ph type="ctrTitle"/>
          </p:nvPr>
        </p:nvSpPr>
        <p:spPr>
          <a:xfrm>
            <a:off x="520701" y="2665920"/>
            <a:ext cx="8281988" cy="1523494"/>
          </a:xfrm>
        </p:spPr>
        <p:txBody>
          <a:bodyPr bIns="4572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1" y="4508500"/>
            <a:ext cx="8281988" cy="784830"/>
          </a:xfrm>
        </p:spPr>
        <p:txBody>
          <a:bodyPr bIns="45720">
            <a:spAutoFit/>
          </a:bodyPr>
          <a:lstStyle>
            <a:lvl1pPr>
              <a:defRPr sz="24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5C302-DC81-4309-BE24-41928642E2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A716D-EA46-4CA0-BFD4-B1BF43239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240A0-82BA-490C-A5E9-93800FFE34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D1EF-3714-4B4C-B982-729063716B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1" y="1665289"/>
            <a:ext cx="4059239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32340" y="1665289"/>
            <a:ext cx="4060825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75AFD-C9D3-4E73-8AF8-85D640D728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6751"/>
            <a:ext cx="82296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D9553-EEB1-485D-B990-B3AABA4A00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2C867-3030-42EB-8226-12B4A6FEF2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5C665-2B6A-440A-90BE-0EB569D280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819547"/>
            <a:ext cx="3008313" cy="61555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D5233-8ADE-4C31-A33C-A0AA551AFC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2C606-5DD4-4360-9FF2-BEC879859A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855DA-406F-459A-91F0-C673C67B0E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6239" y="600076"/>
            <a:ext cx="1292662" cy="29575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600076"/>
            <a:ext cx="6053139" cy="29575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730BC-0D9C-4439-8EB3-780BB93D6D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0702" y="596226"/>
            <a:ext cx="8272463" cy="4308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701" y="1665289"/>
            <a:ext cx="4059239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32340" y="1665289"/>
            <a:ext cx="4060825" cy="18923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E8080-AC65-4F3F-9C80-B0B2657E63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5B71FAA-EAD9-49DE-981F-5D4524733D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3859213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30000"/>
              </a:spcBef>
              <a:buFont typeface="Arial" charset="0"/>
              <a:buNone/>
              <a:defRPr lang="en-US" sz="1000" baseline="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BEB85-FD0A-42E8-ADBC-C96DA75234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titel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8000" y="6094413"/>
            <a:ext cx="8294688" cy="1857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>
              <a:buFont typeface="Arial" charset="0"/>
              <a:buNone/>
              <a:defRPr/>
            </a:pPr>
            <a:r>
              <a:rPr lang="en-GB" sz="1200" dirty="0" smtClean="0">
                <a:solidFill>
                  <a:srgbClr val="80827C"/>
                </a:solidFill>
              </a:rPr>
              <a:t>CONFIDENTIAL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20700" y="6302924"/>
            <a:ext cx="8281988" cy="415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smtClean="0"/>
              <a:t>Master-Untertitelformat bearbeiten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826FE-AFD4-4CB3-80CB-8DC26ED74B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AG_logo_expd_1_RG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312988"/>
            <a:ext cx="57594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436373"/>
            <a:ext cx="6046788" cy="730250"/>
          </a:xfrm>
        </p:spPr>
        <p:txBody>
          <a:bodyPr>
            <a:noAutofit/>
          </a:bodyPr>
          <a:lstStyle>
            <a:lvl1pPr>
              <a:buNone/>
              <a:defRPr lang="en-US" sz="2400" b="0" baseline="0" smtClean="0">
                <a:solidFill>
                  <a:schemeClr val="bg1"/>
                </a:solidFill>
                <a:latin typeface="TitilliumMaps29L 1 wt"/>
                <a:cs typeface="TitilliumMaps29L 1 wt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48244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0" i="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000" b="0" i="0">
                <a:latin typeface="Trebuchet MS"/>
                <a:cs typeface="Trebuchet MS"/>
              </a:defRPr>
            </a:lvl1pPr>
            <a:lvl2pPr>
              <a:buClr>
                <a:srgbClr val="EF4E23"/>
              </a:buClr>
              <a:buSzPct val="95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2pPr>
            <a:lvl3pPr>
              <a:buClr>
                <a:srgbClr val="EF4E23"/>
              </a:buClr>
              <a:buSzPct val="90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3pPr>
            <a:lvl4pPr>
              <a:buClr>
                <a:srgbClr val="EF4E23"/>
              </a:buClr>
              <a:buSzPct val="90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4pPr>
            <a:lvl5pPr>
              <a:buClr>
                <a:srgbClr val="EF4E23"/>
              </a:buClr>
              <a:buSzPct val="85000"/>
              <a:buFont typeface="Lucida Grande"/>
              <a:buChar char="&gt;"/>
              <a:defRPr sz="1600" b="0" i="0">
                <a:latin typeface="Trebuchet MS"/>
                <a:cs typeface="Trebuchet MS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9D464B4D-49A9-4F18-9353-8B1CD035A1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/>
          <p:nvPr/>
        </p:nvCxnSpPr>
        <p:spPr>
          <a:xfrm>
            <a:off x="457200" y="2174875"/>
            <a:ext cx="4040188" cy="1588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>
            <a:off x="4649788" y="2176463"/>
            <a:ext cx="4040187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>
            <a:noFill/>
          </a:ln>
        </p:spPr>
        <p:txBody>
          <a:bodyPr anchor="b"/>
          <a:lstStyle>
            <a:lvl1pPr marL="0" indent="0">
              <a:buNone/>
              <a:defRPr sz="2000" b="1">
                <a:solidFill>
                  <a:srgbClr val="EF4E23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EF4E23"/>
              </a:buClr>
              <a:buSzPct val="95000"/>
              <a:buFont typeface="Lucida Grande"/>
              <a:buChar char="&gt;"/>
              <a:defRPr sz="1600">
                <a:latin typeface="Trebuchet MS"/>
                <a:cs typeface="Trebuchet MS"/>
              </a:defRPr>
            </a:lvl1pPr>
            <a:lvl2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>
              <a:buClr>
                <a:srgbClr val="EF4E23"/>
              </a:buClr>
              <a:buSzPct val="85000"/>
              <a:buFont typeface="Lucida Grande"/>
              <a:buChar char="&gt;"/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lang="de-AT" sz="2000" b="1" kern="1200" smtClean="0">
                <a:solidFill>
                  <a:srgbClr val="EF4E23"/>
                </a:solidFill>
                <a:latin typeface="Trebuchet MS"/>
                <a:ea typeface="+mn-ea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rgbClr val="EF4E23"/>
              </a:buClr>
              <a:buSzPct val="95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buClr>
                <a:srgbClr val="EF4E23"/>
              </a:buClr>
              <a:buSzPct val="90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>
              <a:buClr>
                <a:srgbClr val="EF4E23"/>
              </a:buClr>
              <a:buSzPct val="85000"/>
              <a:buFont typeface="Lucida Grande"/>
              <a:buChar char="&gt;"/>
              <a:defRPr lang="de-AT" sz="16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600575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01F65E5C-3816-40EB-A94A-F161D5ACD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27"/>
          <p:cNvCxnSpPr/>
          <p:nvPr/>
        </p:nvCxnSpPr>
        <p:spPr>
          <a:xfrm>
            <a:off x="2393950" y="2589213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9"/>
          <p:cNvCxnSpPr/>
          <p:nvPr/>
        </p:nvCxnSpPr>
        <p:spPr>
          <a:xfrm>
            <a:off x="2393950" y="3236913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0"/>
          <p:cNvCxnSpPr/>
          <p:nvPr/>
        </p:nvCxnSpPr>
        <p:spPr>
          <a:xfrm>
            <a:off x="2393950" y="3898900"/>
            <a:ext cx="6292850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1"/>
          <p:cNvCxnSpPr/>
          <p:nvPr/>
        </p:nvCxnSpPr>
        <p:spPr>
          <a:xfrm>
            <a:off x="2393950" y="4559300"/>
            <a:ext cx="6292850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2"/>
          <p:cNvCxnSpPr/>
          <p:nvPr/>
        </p:nvCxnSpPr>
        <p:spPr>
          <a:xfrm>
            <a:off x="2393950" y="5214938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/>
          <p:cNvCxnSpPr/>
          <p:nvPr/>
        </p:nvCxnSpPr>
        <p:spPr>
          <a:xfrm>
            <a:off x="2393950" y="5865813"/>
            <a:ext cx="6292850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8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0955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sz="1600" baseline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200" y="1543050"/>
            <a:ext cx="175895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3950" y="1543050"/>
            <a:ext cx="220345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768850" y="1543050"/>
            <a:ext cx="158115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553200" y="1543050"/>
            <a:ext cx="2133600" cy="387350"/>
          </a:xfrm>
          <a:solidFill>
            <a:schemeClr val="bg1">
              <a:lumMod val="65000"/>
            </a:schemeClr>
          </a:solidFill>
          <a:effectLst>
            <a:outerShdw blurRad="82550" dist="38100" dir="8820000" sx="98000" sy="98000" algn="tl" rotWithShape="0">
              <a:srgbClr val="000000">
                <a:alpha val="43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1600" i="1" baseline="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57200" y="27432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57200" y="34036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57200" y="40640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457200" y="47244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457200" y="5372100"/>
            <a:ext cx="1758950" cy="495300"/>
          </a:xfrm>
          <a:solidFill>
            <a:srgbClr val="EF4E23"/>
          </a:solidFill>
          <a:effectLst>
            <a:outerShdw blurRad="50800" dist="38100" dir="882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>
            <a:lvl1pPr algn="ctr">
              <a:buNone/>
              <a:defRPr lang="de-AT" sz="1600" kern="1200" baseline="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393950" y="20955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6"/>
          </p:nvPr>
        </p:nvSpPr>
        <p:spPr>
          <a:xfrm>
            <a:off x="4768850" y="2095500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27"/>
          </p:nvPr>
        </p:nvSpPr>
        <p:spPr>
          <a:xfrm>
            <a:off x="6553200" y="2097087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/>
          </p:nvPr>
        </p:nvSpPr>
        <p:spPr>
          <a:xfrm>
            <a:off x="2393950" y="27432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29"/>
          </p:nvPr>
        </p:nvSpPr>
        <p:spPr>
          <a:xfrm>
            <a:off x="2393950" y="3405188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30"/>
          </p:nvPr>
        </p:nvSpPr>
        <p:spPr>
          <a:xfrm>
            <a:off x="2393950" y="4065588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31"/>
          </p:nvPr>
        </p:nvSpPr>
        <p:spPr>
          <a:xfrm>
            <a:off x="2393950" y="47244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32"/>
          </p:nvPr>
        </p:nvSpPr>
        <p:spPr>
          <a:xfrm>
            <a:off x="2393950" y="5372100"/>
            <a:ext cx="2203450" cy="495300"/>
          </a:xfrm>
          <a:ln cap="flat">
            <a:noFill/>
            <a:round/>
          </a:ln>
        </p:spPr>
        <p:txBody>
          <a:bodyPr anchor="ctr">
            <a:noAutofit/>
          </a:bodyPr>
          <a:lstStyle>
            <a:lvl1pPr>
              <a:buNone/>
              <a:defRPr sz="1400"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33"/>
          </p:nvPr>
        </p:nvSpPr>
        <p:spPr>
          <a:xfrm>
            <a:off x="4768850" y="2744787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4768850" y="3406775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5"/>
          </p:nvPr>
        </p:nvSpPr>
        <p:spPr>
          <a:xfrm>
            <a:off x="4768850" y="4067175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2" name="Text Placeholder 35"/>
          <p:cNvSpPr>
            <a:spLocks noGrp="1"/>
          </p:cNvSpPr>
          <p:nvPr>
            <p:ph type="body" sz="quarter" idx="36"/>
          </p:nvPr>
        </p:nvSpPr>
        <p:spPr>
          <a:xfrm>
            <a:off x="4768850" y="4724400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7"/>
          </p:nvPr>
        </p:nvSpPr>
        <p:spPr>
          <a:xfrm>
            <a:off x="4768850" y="5372100"/>
            <a:ext cx="1581150" cy="493713"/>
          </a:xfrm>
        </p:spPr>
        <p:txBody>
          <a:bodyPr anchor="ctr">
            <a:noAutofit/>
          </a:bodyPr>
          <a:lstStyle>
            <a:lvl1pPr algn="ctr"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4" name="Text Placeholder 35"/>
          <p:cNvSpPr>
            <a:spLocks noGrp="1"/>
          </p:cNvSpPr>
          <p:nvPr>
            <p:ph type="body" sz="quarter" idx="38"/>
          </p:nvPr>
        </p:nvSpPr>
        <p:spPr>
          <a:xfrm>
            <a:off x="6553200" y="2743199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9"/>
          </p:nvPr>
        </p:nvSpPr>
        <p:spPr>
          <a:xfrm>
            <a:off x="6553200" y="3403600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6" name="Text Placeholder 35"/>
          <p:cNvSpPr>
            <a:spLocks noGrp="1"/>
          </p:cNvSpPr>
          <p:nvPr>
            <p:ph type="body" sz="quarter" idx="40"/>
          </p:nvPr>
        </p:nvSpPr>
        <p:spPr>
          <a:xfrm>
            <a:off x="6553200" y="4067175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7" name="Text Placeholder 35"/>
          <p:cNvSpPr>
            <a:spLocks noGrp="1"/>
          </p:cNvSpPr>
          <p:nvPr>
            <p:ph type="body" sz="quarter" idx="41"/>
          </p:nvPr>
        </p:nvSpPr>
        <p:spPr>
          <a:xfrm>
            <a:off x="6553200" y="4725987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8" name="Text Placeholder 35"/>
          <p:cNvSpPr>
            <a:spLocks noGrp="1"/>
          </p:cNvSpPr>
          <p:nvPr>
            <p:ph type="body" sz="quarter" idx="42"/>
          </p:nvPr>
        </p:nvSpPr>
        <p:spPr>
          <a:xfrm>
            <a:off x="6553200" y="5373687"/>
            <a:ext cx="2133600" cy="493713"/>
          </a:xfrm>
        </p:spPr>
        <p:txBody>
          <a:bodyPr anchor="ctr">
            <a:noAutofit/>
          </a:bodyPr>
          <a:lstStyle>
            <a:lvl1pPr>
              <a:buNone/>
              <a:defRPr lang="de-AT" sz="14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E754D66C-67EA-45F9-A461-22736BC93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44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7"/>
          <p:cNvSpPr/>
          <p:nvPr/>
        </p:nvSpPr>
        <p:spPr>
          <a:xfrm>
            <a:off x="698500" y="3124200"/>
            <a:ext cx="1778000" cy="1092200"/>
          </a:xfrm>
          <a:prstGeom prst="chevron">
            <a:avLst/>
          </a:prstGeom>
          <a:solidFill>
            <a:srgbClr val="B50E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5" name="Chevron 8"/>
          <p:cNvSpPr/>
          <p:nvPr/>
        </p:nvSpPr>
        <p:spPr>
          <a:xfrm>
            <a:off x="2120900" y="3124200"/>
            <a:ext cx="1790700" cy="1092200"/>
          </a:xfrm>
          <a:prstGeom prst="chevron">
            <a:avLst/>
          </a:prstGeom>
          <a:solidFill>
            <a:srgbClr val="D53D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6" name="Chevron 9"/>
          <p:cNvSpPr/>
          <p:nvPr/>
        </p:nvSpPr>
        <p:spPr>
          <a:xfrm>
            <a:off x="3567113" y="3124200"/>
            <a:ext cx="1803400" cy="1092200"/>
          </a:xfrm>
          <a:prstGeom prst="chevron">
            <a:avLst/>
          </a:prstGeom>
          <a:solidFill>
            <a:srgbClr val="DC5A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7" name="Chevron 10"/>
          <p:cNvSpPr/>
          <p:nvPr/>
        </p:nvSpPr>
        <p:spPr>
          <a:xfrm>
            <a:off x="4991100" y="3124200"/>
            <a:ext cx="1803400" cy="1092200"/>
          </a:xfrm>
          <a:prstGeom prst="chevron">
            <a:avLst/>
          </a:prstGeom>
          <a:solidFill>
            <a:srgbClr val="E68323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>
              <a:solidFill>
                <a:srgbClr val="000100"/>
              </a:solidFill>
            </a:endParaRPr>
          </a:p>
        </p:txBody>
      </p:sp>
      <p:sp>
        <p:nvSpPr>
          <p:cNvPr id="18" name="Chevron 11"/>
          <p:cNvSpPr/>
          <p:nvPr/>
        </p:nvSpPr>
        <p:spPr>
          <a:xfrm>
            <a:off x="6424613" y="3124200"/>
            <a:ext cx="1803400" cy="1092200"/>
          </a:xfrm>
          <a:prstGeom prst="chevron">
            <a:avLst/>
          </a:prstGeom>
          <a:solidFill>
            <a:srgbClr val="EEA420"/>
          </a:solidFill>
          <a:ln>
            <a:noFill/>
          </a:ln>
          <a:effectLst>
            <a:outerShdw blurRad="69850" dist="23000" dir="8880000" sx="96000" sy="96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dirty="0">
              <a:solidFill>
                <a:srgbClr val="EEA420"/>
              </a:solidFill>
            </a:endParaRPr>
          </a:p>
        </p:txBody>
      </p:sp>
      <p:cxnSp>
        <p:nvCxnSpPr>
          <p:cNvPr id="19" name="Straight Connector 14"/>
          <p:cNvCxnSpPr/>
          <p:nvPr/>
        </p:nvCxnSpPr>
        <p:spPr>
          <a:xfrm rot="5400000" flipH="1" flipV="1">
            <a:off x="-2381" y="2258219"/>
            <a:ext cx="1706563" cy="3175"/>
          </a:xfrm>
          <a:prstGeom prst="line">
            <a:avLst/>
          </a:prstGeom>
          <a:ln w="9525">
            <a:solidFill>
              <a:srgbClr val="B50E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rot="5400000" flipH="1" flipV="1">
            <a:off x="2905126" y="2257425"/>
            <a:ext cx="1706562" cy="1587"/>
          </a:xfrm>
          <a:prstGeom prst="line">
            <a:avLst/>
          </a:prstGeom>
          <a:ln w="9525">
            <a:solidFill>
              <a:srgbClr val="DC5A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6"/>
          <p:cNvCxnSpPr/>
          <p:nvPr/>
        </p:nvCxnSpPr>
        <p:spPr>
          <a:xfrm rot="5400000" flipH="1" flipV="1">
            <a:off x="5699126" y="2257425"/>
            <a:ext cx="1706562" cy="1587"/>
          </a:xfrm>
          <a:prstGeom prst="line">
            <a:avLst/>
          </a:prstGeom>
          <a:ln w="9525">
            <a:solidFill>
              <a:srgbClr val="FFF1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/>
          <p:cNvCxnSpPr/>
          <p:nvPr/>
        </p:nvCxnSpPr>
        <p:spPr>
          <a:xfrm rot="5400000" flipH="1" flipV="1">
            <a:off x="1458912" y="5106988"/>
            <a:ext cx="1706563" cy="1588"/>
          </a:xfrm>
          <a:prstGeom prst="line">
            <a:avLst/>
          </a:prstGeom>
          <a:ln w="9525">
            <a:solidFill>
              <a:srgbClr val="D53D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/>
          <p:cNvCxnSpPr/>
          <p:nvPr/>
        </p:nvCxnSpPr>
        <p:spPr>
          <a:xfrm rot="5400000" flipH="1" flipV="1">
            <a:off x="4516437" y="5106988"/>
            <a:ext cx="1706563" cy="1588"/>
          </a:xfrm>
          <a:prstGeom prst="line">
            <a:avLst/>
          </a:prstGeom>
          <a:ln w="9525"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0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852488" y="1417638"/>
            <a:ext cx="2513012" cy="1693862"/>
          </a:xfrm>
        </p:spPr>
        <p:txBody>
          <a:bodyPr/>
          <a:lstStyle>
            <a:lvl1pPr>
              <a:buNone/>
              <a:defRPr sz="1600">
                <a:solidFill>
                  <a:srgbClr val="000000"/>
                </a:solidFill>
                <a:latin typeface="Trebuchet MS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3759201" y="1430338"/>
            <a:ext cx="2513012" cy="1693862"/>
          </a:xfrm>
        </p:spPr>
        <p:txBody>
          <a:bodyPr/>
          <a:lstStyle>
            <a:lvl1pPr>
              <a:buNone/>
              <a:defRPr sz="1600">
                <a:solidFill>
                  <a:srgbClr val="000000"/>
                </a:solidFill>
                <a:latin typeface="Trebuchet MS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551612" y="1430338"/>
            <a:ext cx="2513012" cy="1693862"/>
          </a:xfrm>
        </p:spPr>
        <p:txBody>
          <a:bodyPr/>
          <a:lstStyle>
            <a:lvl1pPr>
              <a:buNone/>
              <a:defRPr sz="1600">
                <a:solidFill>
                  <a:srgbClr val="000000"/>
                </a:solidFill>
                <a:latin typeface="Trebuchet MS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309814" y="4216400"/>
            <a:ext cx="2513012" cy="1693862"/>
          </a:xfrm>
        </p:spPr>
        <p:txBody>
          <a:bodyPr/>
          <a:lstStyle>
            <a:lvl1pPr>
              <a:buNone/>
              <a:defRPr lang="de-AT" sz="1600" kern="1200" dirty="0" smtClean="0">
                <a:solidFill>
                  <a:srgbClr val="000000"/>
                </a:solidFill>
                <a:latin typeface="Trebuchet MS"/>
                <a:ea typeface="+mn-ea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5369720" y="4216400"/>
            <a:ext cx="2513012" cy="1693862"/>
          </a:xfrm>
        </p:spPr>
        <p:txBody>
          <a:bodyPr/>
          <a:lstStyle>
            <a:lvl1pPr>
              <a:buNone/>
              <a:defRPr lang="de-AT" sz="1600" kern="1200" dirty="0" smtClean="0">
                <a:solidFill>
                  <a:srgbClr val="000000"/>
                </a:solidFill>
                <a:latin typeface="Trebuchet MS"/>
                <a:ea typeface="+mn-ea"/>
                <a:cs typeface="Trebuchet MS"/>
              </a:defRPr>
            </a:lvl1pPr>
            <a:lvl2pPr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384300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2832099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4315620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5626099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7111999" y="3467100"/>
            <a:ext cx="925513" cy="4191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C4DF34D3-B8F2-4083-AD86-CD5FCEAAA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4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/>
          <p:nvPr/>
        </p:nvCxnSpPr>
        <p:spPr>
          <a:xfrm>
            <a:off x="523875" y="2166938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3"/>
          <p:cNvCxnSpPr/>
          <p:nvPr/>
        </p:nvCxnSpPr>
        <p:spPr>
          <a:xfrm>
            <a:off x="523875" y="2887663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4"/>
          <p:cNvCxnSpPr/>
          <p:nvPr/>
        </p:nvCxnSpPr>
        <p:spPr>
          <a:xfrm>
            <a:off x="523875" y="3617913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5"/>
          <p:cNvCxnSpPr/>
          <p:nvPr/>
        </p:nvCxnSpPr>
        <p:spPr>
          <a:xfrm>
            <a:off x="523875" y="4343400"/>
            <a:ext cx="1320800" cy="1588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6"/>
          <p:cNvCxnSpPr/>
          <p:nvPr/>
        </p:nvCxnSpPr>
        <p:spPr>
          <a:xfrm>
            <a:off x="523875" y="5078413"/>
            <a:ext cx="1320800" cy="1587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7"/>
          <p:cNvCxnSpPr/>
          <p:nvPr/>
        </p:nvCxnSpPr>
        <p:spPr>
          <a:xfrm>
            <a:off x="523875" y="5810250"/>
            <a:ext cx="1320800" cy="1588"/>
          </a:xfrm>
          <a:prstGeom prst="line">
            <a:avLst/>
          </a:prstGeom>
          <a:ln w="9525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6"/>
          <p:cNvCxnSpPr/>
          <p:nvPr/>
        </p:nvCxnSpPr>
        <p:spPr>
          <a:xfrm>
            <a:off x="2095500" y="216852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8"/>
          <p:cNvCxnSpPr/>
          <p:nvPr/>
        </p:nvCxnSpPr>
        <p:spPr>
          <a:xfrm>
            <a:off x="2095500" y="288607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9"/>
          <p:cNvCxnSpPr/>
          <p:nvPr/>
        </p:nvCxnSpPr>
        <p:spPr>
          <a:xfrm>
            <a:off x="2095500" y="361632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0"/>
          <p:cNvCxnSpPr/>
          <p:nvPr/>
        </p:nvCxnSpPr>
        <p:spPr>
          <a:xfrm>
            <a:off x="2095500" y="4344988"/>
            <a:ext cx="6392863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1"/>
          <p:cNvCxnSpPr/>
          <p:nvPr/>
        </p:nvCxnSpPr>
        <p:spPr>
          <a:xfrm>
            <a:off x="2095500" y="5076825"/>
            <a:ext cx="6392863" cy="1588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2"/>
          <p:cNvCxnSpPr/>
          <p:nvPr/>
        </p:nvCxnSpPr>
        <p:spPr>
          <a:xfrm>
            <a:off x="2095500" y="5808663"/>
            <a:ext cx="6392863" cy="1587"/>
          </a:xfrm>
          <a:prstGeom prst="line">
            <a:avLst/>
          </a:prstGeom>
          <a:ln w="9525">
            <a:solidFill>
              <a:srgbClr val="6364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4" y="0"/>
            <a:ext cx="8229600" cy="1143000"/>
          </a:xfrm>
        </p:spPr>
        <p:txBody>
          <a:bodyPr>
            <a:normAutofit/>
          </a:bodyPr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24040" y="1595438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095500" y="1597026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24040" y="231775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24040" y="304800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4040" y="377190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24040" y="450850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24040" y="5238750"/>
            <a:ext cx="1320800" cy="571500"/>
          </a:xfrm>
        </p:spPr>
        <p:txBody>
          <a:bodyPr anchor="ctr"/>
          <a:lstStyle>
            <a:lvl1pPr algn="ctr">
              <a:buNone/>
              <a:defRPr sz="1600">
                <a:solidFill>
                  <a:srgbClr val="EF4E23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2095500" y="2320926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095500" y="304800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2095500" y="377190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095500" y="450850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2095500" y="5238750"/>
            <a:ext cx="6393444" cy="571500"/>
          </a:xfrm>
        </p:spPr>
        <p:txBody>
          <a:bodyPr anchor="ctr"/>
          <a:lstStyle>
            <a:lvl1pPr algn="l">
              <a:buNone/>
              <a:defRPr sz="160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54112784-C4E3-4276-9B91-B26847F72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27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de-AT" sz="2800" b="0" i="0" kern="1200" baseline="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000" b="0" i="0">
                <a:solidFill>
                  <a:srgbClr val="EF4E23"/>
                </a:solidFill>
                <a:latin typeface="Trebuchet MS"/>
                <a:cs typeface="Trebuchet MS"/>
              </a:defRPr>
            </a:lvl1pPr>
            <a:lvl2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2pPr>
            <a:lvl3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3pPr>
            <a:lvl4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4pPr>
            <a:lvl5pPr>
              <a:buClr>
                <a:srgbClr val="EF4E23"/>
              </a:buClr>
              <a:buFont typeface="Lucida Grande"/>
              <a:buChar char="&gt;"/>
              <a:defRPr sz="16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73E92F7A-705F-44FB-9066-A5BBF1504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646238"/>
            <a:ext cx="8229600" cy="4373561"/>
          </a:xfrm>
        </p:spPr>
        <p:txBody>
          <a:bodyPr rtlCol="0">
            <a:normAutofit/>
          </a:bodyPr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83C5EFD7-828F-4C4F-8195-3374FA68A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5F01-AC50-475C-99A1-B6DBF6270E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lang="de-AT" sz="2800" b="0" i="0" kern="1200" baseline="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457200" y="1587501"/>
            <a:ext cx="8229600" cy="4432298"/>
          </a:xfrm>
        </p:spPr>
        <p:txBody>
          <a:bodyPr rtlCol="0">
            <a:normAutofit/>
          </a:bodyPr>
          <a:lstStyle/>
          <a:p>
            <a:pPr lvl="0"/>
            <a:r>
              <a:rPr lang="de-DE" noProof="0" smtClean="0"/>
              <a:t>Diagramm durch Klicken auf Symbol hinzufügen</a:t>
            </a:r>
            <a:endParaRPr lang="de-DE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72B6EE7C-9752-4104-AA40-D80B1344D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BED515E-22EC-467A-82DD-3000C6DF42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41" indent="0" algn="ctr">
              <a:buNone/>
              <a:defRPr/>
            </a:lvl2pPr>
            <a:lvl3pPr marL="914282" indent="0" algn="ctr">
              <a:buNone/>
              <a:defRPr/>
            </a:lvl3pPr>
            <a:lvl4pPr marL="1371424" indent="0" algn="ctr">
              <a:buNone/>
              <a:defRPr/>
            </a:lvl4pPr>
            <a:lvl5pPr marL="1828564" indent="0" algn="ctr">
              <a:buNone/>
              <a:defRPr/>
            </a:lvl5pPr>
            <a:lvl6pPr marL="2285705" indent="0" algn="ctr">
              <a:buNone/>
              <a:defRPr/>
            </a:lvl6pPr>
            <a:lvl7pPr marL="2742845" indent="0" algn="ctr">
              <a:buNone/>
              <a:defRPr/>
            </a:lvl7pPr>
            <a:lvl8pPr marL="3199986" indent="0" algn="ctr">
              <a:buNone/>
              <a:defRPr/>
            </a:lvl8pPr>
            <a:lvl9pPr marL="3657128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lang="de-AT" sz="2800" b="0" i="0" kern="1200" dirty="0" smtClean="0">
                <a:solidFill>
                  <a:srgbClr val="EF4E2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646238"/>
            <a:ext cx="8229600" cy="4373561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>
                <a:solidFill>
                  <a:srgbClr val="0001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42E2C7E2-6195-429A-9CA5-5453E67B9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3859213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000" baseline="0">
                <a:solidFill>
                  <a:srgbClr val="000100">
                    <a:tint val="75000"/>
                  </a:srgbClr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titel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8000" y="6094413"/>
            <a:ext cx="8294688" cy="1857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>
              <a:buFont typeface="Arial" charset="0"/>
              <a:buNone/>
              <a:defRPr/>
            </a:pPr>
            <a:r>
              <a:rPr lang="en-GB" sz="1200" dirty="0" smtClean="0">
                <a:solidFill>
                  <a:srgbClr val="80827C"/>
                </a:solidFill>
              </a:rPr>
              <a:t>CONFIDENTIAL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20700" y="6302924"/>
            <a:ext cx="8281988" cy="415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smtClean="0"/>
              <a:t>Master-Untertitelformat bearbeiten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DFC00-211C-4AFE-85A8-2060C81CD2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0727_stadt_grau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D88D7-1EEB-4CB8-931E-3BFFF0A411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0700" y="6461125"/>
            <a:ext cx="7581900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1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302" y="2009119"/>
            <a:ext cx="8272463" cy="18923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ABC7E-0716-4A5E-8A47-91F749D883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1537694"/>
            <a:ext cx="8272463" cy="4302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0" i="0">
                <a:solidFill>
                  <a:srgbClr val="FFFFFF"/>
                </a:solidFill>
                <a:latin typeface="TitilliumMaps29L 1 wt"/>
                <a:cs typeface="TitilliumMaps29L 1 wt"/>
              </a:defRPr>
            </a:lvl1pPr>
          </a:lstStyle>
          <a:p>
            <a:r>
              <a:rPr lang="de-AT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B9E60-6E10-4425-BC3B-9B45597C80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0700" y="600075"/>
            <a:ext cx="82724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39150" y="6415088"/>
            <a:ext cx="4524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D470C506-171F-444C-917E-0574846F4D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665288"/>
            <a:ext cx="8272463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0700" y="6461125"/>
            <a:ext cx="75819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FontTx/>
              <a:buNone/>
              <a:defRPr sz="100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624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  <p:sldLayoutId id="2147484591" r:id="rId12"/>
    <p:sldLayoutId id="2147484625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3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73050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2pPr>
      <a:lvl3pPr marL="534988" indent="-260350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3pPr>
      <a:lvl4pPr marL="808038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4pPr>
      <a:lvl5pPr marL="1071563" indent="-261938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5pPr>
      <a:lvl6pPr marL="15287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6pPr>
      <a:lvl7pPr marL="19859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7pPr>
      <a:lvl8pPr marL="24431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8pPr>
      <a:lvl9pPr marL="29003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3"/>
            <a:endParaRPr lang="de-A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05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0B6EDA1-4763-4CF2-90F3-F82655F0C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  <p:sldLayoutId id="2147484637" r:id="rId12"/>
    <p:sldLayoutId id="2147484638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2"/>
          </a:solidFill>
          <a:latin typeface="Trebuchet MS"/>
          <a:ea typeface="Trebuchet MS" pitchFamily="34" charset="0"/>
          <a:cs typeface="Trebuchet M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20700" y="600075"/>
            <a:ext cx="82724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39150" y="6415088"/>
            <a:ext cx="4524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8BA878F-F672-4DD8-A879-2F49D24B02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665288"/>
            <a:ext cx="8272463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0700" y="6461125"/>
            <a:ext cx="75819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FontTx/>
              <a:buNone/>
              <a:defRPr sz="1000">
                <a:solidFill>
                  <a:srgbClr val="80827C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592" r:id="rId2"/>
    <p:sldLayoutId id="2147484593" r:id="rId3"/>
    <p:sldLayoutId id="2147484594" r:id="rId4"/>
    <p:sldLayoutId id="2147484595" r:id="rId5"/>
    <p:sldLayoutId id="2147484640" r:id="rId6"/>
    <p:sldLayoutId id="2147484596" r:id="rId7"/>
    <p:sldLayoutId id="2147484597" r:id="rId8"/>
    <p:sldLayoutId id="2147484598" r:id="rId9"/>
    <p:sldLayoutId id="2147484599" r:id="rId10"/>
    <p:sldLayoutId id="2147484600" r:id="rId11"/>
    <p:sldLayoutId id="2147484601" r:id="rId12"/>
    <p:sldLayoutId id="2147484641" r:id="rId13"/>
    <p:sldLayoutId id="2147484642" r:id="rId14"/>
  </p:sldLayoutIdLst>
  <p:transition>
    <p:cut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3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73050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2pPr>
      <a:lvl3pPr marL="534988" indent="-260350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3pPr>
      <a:lvl4pPr marL="808038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4pPr>
      <a:lvl5pPr marL="1071563" indent="-261938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5pPr>
      <a:lvl6pPr marL="15287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6pPr>
      <a:lvl7pPr marL="19859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7pPr>
      <a:lvl8pPr marL="24431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8pPr>
      <a:lvl9pPr marL="29003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520700" y="596900"/>
            <a:ext cx="82724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35975" y="6413500"/>
            <a:ext cx="4556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F4CDBD7D-ADE6-41FB-B127-43502C8ECC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665288"/>
            <a:ext cx="8272463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0700" y="6461125"/>
            <a:ext cx="75819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FontTx/>
              <a:buNone/>
              <a:defRPr sz="1000">
                <a:solidFill>
                  <a:srgbClr val="80827C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02" r:id="rId3"/>
    <p:sldLayoutId id="2147484603" r:id="rId4"/>
    <p:sldLayoutId id="2147484604" r:id="rId5"/>
    <p:sldLayoutId id="2147484605" r:id="rId6"/>
    <p:sldLayoutId id="2147484606" r:id="rId7"/>
    <p:sldLayoutId id="2147484607" r:id="rId8"/>
    <p:sldLayoutId id="2147484608" r:id="rId9"/>
    <p:sldLayoutId id="2147484609" r:id="rId10"/>
    <p:sldLayoutId id="2147484610" r:id="rId11"/>
    <p:sldLayoutId id="2147484611" r:id="rId12"/>
    <p:sldLayoutId id="2147484647" r:id="rId13"/>
    <p:sldLayoutId id="2147484648" r:id="rId14"/>
    <p:sldLayoutId id="2147484649" r:id="rId15"/>
    <p:sldLayoutId id="2147484671" r:id="rId1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73050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2pPr>
      <a:lvl3pPr marL="534988" indent="-260350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3pPr>
      <a:lvl4pPr marL="808038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4pPr>
      <a:lvl5pPr marL="1071563" indent="-261938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5pPr>
      <a:lvl6pPr marL="15287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6pPr>
      <a:lvl7pPr marL="19859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7pPr>
      <a:lvl8pPr marL="24431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8pPr>
      <a:lvl9pPr marL="29003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520700" y="596900"/>
            <a:ext cx="82724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35975" y="6413500"/>
            <a:ext cx="4556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B22F6A53-0A28-4D8F-8BB4-BB7B767BD2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665288"/>
            <a:ext cx="8272463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0700" y="6461125"/>
            <a:ext cx="75819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FontTx/>
              <a:buNone/>
              <a:defRPr sz="1000">
                <a:solidFill>
                  <a:srgbClr val="80827C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0" r:id="rId1"/>
    <p:sldLayoutId id="2147484651" r:id="rId2"/>
    <p:sldLayoutId id="2147484612" r:id="rId3"/>
    <p:sldLayoutId id="2147484613" r:id="rId4"/>
    <p:sldLayoutId id="2147484614" r:id="rId5"/>
    <p:sldLayoutId id="2147484615" r:id="rId6"/>
    <p:sldLayoutId id="2147484616" r:id="rId7"/>
    <p:sldLayoutId id="2147484617" r:id="rId8"/>
    <p:sldLayoutId id="2147484618" r:id="rId9"/>
    <p:sldLayoutId id="2147484619" r:id="rId10"/>
    <p:sldLayoutId id="2147484620" r:id="rId11"/>
    <p:sldLayoutId id="2147484621" r:id="rId12"/>
    <p:sldLayoutId id="2147484652" r:id="rId13"/>
    <p:sldLayoutId id="2147484653" r:id="rId1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73050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2pPr>
      <a:lvl3pPr marL="534988" indent="-260350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3pPr>
      <a:lvl4pPr marL="808038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4pPr>
      <a:lvl5pPr marL="1071563" indent="-261938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5pPr>
      <a:lvl6pPr marL="15287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6pPr>
      <a:lvl7pPr marL="19859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7pPr>
      <a:lvl8pPr marL="24431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8pPr>
      <a:lvl9pPr marL="29003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3"/>
            <a:endParaRPr lang="de-A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05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9490FAB-705D-43A1-8F25-D86D00E4C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5" r:id="rId1"/>
    <p:sldLayoutId id="2147484656" r:id="rId2"/>
    <p:sldLayoutId id="2147484657" r:id="rId3"/>
    <p:sldLayoutId id="2147484658" r:id="rId4"/>
    <p:sldLayoutId id="2147484659" r:id="rId5"/>
    <p:sldLayoutId id="2147484660" r:id="rId6"/>
    <p:sldLayoutId id="2147484661" r:id="rId7"/>
    <p:sldLayoutId id="2147484662" r:id="rId8"/>
    <p:sldLayoutId id="2147484663" r:id="rId9"/>
    <p:sldLayoutId id="2147484664" r:id="rId10"/>
    <p:sldLayoutId id="2147484665" r:id="rId11"/>
    <p:sldLayoutId id="2147484666" r:id="rId12"/>
    <p:sldLayoutId id="2147484667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2"/>
          </a:solidFill>
          <a:latin typeface="Trebuchet MS"/>
          <a:ea typeface="Trebuchet MS" pitchFamily="34" charset="0"/>
          <a:cs typeface="Trebuchet M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Trebuchet MS" pitchFamily="34" charset="0"/>
          <a:ea typeface="Trebuchet MS" pitchFamily="34" charset="0"/>
          <a:cs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Trebuchet MS"/>
          <a:ea typeface="Trebuchet MS" pitchFamily="34" charset="0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35975" y="6413500"/>
            <a:ext cx="4556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3F9F0F5D-E90B-456E-A9D1-CFF3AF21C4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985963"/>
            <a:ext cx="8272463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520700" y="604838"/>
            <a:ext cx="481012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rot="10800000" flipV="1">
            <a:off x="8407400" y="6019800"/>
            <a:ext cx="355600" cy="323850"/>
          </a:xfrm>
          <a:prstGeom prst="line">
            <a:avLst/>
          </a:prstGeom>
          <a:ln w="88900" cmpd="sng">
            <a:solidFill>
              <a:srgbClr val="EF4E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8" r:id="rId1"/>
    <p:sldLayoutId id="2147484669" r:id="rId2"/>
    <p:sldLayoutId id="2147484622" r:id="rId3"/>
    <p:sldLayoutId id="2147484670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EF4E23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EF4E23"/>
          </a:solidFill>
          <a:latin typeface="Trebuchet MS" pitchFamily="34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EF4E23"/>
          </a:solidFill>
          <a:latin typeface="Trebuchet MS" pitchFamily="34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EF4E23"/>
          </a:solidFill>
          <a:latin typeface="Trebuchet MS" pitchFamily="34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EF4E23"/>
          </a:solidFill>
          <a:latin typeface="Trebuchet MS" pitchFamily="34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73050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534988" indent="-260350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808038" indent="-271463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071563" indent="-261938" algn="l" defTabSz="457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15287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6pPr>
      <a:lvl7pPr marL="19859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7pPr>
      <a:lvl8pPr marL="24431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8pPr>
      <a:lvl9pPr marL="2900363" indent="-261938" algn="l" defTabSz="457200" rtl="0" fontAlgn="base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choD/C-Part-2-TeamWork-Assignment/blob/master/CerberusMinesweeper/CerberusMinesweeper.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E634F-E282-4B68-A630-04A6CC5C6379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8" y="1914525"/>
            <a:ext cx="4024993" cy="2559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09" y="1706668"/>
            <a:ext cx="3006098" cy="2975610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/>
        </p:nvSpPr>
        <p:spPr bwMode="auto">
          <a:xfrm>
            <a:off x="1184237" y="302343"/>
            <a:ext cx="6040438" cy="553998"/>
          </a:xfrm>
          <a:prstGeom prst="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457200" eaLnBrk="0" hangingPunct="0"/>
            <a:r>
              <a:rPr lang="en-SG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Team Work Assignment </a:t>
            </a:r>
            <a:endParaRPr lang="de-DE" sz="3600" b="1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0066FF"/>
            </a:gs>
            <a:gs pos="100000">
              <a:srgbClr val="85D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Inhaltsplatzhalter 2"/>
          <p:cNvSpPr>
            <a:spLocks noGrp="1"/>
          </p:cNvSpPr>
          <p:nvPr>
            <p:ph sz="half" idx="2"/>
          </p:nvPr>
        </p:nvSpPr>
        <p:spPr>
          <a:xfrm>
            <a:off x="4441369" y="2090055"/>
            <a:ext cx="4093029" cy="318648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sz="3200" b="1" dirty="0" smtClean="0">
                <a:solidFill>
                  <a:srgbClr val="ABABAB"/>
                </a:solidFill>
                <a:latin typeface="Agency FB" panose="020B0503020202020204" pitchFamily="34" charset="0"/>
                <a:ea typeface="Trebuchet MS" pitchFamily="34" charset="0"/>
                <a:cs typeface="Trebuchet MS" pitchFamily="34" charset="0"/>
              </a:rPr>
              <a:t>Single Player game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sz="3200" b="1" dirty="0" smtClean="0">
                <a:solidFill>
                  <a:srgbClr val="ABABAB"/>
                </a:solidFill>
                <a:latin typeface="Agency FB" panose="020B0503020202020204" pitchFamily="34" charset="0"/>
                <a:ea typeface="Trebuchet MS" pitchFamily="34" charset="0"/>
                <a:cs typeface="Trebuchet MS" pitchFamily="34" charset="0"/>
              </a:rPr>
              <a:t>Fastest is the best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sz="3200" b="1" dirty="0" smtClean="0">
                <a:solidFill>
                  <a:srgbClr val="ABABAB"/>
                </a:solidFill>
                <a:latin typeface="Agency FB" panose="020B0503020202020204" pitchFamily="34" charset="0"/>
                <a:ea typeface="Trebuchet MS" pitchFamily="34" charset="0"/>
                <a:cs typeface="Trebuchet MS" pitchFamily="34" charset="0"/>
              </a:rPr>
              <a:t>Discover all empty squares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sz="3200" b="1" dirty="0" smtClean="0">
                <a:solidFill>
                  <a:srgbClr val="ABABAB"/>
                </a:solidFill>
                <a:latin typeface="Agency FB" panose="020B0503020202020204" pitchFamily="34" charset="0"/>
                <a:ea typeface="Trebuchet MS" pitchFamily="34" charset="0"/>
                <a:cs typeface="Trebuchet MS" pitchFamily="34" charset="0"/>
              </a:rPr>
              <a:t>Avoid all mines</a:t>
            </a:r>
          </a:p>
          <a:p>
            <a:pPr marL="0" indent="0">
              <a:buClr>
                <a:srgbClr val="FF0000"/>
              </a:buClr>
              <a:buNone/>
            </a:pPr>
            <a:endParaRPr lang="en-GB" sz="3200" b="1" dirty="0" smtClean="0">
              <a:solidFill>
                <a:srgbClr val="ABABAB"/>
              </a:solidFill>
              <a:latin typeface="Agency FB" panose="020B0503020202020204" pitchFamily="34" charset="0"/>
              <a:ea typeface="Trebuchet MS" pitchFamily="34" charset="0"/>
              <a:cs typeface="Trebuchet MS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GB" sz="3200" b="1" dirty="0" smtClean="0">
              <a:solidFill>
                <a:srgbClr val="ABABAB"/>
              </a:solidFill>
              <a:latin typeface="Agency FB" panose="020B0503020202020204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BE18-5308-48DB-B796-D44B6F6D508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" y="2492836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4" t="-2679" b="2679"/>
          <a:stretch/>
        </p:blipFill>
        <p:spPr>
          <a:xfrm>
            <a:off x="2427513" y="341340"/>
            <a:ext cx="4702629" cy="15963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itel 1"/>
          <p:cNvSpPr txBox="1">
            <a:spLocks/>
          </p:cNvSpPr>
          <p:nvPr/>
        </p:nvSpPr>
        <p:spPr bwMode="auto">
          <a:xfrm>
            <a:off x="1184237" y="302343"/>
            <a:ext cx="6040438" cy="553998"/>
          </a:xfrm>
          <a:prstGeom prst="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457200" eaLnBrk="0" hangingPunct="0">
              <a:spcBef>
                <a:spcPct val="30000"/>
              </a:spcBef>
              <a:buFont typeface="Arial" pitchFamily="34" charset="0"/>
              <a:buNone/>
            </a:pPr>
            <a:r>
              <a:rPr lang="de-DE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MINESWEEPR GAMEPLAY</a:t>
            </a:r>
            <a:endParaRPr lang="de-DE" sz="3600" b="1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BB3A0-49B1-474B-82D4-D492690EB22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11" name="Rettangolo arrotondato 14"/>
          <p:cNvSpPr/>
          <p:nvPr/>
        </p:nvSpPr>
        <p:spPr bwMode="auto">
          <a:xfrm>
            <a:off x="436484" y="1855788"/>
            <a:ext cx="2013108" cy="461962"/>
          </a:xfrm>
          <a:prstGeom prst="round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174625" indent="-174625" algn="ctr" defTabSz="987425">
              <a:spcBef>
                <a:spcPct val="20000"/>
              </a:spcBef>
              <a:tabLst>
                <a:tab pos="0" algn="l"/>
                <a:tab pos="174625" algn="l"/>
              </a:tabLst>
              <a:defRPr/>
            </a:pP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D</a:t>
            </a:r>
            <a:r>
              <a:rPr lang="it-IT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ificalty</a:t>
            </a:r>
            <a:endParaRPr lang="it-IT" sz="2000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ttangolo arrotondato 15"/>
          <p:cNvSpPr/>
          <p:nvPr/>
        </p:nvSpPr>
        <p:spPr bwMode="auto">
          <a:xfrm>
            <a:off x="2469774" y="1855788"/>
            <a:ext cx="2021640" cy="461962"/>
          </a:xfrm>
          <a:prstGeom prst="round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174625" indent="-174625" algn="ctr" defTabSz="987425">
              <a:spcBef>
                <a:spcPct val="20000"/>
              </a:spcBef>
              <a:tabLst>
                <a:tab pos="0" algn="l"/>
                <a:tab pos="174625" algn="l"/>
              </a:tabLst>
              <a:defRPr/>
            </a:pPr>
            <a:r>
              <a:rPr lang="it-IT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Emptyfileds</a:t>
            </a:r>
            <a:endParaRPr lang="it-IT" sz="2000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ttangolo arrotondato 17"/>
          <p:cNvSpPr/>
          <p:nvPr/>
        </p:nvSpPr>
        <p:spPr bwMode="auto">
          <a:xfrm>
            <a:off x="4523124" y="1855788"/>
            <a:ext cx="2001166" cy="461962"/>
          </a:xfrm>
          <a:prstGeom prst="round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174625" indent="-174625" algn="ctr" defTabSz="987425">
              <a:spcBef>
                <a:spcPct val="20000"/>
              </a:spcBef>
              <a:tabLst>
                <a:tab pos="0" algn="l"/>
                <a:tab pos="174625" algn="l"/>
              </a:tabLst>
              <a:defRPr/>
            </a:pPr>
            <a:r>
              <a:rPr lang="it-IT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WINGAME</a:t>
            </a:r>
            <a:endParaRPr lang="it-IT" sz="2000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ettangolo arrotondato 18"/>
          <p:cNvSpPr/>
          <p:nvPr/>
        </p:nvSpPr>
        <p:spPr bwMode="auto">
          <a:xfrm>
            <a:off x="6558417" y="1855788"/>
            <a:ext cx="1997754" cy="461962"/>
          </a:xfrm>
          <a:prstGeom prst="round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174625" indent="-174625" algn="ctr" defTabSz="987425">
              <a:spcBef>
                <a:spcPct val="20000"/>
              </a:spcBef>
              <a:tabLst>
                <a:tab pos="0" algn="l"/>
                <a:tab pos="174625" algn="l"/>
              </a:tabLst>
              <a:defRPr/>
            </a:pPr>
            <a:r>
              <a:rPr lang="it-IT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GAME OVER</a:t>
            </a:r>
            <a:endParaRPr lang="it-IT" sz="2000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1" y="2473327"/>
            <a:ext cx="1790700" cy="19431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029" y="2421844"/>
            <a:ext cx="1675946" cy="12958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756" y="2969078"/>
            <a:ext cx="1724025" cy="2524125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8222" y="2473327"/>
            <a:ext cx="1804743" cy="2586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7028" y="2523674"/>
            <a:ext cx="1933357" cy="7935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0704" y="3258913"/>
            <a:ext cx="1477769" cy="26860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04036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6" name="Line 9"/>
          <p:cNvSpPr>
            <a:spLocks noChangeShapeType="1"/>
          </p:cNvSpPr>
          <p:nvPr/>
        </p:nvSpPr>
        <p:spPr bwMode="auto">
          <a:xfrm flipH="1" flipV="1">
            <a:off x="5286375" y="2565400"/>
            <a:ext cx="66675" cy="7620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464B4D-49A9-4F18-9353-8B1CD035A1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3" name="Inhaltsplatzhalter 2"/>
          <p:cNvSpPr>
            <a:spLocks noGrp="1"/>
          </p:cNvSpPr>
          <p:nvPr>
            <p:ph sz="half" idx="4294967295"/>
          </p:nvPr>
        </p:nvSpPr>
        <p:spPr>
          <a:xfrm>
            <a:off x="3503493" y="5117667"/>
            <a:ext cx="4406982" cy="736864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rgbClr val="FF0000"/>
              </a:buClr>
            </a:pPr>
            <a:r>
              <a:rPr lang="en-U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  <a:cs typeface="Trebuchet MS" pitchFamily="34" charset="0"/>
              </a:rPr>
              <a:t>PLAY ME </a:t>
            </a:r>
            <a:endParaRPr lang="bg-BG" sz="3600" dirty="0" smtClean="0">
              <a:solidFill>
                <a:schemeClr val="tx1">
                  <a:lumMod val="90000"/>
                  <a:lumOff val="10000"/>
                </a:schemeClr>
              </a:solidFill>
              <a:cs typeface="Trebuchet MS" pitchFamily="34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Trebuchet MS" pitchFamily="34" charset="0"/>
              <a:buChar char="&gt;"/>
            </a:pPr>
            <a:endParaRPr lang="en-GB" sz="3600" dirty="0" smtClean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  <a:cs typeface="Trebuchet MS" pitchFamily="34" charset="0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en-GB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  <a:cs typeface="Trebuchet MS" pitchFamily="34" charset="0"/>
              </a:rPr>
              <a:t> </a:t>
            </a:r>
          </a:p>
          <a:p>
            <a:pPr>
              <a:spcBef>
                <a:spcPts val="600"/>
              </a:spcBef>
              <a:buClr>
                <a:srgbClr val="FF0000"/>
              </a:buClr>
              <a:buFont typeface="Trebuchet MS" pitchFamily="34" charset="0"/>
              <a:buChar char="&gt;"/>
            </a:pPr>
            <a:endParaRPr lang="en-GB" sz="3600" dirty="0" smtClean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  <a:cs typeface="Trebuchet MS" pitchFamily="34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Trebuchet MS" pitchFamily="34" charset="0"/>
              <a:buChar char="&gt;"/>
            </a:pPr>
            <a:endParaRPr lang="en-GB" sz="3600" dirty="0" smtClean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  <a:cs typeface="Trebuchet MS" pitchFamily="34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Trebuchet MS" pitchFamily="34" charset="0"/>
              <a:buChar char="&gt;"/>
            </a:pPr>
            <a:endParaRPr lang="en-GB" sz="3600" dirty="0" smtClean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  <a:cs typeface="Trebuchet MS" pitchFamily="34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Trebuchet MS" pitchFamily="34" charset="0"/>
              <a:buChar char="&gt;"/>
            </a:pPr>
            <a:endParaRPr lang="en-US" sz="3600" dirty="0" smtClean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  <a:cs typeface="Trebuchet MS" pitchFamily="34" charset="0"/>
            </a:endParaRPr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430879"/>
            <a:ext cx="2295525" cy="2352675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 bwMode="auto">
          <a:xfrm>
            <a:off x="1184237" y="302343"/>
            <a:ext cx="6040438" cy="553998"/>
          </a:xfrm>
          <a:prstGeom prst="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457200" eaLnBrk="0" hangingPunct="0">
              <a:spcBef>
                <a:spcPct val="30000"/>
              </a:spcBef>
              <a:buFont typeface="Arial" pitchFamily="34" charset="0"/>
              <a:buNone/>
            </a:pPr>
            <a:r>
              <a:rPr lang="de-DE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LIVE DEMO</a:t>
            </a:r>
            <a:endParaRPr lang="de-DE" sz="3600" b="1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19750" y="6203020"/>
            <a:ext cx="3254829" cy="979942"/>
          </a:xfrm>
        </p:spPr>
        <p:txBody>
          <a:bodyPr/>
          <a:lstStyle/>
          <a:p>
            <a:pPr marL="0" indent="0"/>
            <a:r>
              <a:rPr lang="de-AT" dirty="0" smtClean="0">
                <a:ea typeface="TitilliumMaps29L 1 wt"/>
              </a:rPr>
              <a:t>Dobromir </a:t>
            </a:r>
            <a:r>
              <a:rPr lang="de-AT" dirty="0" smtClean="0">
                <a:ea typeface="TitilliumMaps29L 1 wt"/>
              </a:rPr>
              <a:t>Ganev</a:t>
            </a:r>
            <a:endParaRPr lang="de-AT" dirty="0" smtClean="0">
              <a:ea typeface="TitilliumMaps29L 1 wt"/>
            </a:endParaRPr>
          </a:p>
        </p:txBody>
      </p:sp>
      <p:sp>
        <p:nvSpPr>
          <p:cNvPr id="4" name="Textplatzhalter 4"/>
          <p:cNvSpPr txBox="1">
            <a:spLocks/>
          </p:cNvSpPr>
          <p:nvPr/>
        </p:nvSpPr>
        <p:spPr bwMode="auto">
          <a:xfrm>
            <a:off x="119750" y="4856807"/>
            <a:ext cx="3254829" cy="97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Kiril Borisov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6" name="Textplatzhalter 4"/>
          <p:cNvSpPr txBox="1">
            <a:spLocks/>
          </p:cNvSpPr>
          <p:nvPr/>
        </p:nvSpPr>
        <p:spPr bwMode="auto">
          <a:xfrm>
            <a:off x="76213" y="3348512"/>
            <a:ext cx="3254829" cy="97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Pavleta Taseva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7" name="Textplatzhalter 4"/>
          <p:cNvSpPr txBox="1">
            <a:spLocks/>
          </p:cNvSpPr>
          <p:nvPr/>
        </p:nvSpPr>
        <p:spPr bwMode="auto">
          <a:xfrm>
            <a:off x="119750" y="4331072"/>
            <a:ext cx="3254829" cy="97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err="1" smtClean="0">
                <a:latin typeface="Agency FB" panose="020B0503020202020204" pitchFamily="34" charset="0"/>
                <a:ea typeface="TitilliumMaps29L 1 wt"/>
              </a:rPr>
              <a:t>Mihail</a:t>
            </a:r>
            <a:r>
              <a:rPr lang="en-US" dirty="0" smtClean="0">
                <a:latin typeface="Agency FB" panose="020B0503020202020204" pitchFamily="34" charset="0"/>
                <a:ea typeface="TitilliumMaps29L 1 wt"/>
              </a:rPr>
              <a:t> </a:t>
            </a:r>
            <a:r>
              <a:rPr lang="en-US" dirty="0" err="1" smtClean="0">
                <a:latin typeface="Agency FB" panose="020B0503020202020204" pitchFamily="34" charset="0"/>
                <a:ea typeface="TitilliumMaps29L 1 wt"/>
              </a:rPr>
              <a:t>Yankov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8" name="Textplatzhalter 4"/>
          <p:cNvSpPr txBox="1">
            <a:spLocks/>
          </p:cNvSpPr>
          <p:nvPr/>
        </p:nvSpPr>
        <p:spPr bwMode="auto">
          <a:xfrm>
            <a:off x="97982" y="3862585"/>
            <a:ext cx="3254829" cy="97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Decho Dechev 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9" name="Textplatzhalter 4"/>
          <p:cNvSpPr txBox="1">
            <a:spLocks/>
          </p:cNvSpPr>
          <p:nvPr/>
        </p:nvSpPr>
        <p:spPr bwMode="auto">
          <a:xfrm>
            <a:off x="54444" y="2858541"/>
            <a:ext cx="3254829" cy="97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Velimira Madjarova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10" name="Textplatzhalter 4"/>
          <p:cNvSpPr txBox="1">
            <a:spLocks/>
          </p:cNvSpPr>
          <p:nvPr/>
        </p:nvSpPr>
        <p:spPr bwMode="auto">
          <a:xfrm>
            <a:off x="159121" y="5774899"/>
            <a:ext cx="3254829" cy="97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Niko Tsonev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sp>
        <p:nvSpPr>
          <p:cNvPr id="11" name="Textplatzhalter 4"/>
          <p:cNvSpPr txBox="1">
            <a:spLocks/>
          </p:cNvSpPr>
          <p:nvPr/>
        </p:nvSpPr>
        <p:spPr bwMode="auto">
          <a:xfrm>
            <a:off x="141518" y="5307952"/>
            <a:ext cx="3254829" cy="97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n-US" sz="2400" b="0" kern="1200" baseline="0" smtClean="0">
                <a:solidFill>
                  <a:schemeClr val="bg1"/>
                </a:solidFill>
                <a:latin typeface="TitilliumMaps29L 1 wt"/>
                <a:ea typeface="Trebuchet MS" pitchFamily="34" charset="0"/>
                <a:cs typeface="TitilliumMaps29L 1 w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600" kern="1200">
                <a:solidFill>
                  <a:schemeClr val="tx1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AT" dirty="0" smtClean="0">
                <a:latin typeface="Agency FB" panose="020B0503020202020204" pitchFamily="34" charset="0"/>
                <a:ea typeface="TitilliumMaps29L 1 wt"/>
              </a:rPr>
              <a:t>Ivan Kitanovski</a:t>
            </a:r>
            <a:endParaRPr lang="de-AT" dirty="0">
              <a:latin typeface="Agency FB" panose="020B0503020202020204" pitchFamily="34" charset="0"/>
              <a:ea typeface="TitilliumMaps29L 1 w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4" y="1168450"/>
            <a:ext cx="8526551" cy="13458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36" y="3053163"/>
            <a:ext cx="4451701" cy="3042838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/>
        </p:nvSpPr>
        <p:spPr bwMode="auto">
          <a:xfrm>
            <a:off x="1184237" y="302343"/>
            <a:ext cx="6040438" cy="553998"/>
          </a:xfrm>
          <a:prstGeom prst="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457200" eaLnBrk="0" hangingPunct="0">
              <a:spcBef>
                <a:spcPct val="30000"/>
              </a:spcBef>
              <a:buFont typeface="Arial" pitchFamily="34" charset="0"/>
              <a:buNone/>
            </a:pPr>
            <a:r>
              <a:rPr lang="de-DE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TEAM</a:t>
            </a:r>
            <a:endParaRPr lang="de-DE" sz="3600" b="1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6" name="Line 9"/>
          <p:cNvSpPr>
            <a:spLocks noChangeShapeType="1"/>
          </p:cNvSpPr>
          <p:nvPr/>
        </p:nvSpPr>
        <p:spPr bwMode="auto">
          <a:xfrm flipH="1" flipV="1">
            <a:off x="5286375" y="2565400"/>
            <a:ext cx="66675" cy="7620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464B4D-49A9-4F18-9353-8B1CD035A1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3" name="Titel 1"/>
          <p:cNvSpPr txBox="1">
            <a:spLocks/>
          </p:cNvSpPr>
          <p:nvPr/>
        </p:nvSpPr>
        <p:spPr bwMode="auto">
          <a:xfrm>
            <a:off x="1568677" y="737771"/>
            <a:ext cx="6040438" cy="553998"/>
          </a:xfrm>
          <a:prstGeom prst="rect">
            <a:avLst/>
          </a:prstGeom>
          <a:gradFill>
            <a:gsLst>
              <a:gs pos="0">
                <a:srgbClr val="0066FF"/>
              </a:gs>
              <a:gs pos="80000">
                <a:srgbClr val="85DFFF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457200" eaLnBrk="0" hangingPunct="0">
              <a:spcBef>
                <a:spcPct val="30000"/>
              </a:spcBef>
              <a:buFont typeface="Arial" pitchFamily="34" charset="0"/>
              <a:buNone/>
            </a:pPr>
            <a:r>
              <a:rPr lang="de-DE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QUESTTION</a:t>
            </a:r>
            <a:endParaRPr lang="de-DE" sz="3600" b="1" dirty="0">
              <a:solidFill>
                <a:schemeClr val="tx1">
                  <a:lumMod val="90000"/>
                  <a:lumOff val="1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63" y="2752977"/>
            <a:ext cx="2653393" cy="36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908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2"/>
</p:tagLst>
</file>

<file path=ppt/theme/theme1.xml><?xml version="1.0" encoding="utf-8"?>
<a:theme xmlns:a="http://schemas.openxmlformats.org/drawingml/2006/main" name="A1TA_TAG PowerPoint_Vorlage_2010">
  <a:themeElements>
    <a:clrScheme name="A1TA_TAG PowerPoint_Vorlage_2010 1">
      <a:dk1>
        <a:srgbClr val="000100"/>
      </a:dk1>
      <a:lt1>
        <a:srgbClr val="FFFFFF"/>
      </a:lt1>
      <a:dk2>
        <a:srgbClr val="EF4E23"/>
      </a:dk2>
      <a:lt2>
        <a:srgbClr val="80827C"/>
      </a:lt2>
      <a:accent1>
        <a:srgbClr val="FED517"/>
      </a:accent1>
      <a:accent2>
        <a:srgbClr val="E3A833"/>
      </a:accent2>
      <a:accent3>
        <a:srgbClr val="FFFFFF"/>
      </a:accent3>
      <a:accent4>
        <a:srgbClr val="000100"/>
      </a:accent4>
      <a:accent5>
        <a:srgbClr val="FEE7AB"/>
      </a:accent5>
      <a:accent6>
        <a:srgbClr val="CE982D"/>
      </a:accent6>
      <a:hlink>
        <a:srgbClr val="DC5A20"/>
      </a:hlink>
      <a:folHlink>
        <a:srgbClr val="B50E20"/>
      </a:folHlink>
    </a:clrScheme>
    <a:fontScheme name="A1TA_TAG PowerPoint_Vorlage_2010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lnDef>
  </a:objectDefaults>
  <a:extraClrSchemeLst>
    <a:extraClrScheme>
      <a:clrScheme name="A1TA_TAG PowerPoint_Vorlage_2010 1">
        <a:dk1>
          <a:srgbClr val="000100"/>
        </a:dk1>
        <a:lt1>
          <a:srgbClr val="FFFFFF"/>
        </a:lt1>
        <a:dk2>
          <a:srgbClr val="EF4E23"/>
        </a:dk2>
        <a:lt2>
          <a:srgbClr val="80827C"/>
        </a:lt2>
        <a:accent1>
          <a:srgbClr val="FED517"/>
        </a:accent1>
        <a:accent2>
          <a:srgbClr val="E3A833"/>
        </a:accent2>
        <a:accent3>
          <a:srgbClr val="FFFFFF"/>
        </a:accent3>
        <a:accent4>
          <a:srgbClr val="000100"/>
        </a:accent4>
        <a:accent5>
          <a:srgbClr val="FEE7AB"/>
        </a:accent5>
        <a:accent6>
          <a:srgbClr val="CE982D"/>
        </a:accent6>
        <a:hlink>
          <a:srgbClr val="DC5A20"/>
        </a:hlink>
        <a:folHlink>
          <a:srgbClr val="B50E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AG presentation template Julia">
  <a:themeElements>
    <a:clrScheme name="Custom 2">
      <a:dk1>
        <a:srgbClr val="000100"/>
      </a:dk1>
      <a:lt1>
        <a:srgbClr val="FFFFFF"/>
      </a:lt1>
      <a:dk2>
        <a:srgbClr val="000100"/>
      </a:dk2>
      <a:lt2>
        <a:srgbClr val="EF4E23"/>
      </a:lt2>
      <a:accent1>
        <a:srgbClr val="B50E20"/>
      </a:accent1>
      <a:accent2>
        <a:srgbClr val="DC5A20"/>
      </a:accent2>
      <a:accent3>
        <a:srgbClr val="E3A833"/>
      </a:accent3>
      <a:accent4>
        <a:srgbClr val="FED517"/>
      </a:accent4>
      <a:accent5>
        <a:srgbClr val="A5A6A5"/>
      </a:accent5>
      <a:accent6>
        <a:srgbClr val="80827C"/>
      </a:accent6>
      <a:hlink>
        <a:srgbClr val="C9462A"/>
      </a:hlink>
      <a:folHlink>
        <a:srgbClr val="A5A6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A1TA_TAG PowerPoint_Vorlage_2010">
  <a:themeElements>
    <a:clrScheme name="A1TA_TAG PowerPoint_Vorlage_2010 1">
      <a:dk1>
        <a:srgbClr val="000100"/>
      </a:dk1>
      <a:lt1>
        <a:srgbClr val="FFFFFF"/>
      </a:lt1>
      <a:dk2>
        <a:srgbClr val="EF4E23"/>
      </a:dk2>
      <a:lt2>
        <a:srgbClr val="80827C"/>
      </a:lt2>
      <a:accent1>
        <a:srgbClr val="FED517"/>
      </a:accent1>
      <a:accent2>
        <a:srgbClr val="E3A833"/>
      </a:accent2>
      <a:accent3>
        <a:srgbClr val="FFFFFF"/>
      </a:accent3>
      <a:accent4>
        <a:srgbClr val="000100"/>
      </a:accent4>
      <a:accent5>
        <a:srgbClr val="FEE7AB"/>
      </a:accent5>
      <a:accent6>
        <a:srgbClr val="CE982D"/>
      </a:accent6>
      <a:hlink>
        <a:srgbClr val="DC5A20"/>
      </a:hlink>
      <a:folHlink>
        <a:srgbClr val="B50E20"/>
      </a:folHlink>
    </a:clrScheme>
    <a:fontScheme name="A1TA_TAG PowerPoint_Vorlage_2010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lnDef>
  </a:objectDefaults>
  <a:extraClrSchemeLst>
    <a:extraClrScheme>
      <a:clrScheme name="A1TA_TAG PowerPoint_Vorlage_2010 1">
        <a:dk1>
          <a:srgbClr val="000100"/>
        </a:dk1>
        <a:lt1>
          <a:srgbClr val="FFFFFF"/>
        </a:lt1>
        <a:dk2>
          <a:srgbClr val="EF4E23"/>
        </a:dk2>
        <a:lt2>
          <a:srgbClr val="80827C"/>
        </a:lt2>
        <a:accent1>
          <a:srgbClr val="FED517"/>
        </a:accent1>
        <a:accent2>
          <a:srgbClr val="E3A833"/>
        </a:accent2>
        <a:accent3>
          <a:srgbClr val="FFFFFF"/>
        </a:accent3>
        <a:accent4>
          <a:srgbClr val="000100"/>
        </a:accent4>
        <a:accent5>
          <a:srgbClr val="FEE7AB"/>
        </a:accent5>
        <a:accent6>
          <a:srgbClr val="CE982D"/>
        </a:accent6>
        <a:hlink>
          <a:srgbClr val="DC5A20"/>
        </a:hlink>
        <a:folHlink>
          <a:srgbClr val="B50E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A1TA_TAG PowerPoint_Vorlage_2010">
  <a:themeElements>
    <a:clrScheme name="A1TA_TAG PowerPoint_Vorlage_2010 1">
      <a:dk1>
        <a:srgbClr val="000100"/>
      </a:dk1>
      <a:lt1>
        <a:srgbClr val="FFFFFF"/>
      </a:lt1>
      <a:dk2>
        <a:srgbClr val="EF4E23"/>
      </a:dk2>
      <a:lt2>
        <a:srgbClr val="80827C"/>
      </a:lt2>
      <a:accent1>
        <a:srgbClr val="FED517"/>
      </a:accent1>
      <a:accent2>
        <a:srgbClr val="E3A833"/>
      </a:accent2>
      <a:accent3>
        <a:srgbClr val="FFFFFF"/>
      </a:accent3>
      <a:accent4>
        <a:srgbClr val="000100"/>
      </a:accent4>
      <a:accent5>
        <a:srgbClr val="FEE7AB"/>
      </a:accent5>
      <a:accent6>
        <a:srgbClr val="CE982D"/>
      </a:accent6>
      <a:hlink>
        <a:srgbClr val="DC5A20"/>
      </a:hlink>
      <a:folHlink>
        <a:srgbClr val="B50E20"/>
      </a:folHlink>
    </a:clrScheme>
    <a:fontScheme name="A1TA_TAG PowerPoint_Vorlage_2010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lnDef>
  </a:objectDefaults>
  <a:extraClrSchemeLst>
    <a:extraClrScheme>
      <a:clrScheme name="A1TA_TAG PowerPoint_Vorlage_2010 1">
        <a:dk1>
          <a:srgbClr val="000100"/>
        </a:dk1>
        <a:lt1>
          <a:srgbClr val="FFFFFF"/>
        </a:lt1>
        <a:dk2>
          <a:srgbClr val="EF4E23"/>
        </a:dk2>
        <a:lt2>
          <a:srgbClr val="80827C"/>
        </a:lt2>
        <a:accent1>
          <a:srgbClr val="FED517"/>
        </a:accent1>
        <a:accent2>
          <a:srgbClr val="E3A833"/>
        </a:accent2>
        <a:accent3>
          <a:srgbClr val="FFFFFF"/>
        </a:accent3>
        <a:accent4>
          <a:srgbClr val="000100"/>
        </a:accent4>
        <a:accent5>
          <a:srgbClr val="FEE7AB"/>
        </a:accent5>
        <a:accent6>
          <a:srgbClr val="CE982D"/>
        </a:accent6>
        <a:hlink>
          <a:srgbClr val="DC5A20"/>
        </a:hlink>
        <a:folHlink>
          <a:srgbClr val="B50E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A1TA_TAG PowerPoint_Vorlage_2010">
  <a:themeElements>
    <a:clrScheme name="A1TA_TAG PowerPoint_Vorlage_2010 1">
      <a:dk1>
        <a:srgbClr val="000100"/>
      </a:dk1>
      <a:lt1>
        <a:srgbClr val="FFFFFF"/>
      </a:lt1>
      <a:dk2>
        <a:srgbClr val="EF4E23"/>
      </a:dk2>
      <a:lt2>
        <a:srgbClr val="80827C"/>
      </a:lt2>
      <a:accent1>
        <a:srgbClr val="FED517"/>
      </a:accent1>
      <a:accent2>
        <a:srgbClr val="E3A833"/>
      </a:accent2>
      <a:accent3>
        <a:srgbClr val="FFFFFF"/>
      </a:accent3>
      <a:accent4>
        <a:srgbClr val="000100"/>
      </a:accent4>
      <a:accent5>
        <a:srgbClr val="FEE7AB"/>
      </a:accent5>
      <a:accent6>
        <a:srgbClr val="CE982D"/>
      </a:accent6>
      <a:hlink>
        <a:srgbClr val="DC5A20"/>
      </a:hlink>
      <a:folHlink>
        <a:srgbClr val="B50E20"/>
      </a:folHlink>
    </a:clrScheme>
    <a:fontScheme name="A1TA_TAG PowerPoint_Vorlage_2010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lnDef>
  </a:objectDefaults>
  <a:extraClrSchemeLst>
    <a:extraClrScheme>
      <a:clrScheme name="A1TA_TAG PowerPoint_Vorlage_2010 1">
        <a:dk1>
          <a:srgbClr val="000100"/>
        </a:dk1>
        <a:lt1>
          <a:srgbClr val="FFFFFF"/>
        </a:lt1>
        <a:dk2>
          <a:srgbClr val="EF4E23"/>
        </a:dk2>
        <a:lt2>
          <a:srgbClr val="80827C"/>
        </a:lt2>
        <a:accent1>
          <a:srgbClr val="FED517"/>
        </a:accent1>
        <a:accent2>
          <a:srgbClr val="E3A833"/>
        </a:accent2>
        <a:accent3>
          <a:srgbClr val="FFFFFF"/>
        </a:accent3>
        <a:accent4>
          <a:srgbClr val="000100"/>
        </a:accent4>
        <a:accent5>
          <a:srgbClr val="FEE7AB"/>
        </a:accent5>
        <a:accent6>
          <a:srgbClr val="CE982D"/>
        </a:accent6>
        <a:hlink>
          <a:srgbClr val="DC5A20"/>
        </a:hlink>
        <a:folHlink>
          <a:srgbClr val="B50E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TAG presentation template Julia">
  <a:themeElements>
    <a:clrScheme name="Custom 2">
      <a:dk1>
        <a:srgbClr val="000100"/>
      </a:dk1>
      <a:lt1>
        <a:srgbClr val="FFFFFF"/>
      </a:lt1>
      <a:dk2>
        <a:srgbClr val="000100"/>
      </a:dk2>
      <a:lt2>
        <a:srgbClr val="EF4E23"/>
      </a:lt2>
      <a:accent1>
        <a:srgbClr val="B50E20"/>
      </a:accent1>
      <a:accent2>
        <a:srgbClr val="DC5A20"/>
      </a:accent2>
      <a:accent3>
        <a:srgbClr val="E3A833"/>
      </a:accent3>
      <a:accent4>
        <a:srgbClr val="FED517"/>
      </a:accent4>
      <a:accent5>
        <a:srgbClr val="A5A6A5"/>
      </a:accent5>
      <a:accent6>
        <a:srgbClr val="80827C"/>
      </a:accent6>
      <a:hlink>
        <a:srgbClr val="C9462A"/>
      </a:hlink>
      <a:folHlink>
        <a:srgbClr val="A5A6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9_A1TA_TAG PowerPoint_Vorlage_2010">
  <a:themeElements>
    <a:clrScheme name="A1TA_TAG PowerPoint_Vorlage_2010 1">
      <a:dk1>
        <a:srgbClr val="000100"/>
      </a:dk1>
      <a:lt1>
        <a:srgbClr val="FFFFFF"/>
      </a:lt1>
      <a:dk2>
        <a:srgbClr val="EF4E23"/>
      </a:dk2>
      <a:lt2>
        <a:srgbClr val="80827C"/>
      </a:lt2>
      <a:accent1>
        <a:srgbClr val="FED517"/>
      </a:accent1>
      <a:accent2>
        <a:srgbClr val="E3A833"/>
      </a:accent2>
      <a:accent3>
        <a:srgbClr val="FFFFFF"/>
      </a:accent3>
      <a:accent4>
        <a:srgbClr val="000100"/>
      </a:accent4>
      <a:accent5>
        <a:srgbClr val="FEE7AB"/>
      </a:accent5>
      <a:accent6>
        <a:srgbClr val="CE982D"/>
      </a:accent6>
      <a:hlink>
        <a:srgbClr val="DC5A20"/>
      </a:hlink>
      <a:folHlink>
        <a:srgbClr val="B50E20"/>
      </a:folHlink>
    </a:clrScheme>
    <a:fontScheme name="A1TA_TAG PowerPoint_Vorlage_2010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Arial" charset="0"/>
          </a:defRPr>
        </a:defPPr>
      </a:lstStyle>
    </a:lnDef>
  </a:objectDefaults>
  <a:extraClrSchemeLst>
    <a:extraClrScheme>
      <a:clrScheme name="A1TA_TAG PowerPoint_Vorlage_2010 1">
        <a:dk1>
          <a:srgbClr val="000100"/>
        </a:dk1>
        <a:lt1>
          <a:srgbClr val="FFFFFF"/>
        </a:lt1>
        <a:dk2>
          <a:srgbClr val="EF4E23"/>
        </a:dk2>
        <a:lt2>
          <a:srgbClr val="80827C"/>
        </a:lt2>
        <a:accent1>
          <a:srgbClr val="FED517"/>
        </a:accent1>
        <a:accent2>
          <a:srgbClr val="E3A833"/>
        </a:accent2>
        <a:accent3>
          <a:srgbClr val="FFFFFF"/>
        </a:accent3>
        <a:accent4>
          <a:srgbClr val="000100"/>
        </a:accent4>
        <a:accent5>
          <a:srgbClr val="FEE7AB"/>
        </a:accent5>
        <a:accent6>
          <a:srgbClr val="CE982D"/>
        </a:accent6>
        <a:hlink>
          <a:srgbClr val="DC5A20"/>
        </a:hlink>
        <a:folHlink>
          <a:srgbClr val="B50E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A1TA_TAG PowerPoint_Musterseiten_2010</Template>
  <TotalTime>10446</TotalTime>
  <Words>80</Words>
  <Application>Microsoft Office PowerPoint</Application>
  <PresentationFormat>On-screen Show (4:3)</PresentationFormat>
  <Paragraphs>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ＭＳ Ｐゴシック</vt:lpstr>
      <vt:lpstr>Agency FB</vt:lpstr>
      <vt:lpstr>Arial</vt:lpstr>
      <vt:lpstr>Calibri</vt:lpstr>
      <vt:lpstr>Lucida Grande</vt:lpstr>
      <vt:lpstr>TitilliumMaps29L 1 wt</vt:lpstr>
      <vt:lpstr>Trebuchet MS</vt:lpstr>
      <vt:lpstr>Wingdings</vt:lpstr>
      <vt:lpstr>A1TA_TAG PowerPoint_Vorlage_2010</vt:lpstr>
      <vt:lpstr>1_TAG presentation template Julia</vt:lpstr>
      <vt:lpstr>1_A1TA_TAG PowerPoint_Vorlage_2010</vt:lpstr>
      <vt:lpstr>5_A1TA_TAG PowerPoint_Vorlage_2010</vt:lpstr>
      <vt:lpstr>6_A1TA_TAG PowerPoint_Vorlage_2010</vt:lpstr>
      <vt:lpstr>2_TAG presentation template Julia</vt:lpstr>
      <vt:lpstr>9_A1TA_TAG PowerPoint_Vorlage_2010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Facts and Figures</dc:creator>
  <cp:lastModifiedBy>Core i7 ThinkPad</cp:lastModifiedBy>
  <cp:revision>220</cp:revision>
  <dcterms:created xsi:type="dcterms:W3CDTF">2010-07-15T14:29:03Z</dcterms:created>
  <dcterms:modified xsi:type="dcterms:W3CDTF">2015-03-02T11:33:32Z</dcterms:modified>
</cp:coreProperties>
</file>