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tr-T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tr-TR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2050-858D-464E-B0BC-99DC3E836492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6B2C-E571-4834-9C46-F2A18D591E1B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147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tr-T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tr-TR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2050-858D-464E-B0BC-99DC3E836492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6B2C-E571-4834-9C46-F2A18D591E1B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949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tr-T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tr-TR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2050-858D-464E-B0BC-99DC3E836492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6B2C-E571-4834-9C46-F2A18D591E1B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48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tr-T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tr-TR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2050-858D-464E-B0BC-99DC3E836492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6B2C-E571-4834-9C46-F2A18D591E1B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014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tr-T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2050-858D-464E-B0BC-99DC3E836492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6B2C-E571-4834-9C46-F2A18D591E1B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219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tr-T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tr-T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tr-TR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2050-858D-464E-B0BC-99DC3E836492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6B2C-E571-4834-9C46-F2A18D591E1B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50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tr-T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tr-T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tr-TR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2050-858D-464E-B0BC-99DC3E836492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6B2C-E571-4834-9C46-F2A18D591E1B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727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tr-TR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2050-858D-464E-B0BC-99DC3E836492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6B2C-E571-4834-9C46-F2A18D591E1B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897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2050-858D-464E-B0BC-99DC3E836492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6B2C-E571-4834-9C46-F2A18D591E1B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409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tr-T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tr-T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2050-858D-464E-B0BC-99DC3E836492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6B2C-E571-4834-9C46-F2A18D591E1B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794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tr-T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2050-858D-464E-B0BC-99DC3E836492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6B2C-E571-4834-9C46-F2A18D591E1B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035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tr-T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tr-TR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12050-858D-464E-B0BC-99DC3E836492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B6B2C-E571-4834-9C46-F2A18D591E1B}" type="slidenum">
              <a:rPr lang="tr-TR" smtClean="0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171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97505"/>
              </p:ext>
            </p:extLst>
          </p:nvPr>
        </p:nvGraphicFramePr>
        <p:xfrm>
          <a:off x="1092624" y="221145"/>
          <a:ext cx="197307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536">
                  <a:extLst>
                    <a:ext uri="{9D8B030D-6E8A-4147-A177-3AD203B41FA5}">
                      <a16:colId xmlns:a16="http://schemas.microsoft.com/office/drawing/2014/main" val="1604629190"/>
                    </a:ext>
                  </a:extLst>
                </a:gridCol>
                <a:gridCol w="986536">
                  <a:extLst>
                    <a:ext uri="{9D8B030D-6E8A-4147-A177-3AD203B41FA5}">
                      <a16:colId xmlns:a16="http://schemas.microsoft.com/office/drawing/2014/main" val="2536882388"/>
                    </a:ext>
                  </a:extLst>
                </a:gridCol>
              </a:tblGrid>
              <a:tr h="215562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user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26337"/>
                  </a:ext>
                </a:extLst>
              </a:tr>
              <a:tr h="215562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userID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int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75940"/>
                  </a:ext>
                </a:extLst>
              </a:tr>
              <a:tr h="215562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userName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string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091712"/>
                  </a:ext>
                </a:extLst>
              </a:tr>
              <a:tr h="215562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userPw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String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805080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477716"/>
              </p:ext>
            </p:extLst>
          </p:nvPr>
        </p:nvGraphicFramePr>
        <p:xfrm>
          <a:off x="3065696" y="121920"/>
          <a:ext cx="2899664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832">
                  <a:extLst>
                    <a:ext uri="{9D8B030D-6E8A-4147-A177-3AD203B41FA5}">
                      <a16:colId xmlns:a16="http://schemas.microsoft.com/office/drawing/2014/main" val="1604629190"/>
                    </a:ext>
                  </a:extLst>
                </a:gridCol>
                <a:gridCol w="1449832">
                  <a:extLst>
                    <a:ext uri="{9D8B030D-6E8A-4147-A177-3AD203B41FA5}">
                      <a16:colId xmlns:a16="http://schemas.microsoft.com/office/drawing/2014/main" val="2536882388"/>
                    </a:ext>
                  </a:extLst>
                </a:gridCol>
              </a:tblGrid>
              <a:tr h="243015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machine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26337"/>
                  </a:ext>
                </a:extLst>
              </a:tr>
              <a:tr h="243015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machineID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int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75940"/>
                  </a:ext>
                </a:extLst>
              </a:tr>
              <a:tr h="243015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machineName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string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091712"/>
                  </a:ext>
                </a:extLst>
              </a:tr>
              <a:tr h="243015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machineIp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string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673256"/>
                  </a:ext>
                </a:extLst>
              </a:tr>
              <a:tr h="243015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errLeftCnt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int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805080"/>
                  </a:ext>
                </a:extLst>
              </a:tr>
              <a:tr h="243015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errRightCnt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int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323677"/>
                  </a:ext>
                </a:extLst>
              </a:tr>
              <a:tr h="243015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errBrushCnt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int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557432"/>
                  </a:ext>
                </a:extLst>
              </a:tr>
              <a:tr h="243015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errControllerCnt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int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29526"/>
                  </a:ext>
                </a:extLst>
              </a:tr>
              <a:tr h="243015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prmLeftRampUp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float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990680"/>
                  </a:ext>
                </a:extLst>
              </a:tr>
              <a:tr h="243015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prmLeftRampDown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float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428740"/>
                  </a:ext>
                </a:extLst>
              </a:tr>
              <a:tr h="243015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prmLeftMinSpeed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float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652128"/>
                  </a:ext>
                </a:extLst>
              </a:tr>
              <a:tr h="243015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prmLeftMaxSpeed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float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451099"/>
                  </a:ext>
                </a:extLst>
              </a:tr>
              <a:tr h="243015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prmRightRampUp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float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096407"/>
                  </a:ext>
                </a:extLst>
              </a:tr>
              <a:tr h="243015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prmRightRampDown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float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716868"/>
                  </a:ext>
                </a:extLst>
              </a:tr>
              <a:tr h="243015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prmRightMinSpeed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float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413914"/>
                  </a:ext>
                </a:extLst>
              </a:tr>
              <a:tr h="243015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prmRightMaxSpeed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float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248323"/>
                  </a:ext>
                </a:extLst>
              </a:tr>
              <a:tr h="243015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prmBrushRampUp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float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197511"/>
                  </a:ext>
                </a:extLst>
              </a:tr>
              <a:tr h="243015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prmBrushRampDown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float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369106"/>
                  </a:ext>
                </a:extLst>
              </a:tr>
              <a:tr h="243015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prmBrushMinSpeed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float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101296"/>
                  </a:ext>
                </a:extLst>
              </a:tr>
              <a:tr h="243015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prmBrushMaxSpeed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float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295852"/>
                  </a:ext>
                </a:extLst>
              </a:tr>
              <a:tr h="243015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prmJyMiddleVal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İnt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971236"/>
                  </a:ext>
                </a:extLst>
              </a:tr>
              <a:tr h="243015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prmJyDeadZone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İnt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094302"/>
                  </a:ext>
                </a:extLst>
              </a:tr>
              <a:tr h="243015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prmJoyMinVal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İnt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010738"/>
                  </a:ext>
                </a:extLst>
              </a:tr>
              <a:tr h="243015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prmJoyMaxVal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int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692149"/>
                  </a:ext>
                </a:extLst>
              </a:tr>
              <a:tr h="243015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prmPotMinVal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İnt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755739"/>
                  </a:ext>
                </a:extLst>
              </a:tr>
              <a:tr h="243015"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prmPotMaxVal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 smtClean="0"/>
                        <a:t>int</a:t>
                      </a:r>
                      <a:endParaRPr lang="tr-T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00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94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0627360" y="2641600"/>
            <a:ext cx="995680" cy="119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DB</a:t>
            </a:r>
            <a:endParaRPr lang="tr-TR" dirty="0"/>
          </a:p>
        </p:txBody>
      </p:sp>
      <p:sp>
        <p:nvSpPr>
          <p:cNvPr id="5" name="Rechteck 4"/>
          <p:cNvSpPr/>
          <p:nvPr/>
        </p:nvSpPr>
        <p:spPr>
          <a:xfrm>
            <a:off x="5781040" y="711200"/>
            <a:ext cx="4206240" cy="119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get.php(tableName,id)</a:t>
            </a:r>
            <a:endParaRPr lang="tr-TR" dirty="0"/>
          </a:p>
        </p:txBody>
      </p:sp>
      <p:sp>
        <p:nvSpPr>
          <p:cNvPr id="6" name="Rechteck 5"/>
          <p:cNvSpPr/>
          <p:nvPr/>
        </p:nvSpPr>
        <p:spPr>
          <a:xfrm>
            <a:off x="5781040" y="3616960"/>
            <a:ext cx="4206240" cy="119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set.php(tableName,id,json)</a:t>
            </a:r>
            <a:endParaRPr lang="tr-TR" dirty="0"/>
          </a:p>
        </p:txBody>
      </p:sp>
      <p:sp>
        <p:nvSpPr>
          <p:cNvPr id="7" name="Rechteck 6"/>
          <p:cNvSpPr/>
          <p:nvPr/>
        </p:nvSpPr>
        <p:spPr>
          <a:xfrm>
            <a:off x="5781040" y="5110480"/>
            <a:ext cx="4206240" cy="119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create.php(tableName,id,json)</a:t>
            </a:r>
            <a:endParaRPr lang="tr-TR" dirty="0"/>
          </a:p>
        </p:txBody>
      </p:sp>
      <p:sp>
        <p:nvSpPr>
          <p:cNvPr id="8" name="Rechteck 7"/>
          <p:cNvSpPr/>
          <p:nvPr/>
        </p:nvSpPr>
        <p:spPr>
          <a:xfrm>
            <a:off x="5781040" y="2123440"/>
            <a:ext cx="4206240" cy="119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delete.php(tableName,id)</a:t>
            </a:r>
            <a:endParaRPr lang="tr-TR" dirty="0"/>
          </a:p>
        </p:txBody>
      </p:sp>
      <p:sp>
        <p:nvSpPr>
          <p:cNvPr id="9" name="Rechteck 8"/>
          <p:cNvSpPr/>
          <p:nvPr/>
        </p:nvSpPr>
        <p:spPr>
          <a:xfrm>
            <a:off x="1097280" y="711200"/>
            <a:ext cx="1483360" cy="1198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Machine</a:t>
            </a:r>
            <a:endParaRPr lang="tr-TR" dirty="0"/>
          </a:p>
        </p:txBody>
      </p:sp>
      <p:sp>
        <p:nvSpPr>
          <p:cNvPr id="10" name="Rechteck 9"/>
          <p:cNvSpPr/>
          <p:nvPr/>
        </p:nvSpPr>
        <p:spPr>
          <a:xfrm>
            <a:off x="1097280" y="4815840"/>
            <a:ext cx="1483360" cy="119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User</a:t>
            </a:r>
            <a:endParaRPr lang="tr-TR" dirty="0"/>
          </a:p>
        </p:txBody>
      </p:sp>
      <p:cxnSp>
        <p:nvCxnSpPr>
          <p:cNvPr id="3" name="Gerader Verbinder 2"/>
          <p:cNvCxnSpPr>
            <a:stCxn id="10" idx="3"/>
            <a:endCxn id="6" idx="1"/>
          </p:cNvCxnSpPr>
          <p:nvPr/>
        </p:nvCxnSpPr>
        <p:spPr>
          <a:xfrm flipV="1">
            <a:off x="2580640" y="4216400"/>
            <a:ext cx="3200400" cy="1198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stCxn id="10" idx="3"/>
            <a:endCxn id="8" idx="1"/>
          </p:cNvCxnSpPr>
          <p:nvPr/>
        </p:nvCxnSpPr>
        <p:spPr>
          <a:xfrm flipV="1">
            <a:off x="2580640" y="2722880"/>
            <a:ext cx="3200400" cy="269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10" idx="3"/>
            <a:endCxn id="5" idx="1"/>
          </p:cNvCxnSpPr>
          <p:nvPr/>
        </p:nvCxnSpPr>
        <p:spPr>
          <a:xfrm flipV="1">
            <a:off x="2580640" y="1310640"/>
            <a:ext cx="3200400" cy="410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7" idx="1"/>
            <a:endCxn id="9" idx="3"/>
          </p:cNvCxnSpPr>
          <p:nvPr/>
        </p:nvCxnSpPr>
        <p:spPr>
          <a:xfrm flipH="1" flipV="1">
            <a:off x="2580640" y="1310640"/>
            <a:ext cx="3200400" cy="439928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6" idx="1"/>
            <a:endCxn id="9" idx="3"/>
          </p:cNvCxnSpPr>
          <p:nvPr/>
        </p:nvCxnSpPr>
        <p:spPr>
          <a:xfrm flipH="1" flipV="1">
            <a:off x="2580640" y="1310640"/>
            <a:ext cx="3200400" cy="290576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5" idx="1"/>
            <a:endCxn id="9" idx="3"/>
          </p:cNvCxnSpPr>
          <p:nvPr/>
        </p:nvCxnSpPr>
        <p:spPr>
          <a:xfrm flipH="1">
            <a:off x="2580640" y="1310640"/>
            <a:ext cx="320040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75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Breitbild</PresentationFormat>
  <Paragraphs>65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>SEGULA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Lokaladm</dc:creator>
  <cp:lastModifiedBy>Lokaladm</cp:lastModifiedBy>
  <cp:revision>7</cp:revision>
  <dcterms:created xsi:type="dcterms:W3CDTF">2023-12-14T08:01:24Z</dcterms:created>
  <dcterms:modified xsi:type="dcterms:W3CDTF">2023-12-14T13:05:16Z</dcterms:modified>
</cp:coreProperties>
</file>