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4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4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1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19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5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2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9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4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71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97505"/>
              </p:ext>
            </p:extLst>
          </p:nvPr>
        </p:nvGraphicFramePr>
        <p:xfrm>
          <a:off x="1092624" y="221145"/>
          <a:ext cx="197307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536">
                  <a:extLst>
                    <a:ext uri="{9D8B030D-6E8A-4147-A177-3AD203B41FA5}">
                      <a16:colId xmlns:a16="http://schemas.microsoft.com/office/drawing/2014/main" val="1604629190"/>
                    </a:ext>
                  </a:extLst>
                </a:gridCol>
                <a:gridCol w="986536">
                  <a:extLst>
                    <a:ext uri="{9D8B030D-6E8A-4147-A177-3AD203B41FA5}">
                      <a16:colId xmlns:a16="http://schemas.microsoft.com/office/drawing/2014/main" val="2536882388"/>
                    </a:ext>
                  </a:extLst>
                </a:gridCol>
              </a:tblGrid>
              <a:tr h="215562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user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6337"/>
                  </a:ext>
                </a:extLst>
              </a:tr>
              <a:tr h="215562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userID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940"/>
                  </a:ext>
                </a:extLst>
              </a:tr>
              <a:tr h="215562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userName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string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712"/>
                  </a:ext>
                </a:extLst>
              </a:tr>
              <a:tr h="215562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userPw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String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0508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59172"/>
              </p:ext>
            </p:extLst>
          </p:nvPr>
        </p:nvGraphicFramePr>
        <p:xfrm>
          <a:off x="3065696" y="221145"/>
          <a:ext cx="2899664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32">
                  <a:extLst>
                    <a:ext uri="{9D8B030D-6E8A-4147-A177-3AD203B41FA5}">
                      <a16:colId xmlns:a16="http://schemas.microsoft.com/office/drawing/2014/main" val="1604629190"/>
                    </a:ext>
                  </a:extLst>
                </a:gridCol>
                <a:gridCol w="1449832">
                  <a:extLst>
                    <a:ext uri="{9D8B030D-6E8A-4147-A177-3AD203B41FA5}">
                      <a16:colId xmlns:a16="http://schemas.microsoft.com/office/drawing/2014/main" val="2536882388"/>
                    </a:ext>
                  </a:extLst>
                </a:gridCol>
              </a:tblGrid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machine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6337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machineID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940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machineName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string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712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errLeftCnt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05080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errRightCnt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23677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errBrushCnt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57432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errControllerCnt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29526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prmLeftRampUp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90680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prmLeftRampDown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28740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prmLeftMinSpeed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52128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prmLeftMaxSpeed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51099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prmRightRampUp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96407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prmRightRampDown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16868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prmRightMinSpeed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13914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prmRightMaxSpeed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48323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prmBrushRampUp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97511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prmBrushRampDown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69106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prmBrushMinSpeed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01296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prmBrushMaxSpeed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95852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prmJyMiddleVal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İnt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71236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prmJyDeadZone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İnt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94302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prmJoyMinVal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İnt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10738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prmJoyMaxVal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92149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prmPotMinVal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İnt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55739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prmPotMaxVal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0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4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627360" y="2641600"/>
            <a:ext cx="99568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DB</a:t>
            </a:r>
            <a:endParaRPr lang="tr-TR" dirty="0"/>
          </a:p>
        </p:txBody>
      </p:sp>
      <p:sp>
        <p:nvSpPr>
          <p:cNvPr id="5" name="Rechteck 4"/>
          <p:cNvSpPr/>
          <p:nvPr/>
        </p:nvSpPr>
        <p:spPr>
          <a:xfrm>
            <a:off x="5781040" y="711200"/>
            <a:ext cx="420624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get.php(tableName,id)</a:t>
            </a:r>
            <a:endParaRPr lang="tr-TR" dirty="0"/>
          </a:p>
        </p:txBody>
      </p:sp>
      <p:sp>
        <p:nvSpPr>
          <p:cNvPr id="6" name="Rechteck 5"/>
          <p:cNvSpPr/>
          <p:nvPr/>
        </p:nvSpPr>
        <p:spPr>
          <a:xfrm>
            <a:off x="5781040" y="3616960"/>
            <a:ext cx="420624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set.php(tableName,id,json)</a:t>
            </a:r>
            <a:endParaRPr lang="tr-TR" dirty="0"/>
          </a:p>
        </p:txBody>
      </p:sp>
      <p:sp>
        <p:nvSpPr>
          <p:cNvPr id="7" name="Rechteck 6"/>
          <p:cNvSpPr/>
          <p:nvPr/>
        </p:nvSpPr>
        <p:spPr>
          <a:xfrm>
            <a:off x="5781040" y="5110480"/>
            <a:ext cx="420624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create.php(tableName,id,json)</a:t>
            </a:r>
            <a:endParaRPr lang="tr-TR" dirty="0"/>
          </a:p>
        </p:txBody>
      </p:sp>
      <p:sp>
        <p:nvSpPr>
          <p:cNvPr id="8" name="Rechteck 7"/>
          <p:cNvSpPr/>
          <p:nvPr/>
        </p:nvSpPr>
        <p:spPr>
          <a:xfrm>
            <a:off x="5781040" y="2123440"/>
            <a:ext cx="420624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delete.php(tableName,id)</a:t>
            </a:r>
            <a:endParaRPr lang="tr-TR" dirty="0"/>
          </a:p>
        </p:txBody>
      </p:sp>
      <p:sp>
        <p:nvSpPr>
          <p:cNvPr id="9" name="Rechteck 8"/>
          <p:cNvSpPr/>
          <p:nvPr/>
        </p:nvSpPr>
        <p:spPr>
          <a:xfrm>
            <a:off x="1097280" y="711200"/>
            <a:ext cx="148336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Machine</a:t>
            </a:r>
            <a:endParaRPr lang="tr-TR" dirty="0"/>
          </a:p>
        </p:txBody>
      </p:sp>
      <p:sp>
        <p:nvSpPr>
          <p:cNvPr id="10" name="Rechteck 9"/>
          <p:cNvSpPr/>
          <p:nvPr/>
        </p:nvSpPr>
        <p:spPr>
          <a:xfrm>
            <a:off x="1097280" y="4815840"/>
            <a:ext cx="148336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User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575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63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Lokaladm</dc:creator>
  <cp:lastModifiedBy>Lokaladm</cp:lastModifiedBy>
  <cp:revision>5</cp:revision>
  <dcterms:created xsi:type="dcterms:W3CDTF">2023-12-14T08:01:24Z</dcterms:created>
  <dcterms:modified xsi:type="dcterms:W3CDTF">2023-12-14T08:51:15Z</dcterms:modified>
</cp:coreProperties>
</file>