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58" r:id="rId3"/>
    <p:sldId id="259" r:id="rId4"/>
    <p:sldId id="300" r:id="rId5"/>
    <p:sldId id="301" r:id="rId6"/>
    <p:sldId id="302" r:id="rId7"/>
    <p:sldId id="269" r:id="rId8"/>
    <p:sldId id="277" r:id="rId9"/>
    <p:sldId id="303" r:id="rId10"/>
    <p:sldId id="273" r:id="rId11"/>
    <p:sldId id="261" r:id="rId12"/>
    <p:sldId id="304" r:id="rId13"/>
    <p:sldId id="307" r:id="rId14"/>
    <p:sldId id="267" r:id="rId15"/>
    <p:sldId id="305" r:id="rId16"/>
    <p:sldId id="306" r:id="rId17"/>
  </p:sldIdLst>
  <p:sldSz cx="9144000" cy="5143500" type="screen16x9"/>
  <p:notesSz cx="6858000" cy="9144000"/>
  <p:embeddedFontLst>
    <p:embeddedFont>
      <p:font typeface="Fira Code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7031B1-D554-4653-9B80-712E933A1B6E}">
  <a:tblStyle styleId="{467031B1-D554-4653-9B80-712E933A1B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e916184070_0_1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e916184070_0_1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e916184070_0_1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e916184070_0_1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491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e916184070_0_1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e916184070_0_1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546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e7f9c668d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e7f9c668d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e916184070_0_1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e916184070_0_1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794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ge7b3cc9d3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2" name="Google Shape;2542;ge7b3cc9d3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09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31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358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479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7f9c668d6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7f9c668d6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424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subTitle" idx="1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8"/>
          <p:cNvSpPr txBox="1">
            <a:spLocks noGrp="1"/>
          </p:cNvSpPr>
          <p:nvPr>
            <p:ph type="title" hasCustomPrompt="1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>
            <a:spLocks noGrp="1"/>
          </p:cNvSpPr>
          <p:nvPr>
            <p:ph type="subTitle" idx="1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>
            <a:spLocks noGrp="1"/>
          </p:cNvSpPr>
          <p:nvPr>
            <p:ph type="title" idx="2" hasCustomPrompt="1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>
            <a:spLocks noGrp="1"/>
          </p:cNvSpPr>
          <p:nvPr>
            <p:ph type="subTitle" idx="3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title" idx="4" hasCustomPrompt="1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>
            <a:spLocks noGrp="1"/>
          </p:cNvSpPr>
          <p:nvPr>
            <p:ph type="subTitle" idx="5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59" r:id="rId6"/>
    <p:sldLayoutId id="2147483660" r:id="rId7"/>
    <p:sldLayoutId id="2147483664" r:id="rId8"/>
    <p:sldLayoutId id="2147483666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‘</a:t>
            </a:r>
            <a:r>
              <a:rPr lang="en-US" dirty="0"/>
              <a:t>Coaching</a:t>
            </a:r>
            <a:r>
              <a:rPr lang="en" dirty="0"/>
              <a:t>’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919625" y="3154354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Saeful Abdulloh Sayuti – </a:t>
            </a:r>
            <a:r>
              <a:rPr lang="en-US" dirty="0"/>
              <a:t>Frontend Len </a:t>
            </a:r>
            <a:r>
              <a:rPr lang="en-US" dirty="0" err="1"/>
              <a:t>Industri</a:t>
            </a:r>
            <a:r>
              <a:rPr lang="en" dirty="0"/>
              <a:t> &gt;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MSIB BA</a:t>
            </a:r>
            <a:r>
              <a:rPr lang="en-US" sz="1400" dirty="0"/>
              <a:t>TCH 5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552225" y="2044424"/>
            <a:ext cx="7130718" cy="7474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-US" dirty="0" err="1">
                <a:solidFill>
                  <a:schemeClr val="accent1"/>
                </a:solidFill>
              </a:rPr>
              <a:t>Konsep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Reactjs</a:t>
            </a:r>
            <a:r>
              <a:rPr lang="en-US" dirty="0">
                <a:solidFill>
                  <a:schemeClr val="accent1"/>
                </a:solidFill>
              </a:rPr>
              <a:t> Untuk Project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Pembukaan.html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pembahasan</a:t>
            </a:r>
            <a:r>
              <a:rPr lang="en" sz="1400" dirty="0">
                <a:solidFill>
                  <a:schemeClr val="accent3"/>
                </a:solidFill>
              </a:rPr>
              <a:t>.</a:t>
            </a:r>
            <a:r>
              <a:rPr lang="en" sz="1400" dirty="0"/>
              <a:t>jsx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p</a:t>
            </a:r>
            <a:r>
              <a:rPr lang="en" sz="1400" dirty="0">
                <a:solidFill>
                  <a:schemeClr val="accent3"/>
                </a:solidFill>
              </a:rPr>
              <a:t>erancangan.php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81" name="Google Shape;881;p4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a</a:t>
            </a:r>
            <a:r>
              <a:rPr lang="en" sz="1400" dirty="0">
                <a:solidFill>
                  <a:schemeClr val="accent3"/>
                </a:solidFill>
              </a:rPr>
              <a:t>nalisis.sql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Google Shape;561;p32"/>
          <p:cNvSpPr txBox="1">
            <a:spLocks noGrp="1"/>
          </p:cNvSpPr>
          <p:nvPr>
            <p:ph type="title"/>
          </p:nvPr>
        </p:nvSpPr>
        <p:spPr>
          <a:xfrm>
            <a:off x="1131499" y="621250"/>
            <a:ext cx="4656457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</a:rPr>
              <a:t>Class</a:t>
            </a:r>
            <a:r>
              <a:rPr lang="en" sz="2400" dirty="0"/>
              <a:t> </a:t>
            </a:r>
            <a:r>
              <a:rPr lang="en" sz="2400" dirty="0">
                <a:solidFill>
                  <a:schemeClr val="accent2"/>
                </a:solidFill>
              </a:rPr>
              <a:t>‘Pembahasan’  </a:t>
            </a:r>
            <a:r>
              <a:rPr lang="en" sz="2400" dirty="0">
                <a:solidFill>
                  <a:schemeClr val="accent6"/>
                </a:solidFill>
              </a:rPr>
              <a:t>{</a:t>
            </a:r>
            <a:endParaRPr sz="2400" dirty="0">
              <a:solidFill>
                <a:schemeClr val="accent6"/>
              </a:solidFill>
            </a:endParaRPr>
          </a:p>
        </p:txBody>
      </p:sp>
      <p:grpSp>
        <p:nvGrpSpPr>
          <p:cNvPr id="10" name="Google Shape;563;p32"/>
          <p:cNvGrpSpPr/>
          <p:nvPr/>
        </p:nvGrpSpPr>
        <p:grpSpPr>
          <a:xfrm>
            <a:off x="1084825" y="1258222"/>
            <a:ext cx="506100" cy="3436503"/>
            <a:chOff x="1084825" y="1168950"/>
            <a:chExt cx="506100" cy="3436503"/>
          </a:xfrm>
        </p:grpSpPr>
        <p:sp>
          <p:nvSpPr>
            <p:cNvPr id="11" name="Google Shape;564;p32"/>
            <p:cNvSpPr txBox="1"/>
            <p:nvPr/>
          </p:nvSpPr>
          <p:spPr>
            <a:xfrm>
              <a:off x="1084825" y="4051485"/>
              <a:ext cx="506100" cy="553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4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2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" name="Google Shape;501;p30"/>
          <p:cNvSpPr txBox="1">
            <a:spLocks/>
          </p:cNvSpPr>
          <p:nvPr/>
        </p:nvSpPr>
        <p:spPr>
          <a:xfrm>
            <a:off x="4963049" y="616591"/>
            <a:ext cx="1894951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accent6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[</a:t>
            </a:r>
            <a:r>
              <a:rPr lang="en-US" sz="2000" dirty="0" err="1">
                <a:solidFill>
                  <a:schemeClr val="accent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Analisis</a:t>
            </a:r>
            <a:r>
              <a:rPr lang="en-US" sz="2000" dirty="0">
                <a:solidFill>
                  <a:schemeClr val="accent6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]</a:t>
            </a:r>
            <a:r>
              <a:rPr lang="en-US" sz="2000" dirty="0">
                <a:solidFill>
                  <a:schemeClr val="accent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endParaRPr lang="en-US" sz="2000" dirty="0">
              <a:solidFill>
                <a:schemeClr val="accent3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93" y="1132908"/>
            <a:ext cx="2601685" cy="28586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43" y="1214593"/>
            <a:ext cx="4957937" cy="2501376"/>
          </a:xfrm>
          <a:prstGeom prst="rect">
            <a:avLst/>
          </a:prstGeom>
        </p:spPr>
      </p:pic>
      <p:sp>
        <p:nvSpPr>
          <p:cNvPr id="17" name="Google Shape;502;p30"/>
          <p:cNvSpPr txBox="1">
            <a:spLocks/>
          </p:cNvSpPr>
          <p:nvPr/>
        </p:nvSpPr>
        <p:spPr>
          <a:xfrm>
            <a:off x="1337875" y="3831304"/>
            <a:ext cx="3228150" cy="64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>
                <a:solidFill>
                  <a:schemeClr val="accent3"/>
                </a:solidFill>
              </a:rPr>
              <a:t>&lt; </a:t>
            </a:r>
            <a:r>
              <a:rPr lang="en-US" dirty="0" err="1">
                <a:solidFill>
                  <a:schemeClr val="accent3"/>
                </a:solidFill>
              </a:rPr>
              <a:t>Analisis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sistem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berjalan</a:t>
            </a:r>
            <a:r>
              <a:rPr lang="en-US" dirty="0">
                <a:solidFill>
                  <a:schemeClr val="accent3"/>
                </a:solidFill>
              </a:rPr>
              <a:t>&gt;</a:t>
            </a:r>
          </a:p>
        </p:txBody>
      </p:sp>
      <p:sp>
        <p:nvSpPr>
          <p:cNvPr id="18" name="Google Shape;502;p30"/>
          <p:cNvSpPr txBox="1">
            <a:spLocks/>
          </p:cNvSpPr>
          <p:nvPr/>
        </p:nvSpPr>
        <p:spPr>
          <a:xfrm>
            <a:off x="4672989" y="3618847"/>
            <a:ext cx="3791844" cy="64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>
                <a:solidFill>
                  <a:schemeClr val="accent3"/>
                </a:solidFill>
              </a:rPr>
              <a:t>&lt; </a:t>
            </a:r>
            <a:r>
              <a:rPr lang="en-US" dirty="0" err="1">
                <a:solidFill>
                  <a:schemeClr val="accent3"/>
                </a:solidFill>
              </a:rPr>
              <a:t>Analisis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sistem</a:t>
            </a:r>
            <a:r>
              <a:rPr lang="en-US" dirty="0">
                <a:solidFill>
                  <a:schemeClr val="accent3"/>
                </a:solidFill>
              </a:rPr>
              <a:t> yang </a:t>
            </a:r>
            <a:r>
              <a:rPr lang="en-US" dirty="0" err="1">
                <a:solidFill>
                  <a:schemeClr val="accent3"/>
                </a:solidFill>
              </a:rPr>
              <a:t>diusulkan</a:t>
            </a:r>
            <a:r>
              <a:rPr lang="en-US" dirty="0">
                <a:solidFill>
                  <a:schemeClr val="accent3"/>
                </a:solidFill>
              </a:rPr>
              <a:t>&gt;</a:t>
            </a:r>
          </a:p>
        </p:txBody>
      </p:sp>
      <p:sp>
        <p:nvSpPr>
          <p:cNvPr id="16" name="Google Shape;505;p30">
            <a:extLst>
              <a:ext uri="{FF2B5EF4-FFF2-40B4-BE49-F238E27FC236}">
                <a16:creationId xmlns:a16="http://schemas.microsoft.com/office/drawing/2014/main" id="{AEE51D70-E71C-4F51-BE38-7B39FC4A262D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MSIB BATCH 5</a:t>
            </a:r>
            <a:endParaRPr 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499" y="621250"/>
            <a:ext cx="4656457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</a:t>
            </a:r>
            <a:r>
              <a:rPr lang="en" dirty="0">
                <a:solidFill>
                  <a:schemeClr val="accent2"/>
                </a:solidFill>
              </a:rPr>
              <a:t>‘Pembahasan’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529035"/>
            <a:chOff x="1084825" y="1168950"/>
            <a:chExt cx="506100" cy="352903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405148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p</a:t>
            </a:r>
            <a:r>
              <a:rPr lang="en" sz="1400" dirty="0">
                <a:solidFill>
                  <a:schemeClr val="accent3"/>
                </a:solidFill>
              </a:rPr>
              <a:t>erancangan.php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p</a:t>
            </a:r>
            <a:r>
              <a:rPr lang="en" sz="1400" dirty="0">
                <a:solidFill>
                  <a:schemeClr val="accent3"/>
                </a:solidFill>
              </a:rPr>
              <a:t>erancangan.css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3" name="Google Shape;501;p30"/>
          <p:cNvSpPr txBox="1">
            <a:spLocks/>
          </p:cNvSpPr>
          <p:nvPr/>
        </p:nvSpPr>
        <p:spPr>
          <a:xfrm>
            <a:off x="1590925" y="1001900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accent6"/>
                </a:solidFill>
              </a:rPr>
              <a:t>[</a:t>
            </a:r>
            <a:r>
              <a:rPr lang="en-US" sz="2400" dirty="0" err="1">
                <a:solidFill>
                  <a:schemeClr val="accent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Perancangan</a:t>
            </a:r>
            <a:r>
              <a:rPr lang="en-US" sz="2400" dirty="0">
                <a:solidFill>
                  <a:schemeClr val="accent6"/>
                </a:solidFill>
              </a:rPr>
              <a:t>]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7" name="Google Shape;502;p30"/>
          <p:cNvSpPr txBox="1">
            <a:spLocks/>
          </p:cNvSpPr>
          <p:nvPr/>
        </p:nvSpPr>
        <p:spPr>
          <a:xfrm>
            <a:off x="2106048" y="1918050"/>
            <a:ext cx="3010700" cy="1307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>
                <a:solidFill>
                  <a:schemeClr val="accent3"/>
                </a:solidFill>
              </a:rPr>
              <a:t>&lt; </a:t>
            </a:r>
            <a:r>
              <a:rPr lang="en-US" dirty="0" err="1">
                <a:solidFill>
                  <a:schemeClr val="accent3"/>
                </a:solidFill>
              </a:rPr>
              <a:t>Usecase</a:t>
            </a:r>
            <a:r>
              <a:rPr lang="en-US" dirty="0">
                <a:solidFill>
                  <a:schemeClr val="accent3"/>
                </a:solidFill>
              </a:rPr>
              <a:t> Diagram </a:t>
            </a:r>
            <a:r>
              <a:rPr lang="en-US" dirty="0" err="1">
                <a:solidFill>
                  <a:schemeClr val="accent3"/>
                </a:solidFill>
              </a:rPr>
              <a:t>untuk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menentukan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siapa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saja</a:t>
            </a:r>
            <a:r>
              <a:rPr lang="en-US" dirty="0">
                <a:solidFill>
                  <a:schemeClr val="accent3"/>
                </a:solidFill>
              </a:rPr>
              <a:t> yang </a:t>
            </a:r>
            <a:r>
              <a:rPr lang="en-US" dirty="0" err="1">
                <a:solidFill>
                  <a:schemeClr val="accent3"/>
                </a:solidFill>
              </a:rPr>
              <a:t>terlibat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untuk</a:t>
            </a:r>
            <a:r>
              <a:rPr lang="en-US" dirty="0">
                <a:solidFill>
                  <a:schemeClr val="accent3"/>
                </a:solidFill>
              </a:rPr>
              <a:t> system yang </a:t>
            </a:r>
            <a:r>
              <a:rPr lang="en-US" dirty="0" err="1">
                <a:solidFill>
                  <a:schemeClr val="accent3"/>
                </a:solidFill>
              </a:rPr>
              <a:t>akan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dibuat</a:t>
            </a:r>
            <a:r>
              <a:rPr lang="en-US" dirty="0">
                <a:solidFill>
                  <a:schemeClr val="accent3"/>
                </a:solidFill>
              </a:rPr>
              <a:t> &gt;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905" y="634060"/>
            <a:ext cx="3762842" cy="376284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1602CA0-ADAF-499E-A9D8-F9781B0A92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Google Shape;505;p30">
            <a:extLst>
              <a:ext uri="{FF2B5EF4-FFF2-40B4-BE49-F238E27FC236}">
                <a16:creationId xmlns:a16="http://schemas.microsoft.com/office/drawing/2014/main" id="{E59FAEC9-5501-4DA1-94CD-F52642F890E2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MSIB BATCH 5</a:t>
            </a:r>
            <a:endParaRPr 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i</a:t>
            </a:r>
            <a:r>
              <a:rPr lang="en" sz="1400" dirty="0">
                <a:solidFill>
                  <a:schemeClr val="accent3"/>
                </a:solidFill>
              </a:rPr>
              <a:t>mplementasy.js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81" name="Google Shape;881;p4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p</a:t>
            </a:r>
            <a:r>
              <a:rPr lang="en" sz="1400" dirty="0">
                <a:solidFill>
                  <a:schemeClr val="accent3"/>
                </a:solidFill>
              </a:rPr>
              <a:t>erancangan.css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Google Shape;561;p32"/>
          <p:cNvSpPr txBox="1">
            <a:spLocks noGrp="1"/>
          </p:cNvSpPr>
          <p:nvPr>
            <p:ph type="title"/>
          </p:nvPr>
        </p:nvSpPr>
        <p:spPr>
          <a:xfrm>
            <a:off x="1180137" y="539490"/>
            <a:ext cx="4656457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</a:rPr>
              <a:t>Class</a:t>
            </a:r>
            <a:r>
              <a:rPr lang="en" sz="2400" dirty="0"/>
              <a:t> </a:t>
            </a:r>
            <a:r>
              <a:rPr lang="en" sz="2400" dirty="0">
                <a:solidFill>
                  <a:schemeClr val="accent2"/>
                </a:solidFill>
              </a:rPr>
              <a:t>‘Pembahasan’</a:t>
            </a:r>
            <a:r>
              <a:rPr lang="en" sz="2400" dirty="0">
                <a:solidFill>
                  <a:schemeClr val="accent6"/>
                </a:solidFill>
              </a:rPr>
              <a:t>{</a:t>
            </a:r>
            <a:endParaRPr sz="2400" dirty="0">
              <a:solidFill>
                <a:schemeClr val="accent6"/>
              </a:solidFill>
            </a:endParaRPr>
          </a:p>
        </p:txBody>
      </p:sp>
      <p:grpSp>
        <p:nvGrpSpPr>
          <p:cNvPr id="10" name="Google Shape;563;p32"/>
          <p:cNvGrpSpPr/>
          <p:nvPr/>
        </p:nvGrpSpPr>
        <p:grpSpPr>
          <a:xfrm>
            <a:off x="1084825" y="1258222"/>
            <a:ext cx="506100" cy="3436503"/>
            <a:chOff x="1084825" y="1168950"/>
            <a:chExt cx="506100" cy="3436503"/>
          </a:xfrm>
        </p:grpSpPr>
        <p:sp>
          <p:nvSpPr>
            <p:cNvPr id="11" name="Google Shape;564;p32"/>
            <p:cNvSpPr txBox="1"/>
            <p:nvPr/>
          </p:nvSpPr>
          <p:spPr>
            <a:xfrm>
              <a:off x="1084825" y="4051485"/>
              <a:ext cx="506100" cy="553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4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2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" name="Google Shape;501;p30"/>
          <p:cNvSpPr txBox="1">
            <a:spLocks/>
          </p:cNvSpPr>
          <p:nvPr/>
        </p:nvSpPr>
        <p:spPr>
          <a:xfrm>
            <a:off x="4645267" y="537090"/>
            <a:ext cx="2375845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accent6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[</a:t>
            </a:r>
            <a:r>
              <a:rPr lang="en-US" sz="2000" dirty="0" err="1">
                <a:solidFill>
                  <a:schemeClr val="accent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Perancangan</a:t>
            </a:r>
            <a:r>
              <a:rPr lang="en-US" sz="2000" dirty="0">
                <a:solidFill>
                  <a:schemeClr val="accent6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]</a:t>
            </a:r>
            <a:r>
              <a:rPr lang="en-US" sz="2000" dirty="0">
                <a:solidFill>
                  <a:schemeClr val="accent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endParaRPr lang="en-US" sz="2000" dirty="0">
              <a:solidFill>
                <a:schemeClr val="accent3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7" name="Google Shape;502;p30"/>
          <p:cNvSpPr txBox="1">
            <a:spLocks/>
          </p:cNvSpPr>
          <p:nvPr/>
        </p:nvSpPr>
        <p:spPr>
          <a:xfrm>
            <a:off x="6750148" y="3705241"/>
            <a:ext cx="3228150" cy="64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>
                <a:solidFill>
                  <a:schemeClr val="accent3"/>
                </a:solidFill>
              </a:rPr>
              <a:t>&lt; Activity Diagram &gt;</a:t>
            </a:r>
          </a:p>
        </p:txBody>
      </p:sp>
      <p:pic>
        <p:nvPicPr>
          <p:cNvPr id="19" name="Picture 1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47" y="1070190"/>
            <a:ext cx="2054994" cy="1536823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843" y="1070190"/>
            <a:ext cx="1994383" cy="1536823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190" y="1040278"/>
            <a:ext cx="2194487" cy="1549694"/>
          </a:xfrm>
          <a:prstGeom prst="rect">
            <a:avLst/>
          </a:prstGeom>
        </p:spPr>
      </p:pic>
      <p:pic>
        <p:nvPicPr>
          <p:cNvPr id="22" name="Picture 21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538" y="2656381"/>
            <a:ext cx="1993688" cy="1537347"/>
          </a:xfrm>
          <a:prstGeom prst="rect">
            <a:avLst/>
          </a:prstGeom>
        </p:spPr>
      </p:pic>
      <p:pic>
        <p:nvPicPr>
          <p:cNvPr id="23" name="Picture 22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84" y="2641822"/>
            <a:ext cx="1749064" cy="1533744"/>
          </a:xfrm>
          <a:prstGeom prst="rect">
            <a:avLst/>
          </a:prstGeom>
        </p:spPr>
      </p:pic>
      <p:sp>
        <p:nvSpPr>
          <p:cNvPr id="16" name="Google Shape;505;p30">
            <a:extLst>
              <a:ext uri="{FF2B5EF4-FFF2-40B4-BE49-F238E27FC236}">
                <a16:creationId xmlns:a16="http://schemas.microsoft.com/office/drawing/2014/main" id="{E01B32E0-5296-4A6E-8CFA-7B7745154110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MSIB BATCH 5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523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i</a:t>
            </a:r>
            <a:r>
              <a:rPr lang="en" sz="1400" dirty="0">
                <a:solidFill>
                  <a:schemeClr val="accent3"/>
                </a:solidFill>
              </a:rPr>
              <a:t>mplementasy.js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81" name="Google Shape;881;p4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p</a:t>
            </a:r>
            <a:r>
              <a:rPr lang="en" sz="1400" dirty="0">
                <a:solidFill>
                  <a:schemeClr val="accent3"/>
                </a:solidFill>
              </a:rPr>
              <a:t>erancangan.css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Google Shape;561;p32"/>
          <p:cNvSpPr txBox="1">
            <a:spLocks noGrp="1"/>
          </p:cNvSpPr>
          <p:nvPr>
            <p:ph type="title"/>
          </p:nvPr>
        </p:nvSpPr>
        <p:spPr>
          <a:xfrm>
            <a:off x="1180137" y="539490"/>
            <a:ext cx="4656457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</a:rPr>
              <a:t>Class</a:t>
            </a:r>
            <a:r>
              <a:rPr lang="en" sz="2400" dirty="0"/>
              <a:t> </a:t>
            </a:r>
            <a:r>
              <a:rPr lang="en" sz="2400" dirty="0">
                <a:solidFill>
                  <a:schemeClr val="accent2"/>
                </a:solidFill>
              </a:rPr>
              <a:t>‘Pembahasan’</a:t>
            </a:r>
            <a:r>
              <a:rPr lang="en" sz="2400" dirty="0">
                <a:solidFill>
                  <a:schemeClr val="accent6"/>
                </a:solidFill>
              </a:rPr>
              <a:t>{</a:t>
            </a:r>
            <a:endParaRPr sz="2400" dirty="0">
              <a:solidFill>
                <a:schemeClr val="accent6"/>
              </a:solidFill>
            </a:endParaRPr>
          </a:p>
        </p:txBody>
      </p:sp>
      <p:grpSp>
        <p:nvGrpSpPr>
          <p:cNvPr id="10" name="Google Shape;563;p32"/>
          <p:cNvGrpSpPr/>
          <p:nvPr/>
        </p:nvGrpSpPr>
        <p:grpSpPr>
          <a:xfrm>
            <a:off x="1084825" y="1258222"/>
            <a:ext cx="506100" cy="3436503"/>
            <a:chOff x="1084825" y="1168950"/>
            <a:chExt cx="506100" cy="3436503"/>
          </a:xfrm>
        </p:grpSpPr>
        <p:sp>
          <p:nvSpPr>
            <p:cNvPr id="11" name="Google Shape;564;p32"/>
            <p:cNvSpPr txBox="1"/>
            <p:nvPr/>
          </p:nvSpPr>
          <p:spPr>
            <a:xfrm>
              <a:off x="1084825" y="4051485"/>
              <a:ext cx="506100" cy="553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4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2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" name="Google Shape;501;p30"/>
          <p:cNvSpPr txBox="1">
            <a:spLocks/>
          </p:cNvSpPr>
          <p:nvPr/>
        </p:nvSpPr>
        <p:spPr>
          <a:xfrm>
            <a:off x="4645267" y="537090"/>
            <a:ext cx="2375845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accent6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[</a:t>
            </a:r>
            <a:r>
              <a:rPr lang="en-US" sz="2000" dirty="0" err="1">
                <a:solidFill>
                  <a:schemeClr val="accent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Perancangan</a:t>
            </a:r>
            <a:r>
              <a:rPr lang="en-US" sz="2000" dirty="0">
                <a:solidFill>
                  <a:schemeClr val="accent6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]</a:t>
            </a:r>
            <a:r>
              <a:rPr lang="en-US" sz="2000" dirty="0">
                <a:solidFill>
                  <a:schemeClr val="accent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endParaRPr lang="en-US" sz="2000" dirty="0">
              <a:solidFill>
                <a:schemeClr val="accent3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7" name="Google Shape;502;p30"/>
          <p:cNvSpPr txBox="1">
            <a:spLocks/>
          </p:cNvSpPr>
          <p:nvPr/>
        </p:nvSpPr>
        <p:spPr>
          <a:xfrm>
            <a:off x="6750148" y="3705241"/>
            <a:ext cx="3228150" cy="64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>
                <a:solidFill>
                  <a:schemeClr val="accent3"/>
                </a:solidFill>
              </a:rPr>
              <a:t>&lt; Class Diagram &gt;</a:t>
            </a:r>
          </a:p>
        </p:txBody>
      </p:sp>
      <p:pic>
        <p:nvPicPr>
          <p:cNvPr id="16" name="Picture 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687" y="1160855"/>
            <a:ext cx="4447121" cy="2941611"/>
          </a:xfrm>
          <a:prstGeom prst="rect">
            <a:avLst/>
          </a:prstGeom>
        </p:spPr>
      </p:pic>
      <p:sp>
        <p:nvSpPr>
          <p:cNvPr id="14" name="Google Shape;505;p30">
            <a:extLst>
              <a:ext uri="{FF2B5EF4-FFF2-40B4-BE49-F238E27FC236}">
                <a16:creationId xmlns:a16="http://schemas.microsoft.com/office/drawing/2014/main" id="{3083B45A-8A79-4349-A550-608BDEB734DE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MSIB BATCH 5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100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880;p4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3"/>
                </a:solidFill>
              </a:rPr>
              <a:t>im</a:t>
            </a:r>
            <a:r>
              <a:rPr lang="en" sz="1400" dirty="0">
                <a:solidFill>
                  <a:schemeClr val="accent3"/>
                </a:solidFill>
              </a:rPr>
              <a:t>lementasi.js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" name="Google Shape;881;p4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p</a:t>
            </a:r>
            <a:r>
              <a:rPr lang="en" sz="1400" dirty="0">
                <a:solidFill>
                  <a:schemeClr val="accent3"/>
                </a:solidFill>
              </a:rPr>
              <a:t>engujian.py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8" name="Google Shape;561;p32"/>
          <p:cNvSpPr txBox="1">
            <a:spLocks noGrp="1"/>
          </p:cNvSpPr>
          <p:nvPr>
            <p:ph type="title"/>
          </p:nvPr>
        </p:nvSpPr>
        <p:spPr>
          <a:xfrm>
            <a:off x="1131499" y="621250"/>
            <a:ext cx="4656457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</a:rPr>
              <a:t>Class</a:t>
            </a:r>
            <a:r>
              <a:rPr lang="en" sz="2400" dirty="0"/>
              <a:t> </a:t>
            </a:r>
            <a:r>
              <a:rPr lang="en" sz="2400" dirty="0">
                <a:solidFill>
                  <a:schemeClr val="accent2"/>
                </a:solidFill>
              </a:rPr>
              <a:t>‘Pembahasan’  </a:t>
            </a:r>
            <a:r>
              <a:rPr lang="en" sz="2400" dirty="0">
                <a:solidFill>
                  <a:schemeClr val="accent6"/>
                </a:solidFill>
              </a:rPr>
              <a:t>{</a:t>
            </a:r>
            <a:endParaRPr sz="2400" dirty="0">
              <a:solidFill>
                <a:schemeClr val="accent6"/>
              </a:solidFill>
            </a:endParaRPr>
          </a:p>
        </p:txBody>
      </p:sp>
      <p:grpSp>
        <p:nvGrpSpPr>
          <p:cNvPr id="49" name="Google Shape;563;p32"/>
          <p:cNvGrpSpPr/>
          <p:nvPr/>
        </p:nvGrpSpPr>
        <p:grpSpPr>
          <a:xfrm>
            <a:off x="1084825" y="1258222"/>
            <a:ext cx="506100" cy="3436503"/>
            <a:chOff x="1084825" y="1168950"/>
            <a:chExt cx="506100" cy="3436503"/>
          </a:xfrm>
        </p:grpSpPr>
        <p:sp>
          <p:nvSpPr>
            <p:cNvPr id="50" name="Google Shape;564;p32"/>
            <p:cNvSpPr txBox="1"/>
            <p:nvPr/>
          </p:nvSpPr>
          <p:spPr>
            <a:xfrm>
              <a:off x="1084825" y="4051485"/>
              <a:ext cx="506100" cy="553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4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1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2" name="Google Shape;501;p30"/>
          <p:cNvSpPr txBox="1">
            <a:spLocks/>
          </p:cNvSpPr>
          <p:nvPr/>
        </p:nvSpPr>
        <p:spPr>
          <a:xfrm>
            <a:off x="5147874" y="598048"/>
            <a:ext cx="2459155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accent6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[</a:t>
            </a:r>
            <a:r>
              <a:rPr lang="en-US" sz="2000" dirty="0" err="1">
                <a:solidFill>
                  <a:schemeClr val="accent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Implementasi</a:t>
            </a:r>
            <a:r>
              <a:rPr lang="en-US" sz="2000" dirty="0">
                <a:solidFill>
                  <a:schemeClr val="accent6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]</a:t>
            </a:r>
            <a:r>
              <a:rPr lang="en-US" sz="2000" dirty="0">
                <a:solidFill>
                  <a:schemeClr val="accent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endParaRPr lang="en-US" sz="2000" dirty="0">
              <a:solidFill>
                <a:schemeClr val="accent3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pic>
        <p:nvPicPr>
          <p:cNvPr id="53" name="Picture 5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4" t="14359" r="27724" b="4276"/>
          <a:stretch/>
        </p:blipFill>
        <p:spPr bwMode="auto">
          <a:xfrm>
            <a:off x="1551519" y="1296510"/>
            <a:ext cx="2928371" cy="20052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533" y="2708265"/>
            <a:ext cx="4052760" cy="1432492"/>
          </a:xfrm>
          <a:prstGeom prst="rect">
            <a:avLst/>
          </a:prstGeom>
        </p:spPr>
      </p:pic>
      <p:sp>
        <p:nvSpPr>
          <p:cNvPr id="55" name="Google Shape;502;p30"/>
          <p:cNvSpPr txBox="1">
            <a:spLocks/>
          </p:cNvSpPr>
          <p:nvPr/>
        </p:nvSpPr>
        <p:spPr>
          <a:xfrm>
            <a:off x="5438478" y="1790919"/>
            <a:ext cx="3228150" cy="64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>
                <a:solidFill>
                  <a:schemeClr val="accent3"/>
                </a:solidFill>
              </a:rPr>
              <a:t>&lt; Demo </a:t>
            </a:r>
            <a:r>
              <a:rPr lang="en-US" dirty="0" err="1">
                <a:solidFill>
                  <a:schemeClr val="accent3"/>
                </a:solidFill>
              </a:rPr>
              <a:t>Hasil</a:t>
            </a:r>
            <a:r>
              <a:rPr lang="en-US" dirty="0">
                <a:solidFill>
                  <a:schemeClr val="accent3"/>
                </a:solidFill>
              </a:rPr>
              <a:t> &gt;</a:t>
            </a:r>
          </a:p>
        </p:txBody>
      </p:sp>
      <p:sp>
        <p:nvSpPr>
          <p:cNvPr id="13" name="Google Shape;505;p30">
            <a:extLst>
              <a:ext uri="{FF2B5EF4-FFF2-40B4-BE49-F238E27FC236}">
                <a16:creationId xmlns:a16="http://schemas.microsoft.com/office/drawing/2014/main" id="{18511742-5687-44C4-9231-9CC3D3DA9E6F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MSIB BATCH 5</a:t>
            </a:r>
            <a:endParaRPr 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808;p3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&lt;/penutup&gt;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4" name="Google Shape;809;p3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p</a:t>
            </a:r>
            <a:r>
              <a:rPr lang="en" sz="1400" dirty="0">
                <a:solidFill>
                  <a:schemeClr val="accent3"/>
                </a:solidFill>
              </a:rPr>
              <a:t>engujian.py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6" name="Google Shape;561;p32"/>
          <p:cNvSpPr txBox="1">
            <a:spLocks noGrp="1"/>
          </p:cNvSpPr>
          <p:nvPr>
            <p:ph type="title"/>
          </p:nvPr>
        </p:nvSpPr>
        <p:spPr>
          <a:xfrm>
            <a:off x="1180137" y="539490"/>
            <a:ext cx="4656457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</a:rPr>
              <a:t>Class</a:t>
            </a:r>
            <a:r>
              <a:rPr lang="en" sz="2400" dirty="0"/>
              <a:t> </a:t>
            </a:r>
            <a:r>
              <a:rPr lang="en" sz="2400" dirty="0">
                <a:solidFill>
                  <a:schemeClr val="accent2"/>
                </a:solidFill>
              </a:rPr>
              <a:t>‘Pembahasan’</a:t>
            </a:r>
            <a:r>
              <a:rPr lang="en" sz="2400" dirty="0">
                <a:solidFill>
                  <a:schemeClr val="accent6"/>
                </a:solidFill>
              </a:rPr>
              <a:t>{</a:t>
            </a:r>
            <a:endParaRPr sz="2400" dirty="0">
              <a:solidFill>
                <a:schemeClr val="accent6"/>
              </a:solidFill>
            </a:endParaRPr>
          </a:p>
        </p:txBody>
      </p:sp>
      <p:grpSp>
        <p:nvGrpSpPr>
          <p:cNvPr id="27" name="Google Shape;563;p32"/>
          <p:cNvGrpSpPr/>
          <p:nvPr/>
        </p:nvGrpSpPr>
        <p:grpSpPr>
          <a:xfrm>
            <a:off x="1084825" y="1258222"/>
            <a:ext cx="506100" cy="3436503"/>
            <a:chOff x="1084825" y="1168950"/>
            <a:chExt cx="506100" cy="3436503"/>
          </a:xfrm>
        </p:grpSpPr>
        <p:sp>
          <p:nvSpPr>
            <p:cNvPr id="28" name="Google Shape;564;p32"/>
            <p:cNvSpPr txBox="1"/>
            <p:nvPr/>
          </p:nvSpPr>
          <p:spPr>
            <a:xfrm>
              <a:off x="1084825" y="4051485"/>
              <a:ext cx="506100" cy="553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4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9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501;p30"/>
          <p:cNvSpPr txBox="1">
            <a:spLocks/>
          </p:cNvSpPr>
          <p:nvPr/>
        </p:nvSpPr>
        <p:spPr>
          <a:xfrm>
            <a:off x="1530513" y="968989"/>
            <a:ext cx="189431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accent6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[</a:t>
            </a:r>
            <a:r>
              <a:rPr lang="en-US" sz="2000" dirty="0" err="1">
                <a:solidFill>
                  <a:schemeClr val="accent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Pengujian</a:t>
            </a:r>
            <a:r>
              <a:rPr lang="en-US" sz="2000" dirty="0">
                <a:solidFill>
                  <a:schemeClr val="accent6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]</a:t>
            </a:r>
            <a:r>
              <a:rPr lang="en-US" sz="2000" dirty="0">
                <a:solidFill>
                  <a:schemeClr val="accent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endParaRPr lang="en-US" sz="2000" dirty="0">
              <a:solidFill>
                <a:schemeClr val="accent3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31" name="Google Shape;502;p30"/>
          <p:cNvSpPr txBox="1">
            <a:spLocks/>
          </p:cNvSpPr>
          <p:nvPr/>
        </p:nvSpPr>
        <p:spPr>
          <a:xfrm>
            <a:off x="2150340" y="1838741"/>
            <a:ext cx="5660971" cy="2173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>
                <a:solidFill>
                  <a:schemeClr val="accent3"/>
                </a:solidFill>
              </a:rPr>
              <a:t>&lt; Black Box yang </a:t>
            </a:r>
            <a:r>
              <a:rPr lang="en-US" dirty="0" err="1">
                <a:solidFill>
                  <a:schemeClr val="accent3"/>
                </a:solidFill>
              </a:rPr>
              <a:t>Menguji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perangkat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lunak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dari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segi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spesifikasi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fungsional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tanpa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menguji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desain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dan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kode</a:t>
            </a:r>
            <a:r>
              <a:rPr lang="en-US" dirty="0">
                <a:solidFill>
                  <a:schemeClr val="accent3"/>
                </a:solidFill>
              </a:rPr>
              <a:t> program </a:t>
            </a:r>
            <a:r>
              <a:rPr lang="en-US" dirty="0" err="1">
                <a:solidFill>
                  <a:schemeClr val="accent3"/>
                </a:solidFill>
              </a:rPr>
              <a:t>dengan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hasil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uji</a:t>
            </a:r>
            <a:r>
              <a:rPr lang="en-US" dirty="0">
                <a:solidFill>
                  <a:schemeClr val="accent3"/>
                </a:solidFill>
              </a:rPr>
              <a:t> 100% </a:t>
            </a:r>
            <a:r>
              <a:rPr lang="en-US" dirty="0" err="1">
                <a:solidFill>
                  <a:schemeClr val="accent3"/>
                </a:solidFill>
              </a:rPr>
              <a:t>Berhasil</a:t>
            </a:r>
            <a:r>
              <a:rPr lang="en-US" dirty="0">
                <a:solidFill>
                  <a:schemeClr val="accent3"/>
                </a:solidFill>
              </a:rPr>
              <a:t> &gt;</a:t>
            </a:r>
          </a:p>
        </p:txBody>
      </p:sp>
      <p:grpSp>
        <p:nvGrpSpPr>
          <p:cNvPr id="32" name="Google Shape;750;p36"/>
          <p:cNvGrpSpPr/>
          <p:nvPr/>
        </p:nvGrpSpPr>
        <p:grpSpPr>
          <a:xfrm>
            <a:off x="2370137" y="1713540"/>
            <a:ext cx="365750" cy="302447"/>
            <a:chOff x="4667413" y="5261950"/>
            <a:chExt cx="475000" cy="389200"/>
          </a:xfrm>
        </p:grpSpPr>
        <p:sp>
          <p:nvSpPr>
            <p:cNvPr id="33" name="Google Shape;751;p36"/>
            <p:cNvSpPr/>
            <p:nvPr/>
          </p:nvSpPr>
          <p:spPr>
            <a:xfrm>
              <a:off x="5021513" y="5271425"/>
              <a:ext cx="111425" cy="314775"/>
            </a:xfrm>
            <a:custGeom>
              <a:avLst/>
              <a:gdLst/>
              <a:ahLst/>
              <a:cxnLst/>
              <a:rect l="l" t="t" r="r" b="b"/>
              <a:pathLst>
                <a:path w="4457" h="12591" extrusionOk="0">
                  <a:moveTo>
                    <a:pt x="2238" y="0"/>
                  </a:moveTo>
                  <a:cubicBezTo>
                    <a:pt x="1006" y="0"/>
                    <a:pt x="1" y="986"/>
                    <a:pt x="1" y="2219"/>
                  </a:cubicBezTo>
                  <a:lnTo>
                    <a:pt x="1" y="12591"/>
                  </a:lnTo>
                  <a:lnTo>
                    <a:pt x="4457" y="12591"/>
                  </a:lnTo>
                  <a:lnTo>
                    <a:pt x="4457" y="2219"/>
                  </a:lnTo>
                  <a:cubicBezTo>
                    <a:pt x="4457" y="986"/>
                    <a:pt x="3452" y="0"/>
                    <a:pt x="2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52;p36"/>
            <p:cNvSpPr/>
            <p:nvPr/>
          </p:nvSpPr>
          <p:spPr>
            <a:xfrm>
              <a:off x="4677363" y="5326875"/>
              <a:ext cx="454150" cy="315275"/>
            </a:xfrm>
            <a:custGeom>
              <a:avLst/>
              <a:gdLst/>
              <a:ahLst/>
              <a:cxnLst/>
              <a:rect l="l" t="t" r="r" b="b"/>
              <a:pathLst>
                <a:path w="18166" h="12611" extrusionOk="0">
                  <a:moveTo>
                    <a:pt x="740" y="1"/>
                  </a:moveTo>
                  <a:cubicBezTo>
                    <a:pt x="323" y="1"/>
                    <a:pt x="1" y="342"/>
                    <a:pt x="1" y="740"/>
                  </a:cubicBezTo>
                  <a:lnTo>
                    <a:pt x="1" y="11871"/>
                  </a:lnTo>
                  <a:cubicBezTo>
                    <a:pt x="1" y="12269"/>
                    <a:pt x="323" y="12610"/>
                    <a:pt x="740" y="12610"/>
                  </a:cubicBezTo>
                  <a:lnTo>
                    <a:pt x="16004" y="12610"/>
                  </a:lnTo>
                  <a:cubicBezTo>
                    <a:pt x="17199" y="12572"/>
                    <a:pt x="18166" y="11586"/>
                    <a:pt x="18166" y="10373"/>
                  </a:cubicBezTo>
                  <a:cubicBezTo>
                    <a:pt x="18166" y="9178"/>
                    <a:pt x="17199" y="8192"/>
                    <a:pt x="16004" y="8154"/>
                  </a:cubicBezTo>
                  <a:cubicBezTo>
                    <a:pt x="14772" y="8154"/>
                    <a:pt x="13767" y="9159"/>
                    <a:pt x="13767" y="10392"/>
                  </a:cubicBezTo>
                  <a:lnTo>
                    <a:pt x="137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53;p36"/>
            <p:cNvSpPr/>
            <p:nvPr/>
          </p:nvSpPr>
          <p:spPr>
            <a:xfrm>
              <a:off x="5058488" y="5567700"/>
              <a:ext cx="43650" cy="37325"/>
            </a:xfrm>
            <a:custGeom>
              <a:avLst/>
              <a:gdLst/>
              <a:ahLst/>
              <a:cxnLst/>
              <a:rect l="l" t="t" r="r" b="b"/>
              <a:pathLst>
                <a:path w="1746" h="1493" extrusionOk="0">
                  <a:moveTo>
                    <a:pt x="759" y="0"/>
                  </a:moveTo>
                  <a:cubicBezTo>
                    <a:pt x="342" y="0"/>
                    <a:pt x="1" y="342"/>
                    <a:pt x="1" y="759"/>
                  </a:cubicBezTo>
                  <a:cubicBezTo>
                    <a:pt x="1" y="1195"/>
                    <a:pt x="374" y="1492"/>
                    <a:pt x="756" y="1492"/>
                  </a:cubicBezTo>
                  <a:cubicBezTo>
                    <a:pt x="939" y="1492"/>
                    <a:pt x="1124" y="1424"/>
                    <a:pt x="1271" y="1271"/>
                  </a:cubicBezTo>
                  <a:cubicBezTo>
                    <a:pt x="1745" y="816"/>
                    <a:pt x="1404" y="0"/>
                    <a:pt x="7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54;p36"/>
            <p:cNvSpPr/>
            <p:nvPr/>
          </p:nvSpPr>
          <p:spPr>
            <a:xfrm>
              <a:off x="4728563" y="5382350"/>
              <a:ext cx="64975" cy="55675"/>
            </a:xfrm>
            <a:custGeom>
              <a:avLst/>
              <a:gdLst/>
              <a:ahLst/>
              <a:cxnLst/>
              <a:rect l="l" t="t" r="r" b="b"/>
              <a:pathLst>
                <a:path w="2599" h="2227" extrusionOk="0">
                  <a:moveTo>
                    <a:pt x="1499" y="0"/>
                  </a:moveTo>
                  <a:cubicBezTo>
                    <a:pt x="513" y="0"/>
                    <a:pt x="1" y="1195"/>
                    <a:pt x="702" y="1897"/>
                  </a:cubicBezTo>
                  <a:cubicBezTo>
                    <a:pt x="930" y="2124"/>
                    <a:pt x="1210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512"/>
                    <a:pt x="2105" y="0"/>
                    <a:pt x="1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55;p36"/>
            <p:cNvSpPr/>
            <p:nvPr/>
          </p:nvSpPr>
          <p:spPr>
            <a:xfrm>
              <a:off x="5083138" y="5465775"/>
              <a:ext cx="21825" cy="18750"/>
            </a:xfrm>
            <a:custGeom>
              <a:avLst/>
              <a:gdLst/>
              <a:ahLst/>
              <a:cxnLst/>
              <a:rect l="l" t="t" r="r" b="b"/>
              <a:pathLst>
                <a:path w="873" h="750" extrusionOk="0">
                  <a:moveTo>
                    <a:pt x="513" y="1"/>
                  </a:moveTo>
                  <a:cubicBezTo>
                    <a:pt x="171" y="1"/>
                    <a:pt x="1" y="399"/>
                    <a:pt x="247" y="645"/>
                  </a:cubicBezTo>
                  <a:cubicBezTo>
                    <a:pt x="319" y="717"/>
                    <a:pt x="409" y="749"/>
                    <a:pt x="497" y="749"/>
                  </a:cubicBezTo>
                  <a:cubicBezTo>
                    <a:pt x="687" y="749"/>
                    <a:pt x="873" y="600"/>
                    <a:pt x="873" y="380"/>
                  </a:cubicBezTo>
                  <a:cubicBezTo>
                    <a:pt x="873" y="171"/>
                    <a:pt x="702" y="1"/>
                    <a:pt x="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56;p36"/>
            <p:cNvSpPr/>
            <p:nvPr/>
          </p:nvSpPr>
          <p:spPr>
            <a:xfrm>
              <a:off x="5040013" y="5558700"/>
              <a:ext cx="64950" cy="55650"/>
            </a:xfrm>
            <a:custGeom>
              <a:avLst/>
              <a:gdLst/>
              <a:ahLst/>
              <a:cxnLst/>
              <a:rect l="l" t="t" r="r" b="b"/>
              <a:pathLst>
                <a:path w="2598" h="2226" extrusionOk="0">
                  <a:moveTo>
                    <a:pt x="1474" y="731"/>
                  </a:moveTo>
                  <a:cubicBezTo>
                    <a:pt x="1671" y="731"/>
                    <a:pt x="1858" y="885"/>
                    <a:pt x="1858" y="1119"/>
                  </a:cubicBezTo>
                  <a:cubicBezTo>
                    <a:pt x="1858" y="1308"/>
                    <a:pt x="1688" y="1479"/>
                    <a:pt x="1498" y="1479"/>
                  </a:cubicBezTo>
                  <a:cubicBezTo>
                    <a:pt x="1157" y="1479"/>
                    <a:pt x="986" y="1081"/>
                    <a:pt x="1214" y="834"/>
                  </a:cubicBezTo>
                  <a:cubicBezTo>
                    <a:pt x="1291" y="763"/>
                    <a:pt x="1383" y="731"/>
                    <a:pt x="1474" y="731"/>
                  </a:cubicBezTo>
                  <a:close/>
                  <a:moveTo>
                    <a:pt x="1498" y="0"/>
                  </a:moveTo>
                  <a:cubicBezTo>
                    <a:pt x="493" y="0"/>
                    <a:pt x="0" y="1195"/>
                    <a:pt x="702" y="1896"/>
                  </a:cubicBezTo>
                  <a:cubicBezTo>
                    <a:pt x="930" y="2124"/>
                    <a:pt x="1209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493"/>
                    <a:pt x="2105" y="0"/>
                    <a:pt x="1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57;p36"/>
            <p:cNvSpPr/>
            <p:nvPr/>
          </p:nvSpPr>
          <p:spPr>
            <a:xfrm>
              <a:off x="4667413" y="5261950"/>
              <a:ext cx="475000" cy="389200"/>
            </a:xfrm>
            <a:custGeom>
              <a:avLst/>
              <a:gdLst/>
              <a:ahLst/>
              <a:cxnLst/>
              <a:rect l="l" t="t" r="r" b="b"/>
              <a:pathLst>
                <a:path w="19000" h="15568" extrusionOk="0">
                  <a:moveTo>
                    <a:pt x="16402" y="740"/>
                  </a:moveTo>
                  <a:cubicBezTo>
                    <a:pt x="17407" y="740"/>
                    <a:pt x="18241" y="1574"/>
                    <a:pt x="18241" y="2598"/>
                  </a:cubicBezTo>
                  <a:lnTo>
                    <a:pt x="18241" y="11168"/>
                  </a:lnTo>
                  <a:cubicBezTo>
                    <a:pt x="17739" y="10647"/>
                    <a:pt x="17066" y="10386"/>
                    <a:pt x="16393" y="10386"/>
                  </a:cubicBezTo>
                  <a:cubicBezTo>
                    <a:pt x="15720" y="10386"/>
                    <a:pt x="15046" y="10647"/>
                    <a:pt x="14544" y="11168"/>
                  </a:cubicBezTo>
                  <a:lnTo>
                    <a:pt x="14544" y="2598"/>
                  </a:lnTo>
                  <a:cubicBezTo>
                    <a:pt x="14544" y="1574"/>
                    <a:pt x="15378" y="740"/>
                    <a:pt x="16402" y="740"/>
                  </a:cubicBezTo>
                  <a:close/>
                  <a:moveTo>
                    <a:pt x="13804" y="2977"/>
                  </a:moveTo>
                  <a:lnTo>
                    <a:pt x="13804" y="12970"/>
                  </a:lnTo>
                  <a:cubicBezTo>
                    <a:pt x="13804" y="13671"/>
                    <a:pt x="14089" y="14354"/>
                    <a:pt x="14582" y="14828"/>
                  </a:cubicBezTo>
                  <a:lnTo>
                    <a:pt x="1119" y="14828"/>
                  </a:lnTo>
                  <a:cubicBezTo>
                    <a:pt x="911" y="14828"/>
                    <a:pt x="759" y="14657"/>
                    <a:pt x="759" y="14468"/>
                  </a:cubicBezTo>
                  <a:lnTo>
                    <a:pt x="759" y="3337"/>
                  </a:lnTo>
                  <a:cubicBezTo>
                    <a:pt x="759" y="3129"/>
                    <a:pt x="911" y="2977"/>
                    <a:pt x="1119" y="2977"/>
                  </a:cubicBezTo>
                  <a:close/>
                  <a:moveTo>
                    <a:pt x="16374" y="11120"/>
                  </a:moveTo>
                  <a:cubicBezTo>
                    <a:pt x="17329" y="11120"/>
                    <a:pt x="18241" y="11859"/>
                    <a:pt x="18241" y="12989"/>
                  </a:cubicBezTo>
                  <a:cubicBezTo>
                    <a:pt x="18241" y="13994"/>
                    <a:pt x="17407" y="14828"/>
                    <a:pt x="16402" y="14828"/>
                  </a:cubicBezTo>
                  <a:cubicBezTo>
                    <a:pt x="14734" y="14828"/>
                    <a:pt x="13918" y="12837"/>
                    <a:pt x="15075" y="11661"/>
                  </a:cubicBezTo>
                  <a:cubicBezTo>
                    <a:pt x="15454" y="11288"/>
                    <a:pt x="15919" y="11120"/>
                    <a:pt x="16374" y="11120"/>
                  </a:cubicBezTo>
                  <a:close/>
                  <a:moveTo>
                    <a:pt x="16402" y="0"/>
                  </a:moveTo>
                  <a:cubicBezTo>
                    <a:pt x="15113" y="19"/>
                    <a:pt x="14013" y="948"/>
                    <a:pt x="13823" y="2238"/>
                  </a:cubicBezTo>
                  <a:lnTo>
                    <a:pt x="1119" y="2238"/>
                  </a:lnTo>
                  <a:cubicBezTo>
                    <a:pt x="512" y="2238"/>
                    <a:pt x="1" y="2731"/>
                    <a:pt x="1" y="3337"/>
                  </a:cubicBezTo>
                  <a:lnTo>
                    <a:pt x="1" y="14468"/>
                  </a:lnTo>
                  <a:cubicBezTo>
                    <a:pt x="1" y="15075"/>
                    <a:pt x="512" y="15568"/>
                    <a:pt x="1119" y="15568"/>
                  </a:cubicBezTo>
                  <a:lnTo>
                    <a:pt x="16383" y="15568"/>
                  </a:lnTo>
                  <a:cubicBezTo>
                    <a:pt x="17824" y="15568"/>
                    <a:pt x="19000" y="14411"/>
                    <a:pt x="19000" y="12989"/>
                  </a:cubicBezTo>
                  <a:lnTo>
                    <a:pt x="19000" y="2598"/>
                  </a:lnTo>
                  <a:cubicBezTo>
                    <a:pt x="19000" y="1157"/>
                    <a:pt x="17824" y="0"/>
                    <a:pt x="16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58;p36"/>
            <p:cNvSpPr/>
            <p:nvPr/>
          </p:nvSpPr>
          <p:spPr>
            <a:xfrm>
              <a:off x="4714513" y="5372850"/>
              <a:ext cx="143950" cy="219400"/>
            </a:xfrm>
            <a:custGeom>
              <a:avLst/>
              <a:gdLst/>
              <a:ahLst/>
              <a:cxnLst/>
              <a:rect l="l" t="t" r="r" b="b"/>
              <a:pathLst>
                <a:path w="5758" h="8776" extrusionOk="0">
                  <a:moveTo>
                    <a:pt x="2037" y="756"/>
                  </a:moveTo>
                  <a:cubicBezTo>
                    <a:pt x="2415" y="756"/>
                    <a:pt x="2781" y="1049"/>
                    <a:pt x="2781" y="1499"/>
                  </a:cubicBezTo>
                  <a:cubicBezTo>
                    <a:pt x="2781" y="1916"/>
                    <a:pt x="2459" y="2239"/>
                    <a:pt x="2042" y="2239"/>
                  </a:cubicBezTo>
                  <a:cubicBezTo>
                    <a:pt x="1378" y="2239"/>
                    <a:pt x="1056" y="1442"/>
                    <a:pt x="1530" y="968"/>
                  </a:cubicBezTo>
                  <a:cubicBezTo>
                    <a:pt x="1676" y="822"/>
                    <a:pt x="1858" y="756"/>
                    <a:pt x="2037" y="756"/>
                  </a:cubicBezTo>
                  <a:close/>
                  <a:moveTo>
                    <a:pt x="2038" y="1"/>
                  </a:moveTo>
                  <a:cubicBezTo>
                    <a:pt x="1681" y="1"/>
                    <a:pt x="1313" y="137"/>
                    <a:pt x="999" y="456"/>
                  </a:cubicBezTo>
                  <a:cubicBezTo>
                    <a:pt x="1" y="1485"/>
                    <a:pt x="875" y="3002"/>
                    <a:pt x="2040" y="3002"/>
                  </a:cubicBezTo>
                  <a:cubicBezTo>
                    <a:pt x="2291" y="3002"/>
                    <a:pt x="2556" y="2931"/>
                    <a:pt x="2819" y="2770"/>
                  </a:cubicBezTo>
                  <a:lnTo>
                    <a:pt x="3179" y="4192"/>
                  </a:lnTo>
                  <a:cubicBezTo>
                    <a:pt x="3201" y="4352"/>
                    <a:pt x="3335" y="4420"/>
                    <a:pt x="3484" y="4420"/>
                  </a:cubicBezTo>
                  <a:cubicBezTo>
                    <a:pt x="3721" y="4420"/>
                    <a:pt x="3993" y="4247"/>
                    <a:pt x="3900" y="4002"/>
                  </a:cubicBezTo>
                  <a:lnTo>
                    <a:pt x="3767" y="3509"/>
                  </a:lnTo>
                  <a:lnTo>
                    <a:pt x="3767" y="3509"/>
                  </a:lnTo>
                  <a:cubicBezTo>
                    <a:pt x="5019" y="4647"/>
                    <a:pt x="5019" y="6050"/>
                    <a:pt x="5019" y="8174"/>
                  </a:cubicBezTo>
                  <a:lnTo>
                    <a:pt x="5019" y="8420"/>
                  </a:lnTo>
                  <a:cubicBezTo>
                    <a:pt x="5019" y="8657"/>
                    <a:pt x="5203" y="8776"/>
                    <a:pt x="5388" y="8776"/>
                  </a:cubicBezTo>
                  <a:cubicBezTo>
                    <a:pt x="5573" y="8776"/>
                    <a:pt x="5758" y="8657"/>
                    <a:pt x="5758" y="8420"/>
                  </a:cubicBezTo>
                  <a:lnTo>
                    <a:pt x="5758" y="8174"/>
                  </a:lnTo>
                  <a:cubicBezTo>
                    <a:pt x="5758" y="5993"/>
                    <a:pt x="5758" y="4324"/>
                    <a:pt x="4298" y="2997"/>
                  </a:cubicBezTo>
                  <a:lnTo>
                    <a:pt x="4298" y="2978"/>
                  </a:lnTo>
                  <a:lnTo>
                    <a:pt x="4639" y="2978"/>
                  </a:lnTo>
                  <a:cubicBezTo>
                    <a:pt x="4657" y="2980"/>
                    <a:pt x="4674" y="2981"/>
                    <a:pt x="4690" y="2981"/>
                  </a:cubicBezTo>
                  <a:cubicBezTo>
                    <a:pt x="5159" y="2981"/>
                    <a:pt x="5153" y="2237"/>
                    <a:pt x="4674" y="2237"/>
                  </a:cubicBezTo>
                  <a:cubicBezTo>
                    <a:pt x="4663" y="2237"/>
                    <a:pt x="4651" y="2238"/>
                    <a:pt x="4639" y="2239"/>
                  </a:cubicBezTo>
                  <a:lnTo>
                    <a:pt x="3350" y="2239"/>
                  </a:lnTo>
                  <a:cubicBezTo>
                    <a:pt x="3996" y="1115"/>
                    <a:pt x="3060" y="1"/>
                    <a:pt x="2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59;p36"/>
            <p:cNvSpPr/>
            <p:nvPr/>
          </p:nvSpPr>
          <p:spPr>
            <a:xfrm>
              <a:off x="4891663" y="5373175"/>
              <a:ext cx="81950" cy="74525"/>
            </a:xfrm>
            <a:custGeom>
              <a:avLst/>
              <a:gdLst/>
              <a:ahLst/>
              <a:cxnLst/>
              <a:rect l="l" t="t" r="r" b="b"/>
              <a:pathLst>
                <a:path w="3278" h="2981" extrusionOk="0">
                  <a:moveTo>
                    <a:pt x="529" y="1"/>
                  </a:moveTo>
                  <a:cubicBezTo>
                    <a:pt x="241" y="1"/>
                    <a:pt x="4" y="372"/>
                    <a:pt x="265" y="633"/>
                  </a:cubicBezTo>
                  <a:lnTo>
                    <a:pt x="1118" y="1486"/>
                  </a:lnTo>
                  <a:lnTo>
                    <a:pt x="265" y="2339"/>
                  </a:lnTo>
                  <a:cubicBezTo>
                    <a:pt x="1" y="2603"/>
                    <a:pt x="247" y="2980"/>
                    <a:pt x="539" y="2980"/>
                  </a:cubicBezTo>
                  <a:cubicBezTo>
                    <a:pt x="624" y="2980"/>
                    <a:pt x="714" y="2948"/>
                    <a:pt x="796" y="2870"/>
                  </a:cubicBezTo>
                  <a:lnTo>
                    <a:pt x="1649" y="2017"/>
                  </a:lnTo>
                  <a:lnTo>
                    <a:pt x="2483" y="2870"/>
                  </a:lnTo>
                  <a:cubicBezTo>
                    <a:pt x="2565" y="2948"/>
                    <a:pt x="2655" y="2980"/>
                    <a:pt x="2740" y="2980"/>
                  </a:cubicBezTo>
                  <a:cubicBezTo>
                    <a:pt x="3032" y="2980"/>
                    <a:pt x="3278" y="2603"/>
                    <a:pt x="3014" y="2339"/>
                  </a:cubicBezTo>
                  <a:lnTo>
                    <a:pt x="2161" y="1486"/>
                  </a:lnTo>
                  <a:lnTo>
                    <a:pt x="3014" y="633"/>
                  </a:lnTo>
                  <a:cubicBezTo>
                    <a:pt x="3166" y="500"/>
                    <a:pt x="3166" y="254"/>
                    <a:pt x="3014" y="121"/>
                  </a:cubicBezTo>
                  <a:cubicBezTo>
                    <a:pt x="2938" y="45"/>
                    <a:pt x="2844" y="7"/>
                    <a:pt x="2749" y="7"/>
                  </a:cubicBezTo>
                  <a:cubicBezTo>
                    <a:pt x="2654" y="7"/>
                    <a:pt x="2559" y="45"/>
                    <a:pt x="2483" y="121"/>
                  </a:cubicBezTo>
                  <a:lnTo>
                    <a:pt x="1649" y="955"/>
                  </a:lnTo>
                  <a:lnTo>
                    <a:pt x="796" y="121"/>
                  </a:lnTo>
                  <a:cubicBezTo>
                    <a:pt x="711" y="36"/>
                    <a:pt x="617" y="1"/>
                    <a:pt x="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60;p36"/>
            <p:cNvSpPr/>
            <p:nvPr/>
          </p:nvSpPr>
          <p:spPr>
            <a:xfrm>
              <a:off x="4891663" y="5521325"/>
              <a:ext cx="81875" cy="74525"/>
            </a:xfrm>
            <a:custGeom>
              <a:avLst/>
              <a:gdLst/>
              <a:ahLst/>
              <a:cxnLst/>
              <a:rect l="l" t="t" r="r" b="b"/>
              <a:pathLst>
                <a:path w="3275" h="2981" extrusionOk="0">
                  <a:moveTo>
                    <a:pt x="539" y="1"/>
                  </a:moveTo>
                  <a:cubicBezTo>
                    <a:pt x="247" y="1"/>
                    <a:pt x="1" y="378"/>
                    <a:pt x="265" y="642"/>
                  </a:cubicBezTo>
                  <a:lnTo>
                    <a:pt x="1118" y="1495"/>
                  </a:lnTo>
                  <a:lnTo>
                    <a:pt x="265" y="2348"/>
                  </a:lnTo>
                  <a:cubicBezTo>
                    <a:pt x="4" y="2609"/>
                    <a:pt x="241" y="2981"/>
                    <a:pt x="529" y="2981"/>
                  </a:cubicBezTo>
                  <a:cubicBezTo>
                    <a:pt x="617" y="2981"/>
                    <a:pt x="711" y="2945"/>
                    <a:pt x="796" y="2860"/>
                  </a:cubicBezTo>
                  <a:lnTo>
                    <a:pt x="1649" y="2026"/>
                  </a:lnTo>
                  <a:lnTo>
                    <a:pt x="2483" y="2860"/>
                  </a:lnTo>
                  <a:cubicBezTo>
                    <a:pt x="2568" y="2945"/>
                    <a:pt x="2662" y="2981"/>
                    <a:pt x="2750" y="2981"/>
                  </a:cubicBezTo>
                  <a:cubicBezTo>
                    <a:pt x="3038" y="2981"/>
                    <a:pt x="3275" y="2609"/>
                    <a:pt x="3014" y="2348"/>
                  </a:cubicBezTo>
                  <a:lnTo>
                    <a:pt x="2161" y="1495"/>
                  </a:lnTo>
                  <a:lnTo>
                    <a:pt x="3014" y="642"/>
                  </a:lnTo>
                  <a:cubicBezTo>
                    <a:pt x="3166" y="490"/>
                    <a:pt x="3166" y="263"/>
                    <a:pt x="3014" y="111"/>
                  </a:cubicBezTo>
                  <a:cubicBezTo>
                    <a:pt x="2938" y="44"/>
                    <a:pt x="2844" y="11"/>
                    <a:pt x="2749" y="11"/>
                  </a:cubicBezTo>
                  <a:cubicBezTo>
                    <a:pt x="2654" y="11"/>
                    <a:pt x="2559" y="44"/>
                    <a:pt x="2483" y="111"/>
                  </a:cubicBezTo>
                  <a:lnTo>
                    <a:pt x="1649" y="964"/>
                  </a:lnTo>
                  <a:lnTo>
                    <a:pt x="796" y="111"/>
                  </a:lnTo>
                  <a:cubicBezTo>
                    <a:pt x="714" y="33"/>
                    <a:pt x="624" y="1"/>
                    <a:pt x="5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61;p36"/>
            <p:cNvSpPr/>
            <p:nvPr/>
          </p:nvSpPr>
          <p:spPr>
            <a:xfrm>
              <a:off x="4724813" y="5521325"/>
              <a:ext cx="82250" cy="74525"/>
            </a:xfrm>
            <a:custGeom>
              <a:avLst/>
              <a:gdLst/>
              <a:ahLst/>
              <a:cxnLst/>
              <a:rect l="l" t="t" r="r" b="b"/>
              <a:pathLst>
                <a:path w="3290" h="2981" extrusionOk="0">
                  <a:moveTo>
                    <a:pt x="546" y="1"/>
                  </a:moveTo>
                  <a:cubicBezTo>
                    <a:pt x="258" y="1"/>
                    <a:pt x="0" y="378"/>
                    <a:pt x="264" y="642"/>
                  </a:cubicBezTo>
                  <a:lnTo>
                    <a:pt x="1118" y="1495"/>
                  </a:lnTo>
                  <a:lnTo>
                    <a:pt x="264" y="2348"/>
                  </a:lnTo>
                  <a:cubicBezTo>
                    <a:pt x="4" y="2609"/>
                    <a:pt x="252" y="2981"/>
                    <a:pt x="536" y="2981"/>
                  </a:cubicBezTo>
                  <a:cubicBezTo>
                    <a:pt x="624" y="2981"/>
                    <a:pt x="715" y="2945"/>
                    <a:pt x="795" y="2860"/>
                  </a:cubicBezTo>
                  <a:lnTo>
                    <a:pt x="1649" y="2026"/>
                  </a:lnTo>
                  <a:lnTo>
                    <a:pt x="2502" y="2860"/>
                  </a:lnTo>
                  <a:cubicBezTo>
                    <a:pt x="2582" y="2945"/>
                    <a:pt x="2673" y="2981"/>
                    <a:pt x="2761" y="2981"/>
                  </a:cubicBezTo>
                  <a:cubicBezTo>
                    <a:pt x="3044" y="2981"/>
                    <a:pt x="3289" y="2609"/>
                    <a:pt x="3014" y="2348"/>
                  </a:cubicBezTo>
                  <a:lnTo>
                    <a:pt x="2179" y="1495"/>
                  </a:lnTo>
                  <a:lnTo>
                    <a:pt x="3014" y="642"/>
                  </a:lnTo>
                  <a:cubicBezTo>
                    <a:pt x="3165" y="490"/>
                    <a:pt x="3165" y="263"/>
                    <a:pt x="3014" y="111"/>
                  </a:cubicBezTo>
                  <a:cubicBezTo>
                    <a:pt x="2947" y="44"/>
                    <a:pt x="2853" y="11"/>
                    <a:pt x="2758" y="11"/>
                  </a:cubicBezTo>
                  <a:cubicBezTo>
                    <a:pt x="2663" y="11"/>
                    <a:pt x="2568" y="44"/>
                    <a:pt x="2502" y="111"/>
                  </a:cubicBezTo>
                  <a:lnTo>
                    <a:pt x="1649" y="964"/>
                  </a:lnTo>
                  <a:lnTo>
                    <a:pt x="795" y="111"/>
                  </a:lnTo>
                  <a:cubicBezTo>
                    <a:pt x="718" y="33"/>
                    <a:pt x="630" y="1"/>
                    <a:pt x="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62;p36"/>
            <p:cNvSpPr/>
            <p:nvPr/>
          </p:nvSpPr>
          <p:spPr>
            <a:xfrm>
              <a:off x="5086463" y="5336375"/>
              <a:ext cx="18500" cy="110475"/>
            </a:xfrm>
            <a:custGeom>
              <a:avLst/>
              <a:gdLst/>
              <a:ahLst/>
              <a:cxnLst/>
              <a:rect l="l" t="t" r="r" b="b"/>
              <a:pathLst>
                <a:path w="740" h="4419" extrusionOk="0">
                  <a:moveTo>
                    <a:pt x="380" y="0"/>
                  </a:moveTo>
                  <a:cubicBezTo>
                    <a:pt x="171" y="0"/>
                    <a:pt x="0" y="152"/>
                    <a:pt x="0" y="360"/>
                  </a:cubicBezTo>
                  <a:lnTo>
                    <a:pt x="0" y="4077"/>
                  </a:lnTo>
                  <a:cubicBezTo>
                    <a:pt x="19" y="4304"/>
                    <a:pt x="195" y="4418"/>
                    <a:pt x="370" y="4418"/>
                  </a:cubicBezTo>
                  <a:cubicBezTo>
                    <a:pt x="546" y="4418"/>
                    <a:pt x="721" y="4304"/>
                    <a:pt x="740" y="4077"/>
                  </a:cubicBezTo>
                  <a:lnTo>
                    <a:pt x="740" y="360"/>
                  </a:lnTo>
                  <a:cubicBezTo>
                    <a:pt x="740" y="152"/>
                    <a:pt x="569" y="0"/>
                    <a:pt x="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772;p36"/>
          <p:cNvGrpSpPr/>
          <p:nvPr/>
        </p:nvGrpSpPr>
        <p:grpSpPr>
          <a:xfrm>
            <a:off x="2263841" y="1621014"/>
            <a:ext cx="578325" cy="487500"/>
            <a:chOff x="2099175" y="3289450"/>
            <a:chExt cx="578325" cy="487500"/>
          </a:xfrm>
        </p:grpSpPr>
        <p:sp>
          <p:nvSpPr>
            <p:cNvPr id="46" name="Google Shape;773;p36"/>
            <p:cNvSpPr/>
            <p:nvPr/>
          </p:nvSpPr>
          <p:spPr>
            <a:xfrm flipH="1">
              <a:off x="2608800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74;p36"/>
            <p:cNvSpPr/>
            <p:nvPr/>
          </p:nvSpPr>
          <p:spPr>
            <a:xfrm>
              <a:off x="2099175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505;p30">
            <a:extLst>
              <a:ext uri="{FF2B5EF4-FFF2-40B4-BE49-F238E27FC236}">
                <a16:creationId xmlns:a16="http://schemas.microsoft.com/office/drawing/2014/main" id="{A366B29F-29D3-4C8D-8E13-9C7A9411D3EA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MSIB BATCH 5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900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p49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Thanks;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545" name="Google Shape;2545;p49"/>
          <p:cNvSpPr txBox="1">
            <a:spLocks noGrp="1"/>
          </p:cNvSpPr>
          <p:nvPr>
            <p:ph type="subTitle" idx="1"/>
          </p:nvPr>
        </p:nvSpPr>
        <p:spPr>
          <a:xfrm>
            <a:off x="2034175" y="1695725"/>
            <a:ext cx="4108399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S</a:t>
            </a:r>
            <a:r>
              <a:rPr lang="en" dirty="0">
                <a:solidFill>
                  <a:schemeClr val="accent3"/>
                </a:solidFill>
              </a:rPr>
              <a:t>aeful.abdulloh_ti19@nusaputra.ac.id </a:t>
            </a: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+62 8125 0331 766</a:t>
            </a: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Nusaputra.ac.id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546" name="Google Shape;2546;p49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‘Do you have any questions?’</a:t>
            </a:r>
            <a:endParaRPr dirty="0"/>
          </a:p>
        </p:txBody>
      </p:sp>
      <p:grpSp>
        <p:nvGrpSpPr>
          <p:cNvPr id="2548" name="Google Shape;2548;p49"/>
          <p:cNvGrpSpPr/>
          <p:nvPr/>
        </p:nvGrpSpPr>
        <p:grpSpPr>
          <a:xfrm>
            <a:off x="2584287" y="2579158"/>
            <a:ext cx="375421" cy="353610"/>
            <a:chOff x="4248762" y="2749595"/>
            <a:chExt cx="375421" cy="353610"/>
          </a:xfrm>
        </p:grpSpPr>
        <p:sp>
          <p:nvSpPr>
            <p:cNvPr id="2549" name="Google Shape;2549;p49"/>
            <p:cNvSpPr/>
            <p:nvPr/>
          </p:nvSpPr>
          <p:spPr>
            <a:xfrm>
              <a:off x="4262244" y="2755191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9" y="1"/>
                    <a:pt x="0" y="2945"/>
                    <a:pt x="0" y="6580"/>
                  </a:cubicBezTo>
                  <a:cubicBezTo>
                    <a:pt x="0" y="10211"/>
                    <a:pt x="2949" y="13156"/>
                    <a:pt x="6580" y="13156"/>
                  </a:cubicBezTo>
                  <a:cubicBezTo>
                    <a:pt x="10214" y="13156"/>
                    <a:pt x="13159" y="10211"/>
                    <a:pt x="13159" y="6580"/>
                  </a:cubicBezTo>
                  <a:cubicBezTo>
                    <a:pt x="13159" y="2945"/>
                    <a:pt x="10214" y="1"/>
                    <a:pt x="6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9"/>
            <p:cNvSpPr/>
            <p:nvPr/>
          </p:nvSpPr>
          <p:spPr>
            <a:xfrm>
              <a:off x="4321847" y="2829656"/>
              <a:ext cx="186123" cy="267953"/>
            </a:xfrm>
            <a:custGeom>
              <a:avLst/>
              <a:gdLst/>
              <a:ahLst/>
              <a:cxnLst/>
              <a:rect l="l" t="t" r="r" b="b"/>
              <a:pathLst>
                <a:path w="7151" h="10295" extrusionOk="0">
                  <a:moveTo>
                    <a:pt x="6007" y="0"/>
                  </a:moveTo>
                  <a:cubicBezTo>
                    <a:pt x="3952" y="0"/>
                    <a:pt x="2003" y="1664"/>
                    <a:pt x="2003" y="3719"/>
                  </a:cubicBezTo>
                  <a:lnTo>
                    <a:pt x="2003" y="4008"/>
                  </a:lnTo>
                  <a:lnTo>
                    <a:pt x="1" y="4008"/>
                  </a:lnTo>
                  <a:lnTo>
                    <a:pt x="1" y="6010"/>
                  </a:lnTo>
                  <a:lnTo>
                    <a:pt x="2003" y="6010"/>
                  </a:lnTo>
                  <a:lnTo>
                    <a:pt x="2003" y="9894"/>
                  </a:lnTo>
                  <a:cubicBezTo>
                    <a:pt x="2643" y="10133"/>
                    <a:pt x="3318" y="10267"/>
                    <a:pt x="4005" y="10295"/>
                  </a:cubicBezTo>
                  <a:lnTo>
                    <a:pt x="4005" y="6010"/>
                  </a:lnTo>
                  <a:lnTo>
                    <a:pt x="7150" y="6010"/>
                  </a:lnTo>
                  <a:lnTo>
                    <a:pt x="7150" y="4008"/>
                  </a:lnTo>
                  <a:lnTo>
                    <a:pt x="4005" y="4008"/>
                  </a:lnTo>
                  <a:lnTo>
                    <a:pt x="4005" y="3719"/>
                  </a:lnTo>
                  <a:cubicBezTo>
                    <a:pt x="4005" y="2614"/>
                    <a:pt x="4898" y="2006"/>
                    <a:pt x="6007" y="2006"/>
                  </a:cubicBezTo>
                  <a:lnTo>
                    <a:pt x="7150" y="200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9"/>
            <p:cNvSpPr/>
            <p:nvPr/>
          </p:nvSpPr>
          <p:spPr>
            <a:xfrm>
              <a:off x="4248762" y="2749595"/>
              <a:ext cx="375421" cy="353610"/>
            </a:xfrm>
            <a:custGeom>
              <a:avLst/>
              <a:gdLst/>
              <a:ahLst/>
              <a:cxnLst/>
              <a:rect l="l" t="t" r="r" b="b"/>
              <a:pathLst>
                <a:path w="14424" h="13586" extrusionOk="0">
                  <a:moveTo>
                    <a:pt x="7101" y="0"/>
                  </a:moveTo>
                  <a:cubicBezTo>
                    <a:pt x="6858" y="0"/>
                    <a:pt x="6614" y="13"/>
                    <a:pt x="6369" y="40"/>
                  </a:cubicBezTo>
                  <a:cubicBezTo>
                    <a:pt x="4325" y="261"/>
                    <a:pt x="2488" y="1394"/>
                    <a:pt x="1380" y="3125"/>
                  </a:cubicBezTo>
                  <a:cubicBezTo>
                    <a:pt x="268" y="4856"/>
                    <a:pt x="1" y="6996"/>
                    <a:pt x="655" y="8948"/>
                  </a:cubicBezTo>
                  <a:cubicBezTo>
                    <a:pt x="1306" y="10898"/>
                    <a:pt x="2809" y="12446"/>
                    <a:pt x="4737" y="13163"/>
                  </a:cubicBezTo>
                  <a:cubicBezTo>
                    <a:pt x="4761" y="13172"/>
                    <a:pt x="4785" y="13176"/>
                    <a:pt x="4810" y="13176"/>
                  </a:cubicBezTo>
                  <a:cubicBezTo>
                    <a:pt x="4875" y="13176"/>
                    <a:pt x="4938" y="13146"/>
                    <a:pt x="4979" y="13090"/>
                  </a:cubicBezTo>
                  <a:cubicBezTo>
                    <a:pt x="5011" y="13051"/>
                    <a:pt x="5025" y="13005"/>
                    <a:pt x="5025" y="12956"/>
                  </a:cubicBezTo>
                  <a:lnTo>
                    <a:pt x="5025" y="9078"/>
                  </a:lnTo>
                  <a:cubicBezTo>
                    <a:pt x="5025" y="8962"/>
                    <a:pt x="4930" y="8864"/>
                    <a:pt x="4811" y="8864"/>
                  </a:cubicBezTo>
                  <a:lnTo>
                    <a:pt x="3023" y="8864"/>
                  </a:lnTo>
                  <a:lnTo>
                    <a:pt x="3023" y="7291"/>
                  </a:lnTo>
                  <a:lnTo>
                    <a:pt x="4811" y="7291"/>
                  </a:lnTo>
                  <a:cubicBezTo>
                    <a:pt x="4927" y="7291"/>
                    <a:pt x="5025" y="7196"/>
                    <a:pt x="5025" y="7076"/>
                  </a:cubicBezTo>
                  <a:lnTo>
                    <a:pt x="5025" y="6791"/>
                  </a:lnTo>
                  <a:cubicBezTo>
                    <a:pt x="5025" y="4923"/>
                    <a:pt x="6795" y="3287"/>
                    <a:pt x="8815" y="3287"/>
                  </a:cubicBezTo>
                  <a:lnTo>
                    <a:pt x="9743" y="3287"/>
                  </a:lnTo>
                  <a:lnTo>
                    <a:pt x="9743" y="4860"/>
                  </a:lnTo>
                  <a:lnTo>
                    <a:pt x="8815" y="4860"/>
                  </a:lnTo>
                  <a:cubicBezTo>
                    <a:pt x="8209" y="4860"/>
                    <a:pt x="7657" y="5036"/>
                    <a:pt x="7263" y="5352"/>
                  </a:cubicBezTo>
                  <a:cubicBezTo>
                    <a:pt x="6827" y="5704"/>
                    <a:pt x="6598" y="6200"/>
                    <a:pt x="6598" y="6791"/>
                  </a:cubicBezTo>
                  <a:lnTo>
                    <a:pt x="6598" y="7076"/>
                  </a:lnTo>
                  <a:cubicBezTo>
                    <a:pt x="6598" y="7196"/>
                    <a:pt x="6693" y="7291"/>
                    <a:pt x="6813" y="7291"/>
                  </a:cubicBezTo>
                  <a:lnTo>
                    <a:pt x="7657" y="7291"/>
                  </a:lnTo>
                  <a:cubicBezTo>
                    <a:pt x="7777" y="7291"/>
                    <a:pt x="7872" y="7196"/>
                    <a:pt x="7872" y="7076"/>
                  </a:cubicBezTo>
                  <a:cubicBezTo>
                    <a:pt x="7872" y="6960"/>
                    <a:pt x="7777" y="6862"/>
                    <a:pt x="7657" y="6862"/>
                  </a:cubicBezTo>
                  <a:lnTo>
                    <a:pt x="7027" y="6862"/>
                  </a:lnTo>
                  <a:lnTo>
                    <a:pt x="7027" y="6791"/>
                  </a:lnTo>
                  <a:cubicBezTo>
                    <a:pt x="7027" y="5683"/>
                    <a:pt x="7988" y="5289"/>
                    <a:pt x="8815" y="5289"/>
                  </a:cubicBezTo>
                  <a:lnTo>
                    <a:pt x="9958" y="5289"/>
                  </a:lnTo>
                  <a:cubicBezTo>
                    <a:pt x="10074" y="5289"/>
                    <a:pt x="10173" y="5194"/>
                    <a:pt x="10173" y="5074"/>
                  </a:cubicBezTo>
                  <a:lnTo>
                    <a:pt x="10173" y="3072"/>
                  </a:lnTo>
                  <a:cubicBezTo>
                    <a:pt x="10173" y="2953"/>
                    <a:pt x="10074" y="2858"/>
                    <a:pt x="9958" y="2858"/>
                  </a:cubicBezTo>
                  <a:lnTo>
                    <a:pt x="8815" y="2858"/>
                  </a:lnTo>
                  <a:cubicBezTo>
                    <a:pt x="7766" y="2858"/>
                    <a:pt x="6704" y="3277"/>
                    <a:pt x="5898" y="4001"/>
                  </a:cubicBezTo>
                  <a:cubicBezTo>
                    <a:pt x="5057" y="4761"/>
                    <a:pt x="4596" y="5750"/>
                    <a:pt x="4596" y="6791"/>
                  </a:cubicBezTo>
                  <a:lnTo>
                    <a:pt x="4596" y="6862"/>
                  </a:lnTo>
                  <a:lnTo>
                    <a:pt x="2809" y="6862"/>
                  </a:lnTo>
                  <a:cubicBezTo>
                    <a:pt x="2689" y="6862"/>
                    <a:pt x="2594" y="6957"/>
                    <a:pt x="2594" y="7076"/>
                  </a:cubicBezTo>
                  <a:lnTo>
                    <a:pt x="2594" y="9078"/>
                  </a:lnTo>
                  <a:cubicBezTo>
                    <a:pt x="2594" y="9198"/>
                    <a:pt x="2689" y="9293"/>
                    <a:pt x="2809" y="9293"/>
                  </a:cubicBezTo>
                  <a:lnTo>
                    <a:pt x="4596" y="9293"/>
                  </a:lnTo>
                  <a:lnTo>
                    <a:pt x="4596" y="12643"/>
                  </a:lnTo>
                  <a:cubicBezTo>
                    <a:pt x="2256" y="11636"/>
                    <a:pt x="740" y="9335"/>
                    <a:pt x="733" y="6791"/>
                  </a:cubicBezTo>
                  <a:cubicBezTo>
                    <a:pt x="733" y="3280"/>
                    <a:pt x="3590" y="427"/>
                    <a:pt x="7098" y="427"/>
                  </a:cubicBezTo>
                  <a:cubicBezTo>
                    <a:pt x="10606" y="427"/>
                    <a:pt x="13459" y="3287"/>
                    <a:pt x="13459" y="6791"/>
                  </a:cubicBezTo>
                  <a:cubicBezTo>
                    <a:pt x="13459" y="10296"/>
                    <a:pt x="10606" y="13153"/>
                    <a:pt x="7098" y="13153"/>
                  </a:cubicBezTo>
                  <a:lnTo>
                    <a:pt x="7024" y="13153"/>
                  </a:lnTo>
                  <a:lnTo>
                    <a:pt x="7024" y="9297"/>
                  </a:lnTo>
                  <a:lnTo>
                    <a:pt x="9958" y="9297"/>
                  </a:lnTo>
                  <a:cubicBezTo>
                    <a:pt x="10074" y="9297"/>
                    <a:pt x="10173" y="9202"/>
                    <a:pt x="10173" y="9082"/>
                  </a:cubicBezTo>
                  <a:lnTo>
                    <a:pt x="10173" y="7080"/>
                  </a:lnTo>
                  <a:cubicBezTo>
                    <a:pt x="10173" y="6960"/>
                    <a:pt x="10074" y="6865"/>
                    <a:pt x="9958" y="6865"/>
                  </a:cubicBezTo>
                  <a:lnTo>
                    <a:pt x="8702" y="6865"/>
                  </a:lnTo>
                  <a:cubicBezTo>
                    <a:pt x="8582" y="6865"/>
                    <a:pt x="8487" y="6960"/>
                    <a:pt x="8487" y="7080"/>
                  </a:cubicBezTo>
                  <a:cubicBezTo>
                    <a:pt x="8487" y="7200"/>
                    <a:pt x="8582" y="7295"/>
                    <a:pt x="8702" y="7295"/>
                  </a:cubicBezTo>
                  <a:lnTo>
                    <a:pt x="9743" y="7295"/>
                  </a:lnTo>
                  <a:lnTo>
                    <a:pt x="9743" y="8867"/>
                  </a:lnTo>
                  <a:lnTo>
                    <a:pt x="6809" y="8867"/>
                  </a:lnTo>
                  <a:cubicBezTo>
                    <a:pt x="6693" y="8867"/>
                    <a:pt x="6594" y="8962"/>
                    <a:pt x="6594" y="9082"/>
                  </a:cubicBezTo>
                  <a:lnTo>
                    <a:pt x="6594" y="13367"/>
                  </a:lnTo>
                  <a:cubicBezTo>
                    <a:pt x="6594" y="13480"/>
                    <a:pt x="6686" y="13575"/>
                    <a:pt x="6802" y="13582"/>
                  </a:cubicBezTo>
                  <a:cubicBezTo>
                    <a:pt x="6908" y="13586"/>
                    <a:pt x="7003" y="13586"/>
                    <a:pt x="7098" y="13586"/>
                  </a:cubicBezTo>
                  <a:cubicBezTo>
                    <a:pt x="9842" y="13586"/>
                    <a:pt x="12319" y="11932"/>
                    <a:pt x="13371" y="9395"/>
                  </a:cubicBezTo>
                  <a:cubicBezTo>
                    <a:pt x="14423" y="6855"/>
                    <a:pt x="13843" y="3935"/>
                    <a:pt x="11900" y="1992"/>
                  </a:cubicBezTo>
                  <a:cubicBezTo>
                    <a:pt x="10621" y="710"/>
                    <a:pt x="8891" y="0"/>
                    <a:pt x="7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2" name="Google Shape;2552;p49"/>
          <p:cNvGrpSpPr/>
          <p:nvPr/>
        </p:nvGrpSpPr>
        <p:grpSpPr>
          <a:xfrm>
            <a:off x="3654268" y="2579159"/>
            <a:ext cx="372558" cy="353610"/>
            <a:chOff x="5318743" y="2749597"/>
            <a:chExt cx="372558" cy="353610"/>
          </a:xfrm>
        </p:grpSpPr>
        <p:sp>
          <p:nvSpPr>
            <p:cNvPr id="2553" name="Google Shape;2553;p49"/>
            <p:cNvSpPr/>
            <p:nvPr/>
          </p:nvSpPr>
          <p:spPr>
            <a:xfrm>
              <a:off x="5343105" y="2755166"/>
              <a:ext cx="342418" cy="342418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9"/>
            <p:cNvSpPr/>
            <p:nvPr/>
          </p:nvSpPr>
          <p:spPr>
            <a:xfrm>
              <a:off x="5404556" y="2816617"/>
              <a:ext cx="219620" cy="219620"/>
            </a:xfrm>
            <a:custGeom>
              <a:avLst/>
              <a:gdLst/>
              <a:ahLst/>
              <a:cxnLst/>
              <a:rect l="l" t="t" r="r" b="b"/>
              <a:pathLst>
                <a:path w="8438" h="8438" extrusionOk="0">
                  <a:moveTo>
                    <a:pt x="6654" y="430"/>
                  </a:moveTo>
                  <a:cubicBezTo>
                    <a:pt x="7400" y="430"/>
                    <a:pt x="8005" y="1035"/>
                    <a:pt x="8008" y="1781"/>
                  </a:cubicBezTo>
                  <a:lnTo>
                    <a:pt x="8008" y="6654"/>
                  </a:lnTo>
                  <a:cubicBezTo>
                    <a:pt x="8005" y="7403"/>
                    <a:pt x="7400" y="8005"/>
                    <a:pt x="6654" y="8008"/>
                  </a:cubicBezTo>
                  <a:lnTo>
                    <a:pt x="1781" y="8008"/>
                  </a:lnTo>
                  <a:cubicBezTo>
                    <a:pt x="1035" y="8005"/>
                    <a:pt x="429" y="7403"/>
                    <a:pt x="429" y="6654"/>
                  </a:cubicBezTo>
                  <a:lnTo>
                    <a:pt x="429" y="1781"/>
                  </a:lnTo>
                  <a:cubicBezTo>
                    <a:pt x="429" y="1035"/>
                    <a:pt x="1035" y="430"/>
                    <a:pt x="1781" y="430"/>
                  </a:cubicBezTo>
                  <a:close/>
                  <a:moveTo>
                    <a:pt x="1781" y="0"/>
                  </a:moveTo>
                  <a:cubicBezTo>
                    <a:pt x="795" y="0"/>
                    <a:pt x="0" y="799"/>
                    <a:pt x="0" y="1781"/>
                  </a:cubicBezTo>
                  <a:lnTo>
                    <a:pt x="0" y="6654"/>
                  </a:lnTo>
                  <a:cubicBezTo>
                    <a:pt x="0" y="7639"/>
                    <a:pt x="795" y="8434"/>
                    <a:pt x="1781" y="8438"/>
                  </a:cubicBezTo>
                  <a:lnTo>
                    <a:pt x="6654" y="8438"/>
                  </a:lnTo>
                  <a:cubicBezTo>
                    <a:pt x="7639" y="8434"/>
                    <a:pt x="8434" y="7639"/>
                    <a:pt x="8438" y="6654"/>
                  </a:cubicBezTo>
                  <a:lnTo>
                    <a:pt x="8438" y="1781"/>
                  </a:lnTo>
                  <a:cubicBezTo>
                    <a:pt x="8434" y="799"/>
                    <a:pt x="7639" y="0"/>
                    <a:pt x="6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9"/>
            <p:cNvSpPr/>
            <p:nvPr/>
          </p:nvSpPr>
          <p:spPr>
            <a:xfrm>
              <a:off x="5558951" y="2844441"/>
              <a:ext cx="29775" cy="29880"/>
            </a:xfrm>
            <a:custGeom>
              <a:avLst/>
              <a:gdLst/>
              <a:ahLst/>
              <a:cxnLst/>
              <a:rect l="l" t="t" r="r" b="b"/>
              <a:pathLst>
                <a:path w="1144" h="1148" extrusionOk="0">
                  <a:moveTo>
                    <a:pt x="574" y="1"/>
                  </a:moveTo>
                  <a:cubicBezTo>
                    <a:pt x="257" y="1"/>
                    <a:pt x="0" y="258"/>
                    <a:pt x="0" y="575"/>
                  </a:cubicBezTo>
                  <a:cubicBezTo>
                    <a:pt x="0" y="891"/>
                    <a:pt x="257" y="1148"/>
                    <a:pt x="574" y="1148"/>
                  </a:cubicBezTo>
                  <a:cubicBezTo>
                    <a:pt x="891" y="1148"/>
                    <a:pt x="1144" y="891"/>
                    <a:pt x="1144" y="575"/>
                  </a:cubicBezTo>
                  <a:cubicBezTo>
                    <a:pt x="1144" y="258"/>
                    <a:pt x="891" y="1"/>
                    <a:pt x="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9"/>
            <p:cNvSpPr/>
            <p:nvPr/>
          </p:nvSpPr>
          <p:spPr>
            <a:xfrm>
              <a:off x="5318743" y="2749597"/>
              <a:ext cx="372558" cy="353610"/>
            </a:xfrm>
            <a:custGeom>
              <a:avLst/>
              <a:gdLst/>
              <a:ahLst/>
              <a:cxnLst/>
              <a:rect l="l" t="t" r="r" b="b"/>
              <a:pathLst>
                <a:path w="14314" h="13586" extrusionOk="0">
                  <a:moveTo>
                    <a:pt x="7516" y="429"/>
                  </a:moveTo>
                  <a:cubicBezTo>
                    <a:pt x="11024" y="429"/>
                    <a:pt x="13877" y="3283"/>
                    <a:pt x="13877" y="6794"/>
                  </a:cubicBezTo>
                  <a:cubicBezTo>
                    <a:pt x="13877" y="10302"/>
                    <a:pt x="11024" y="13155"/>
                    <a:pt x="7516" y="13155"/>
                  </a:cubicBezTo>
                  <a:cubicBezTo>
                    <a:pt x="4004" y="13155"/>
                    <a:pt x="1151" y="10302"/>
                    <a:pt x="1151" y="6794"/>
                  </a:cubicBezTo>
                  <a:cubicBezTo>
                    <a:pt x="1151" y="3283"/>
                    <a:pt x="4004" y="429"/>
                    <a:pt x="7516" y="429"/>
                  </a:cubicBezTo>
                  <a:close/>
                  <a:moveTo>
                    <a:pt x="7514" y="1"/>
                  </a:moveTo>
                  <a:cubicBezTo>
                    <a:pt x="6207" y="1"/>
                    <a:pt x="4892" y="377"/>
                    <a:pt x="3741" y="1147"/>
                  </a:cubicBezTo>
                  <a:cubicBezTo>
                    <a:pt x="1045" y="2945"/>
                    <a:pt x="0" y="6400"/>
                    <a:pt x="1239" y="9391"/>
                  </a:cubicBezTo>
                  <a:cubicBezTo>
                    <a:pt x="2307" y="11966"/>
                    <a:pt x="4809" y="13586"/>
                    <a:pt x="7510" y="13586"/>
                  </a:cubicBezTo>
                  <a:cubicBezTo>
                    <a:pt x="7950" y="13586"/>
                    <a:pt x="8394" y="13543"/>
                    <a:pt x="8839" y="13454"/>
                  </a:cubicBezTo>
                  <a:cubicBezTo>
                    <a:pt x="12020" y="12825"/>
                    <a:pt x="14307" y="10035"/>
                    <a:pt x="14307" y="6794"/>
                  </a:cubicBezTo>
                  <a:cubicBezTo>
                    <a:pt x="14314" y="4989"/>
                    <a:pt x="13596" y="3261"/>
                    <a:pt x="12319" y="1991"/>
                  </a:cubicBezTo>
                  <a:cubicBezTo>
                    <a:pt x="11005" y="677"/>
                    <a:pt x="9266" y="1"/>
                    <a:pt x="75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9"/>
            <p:cNvSpPr/>
            <p:nvPr/>
          </p:nvSpPr>
          <p:spPr>
            <a:xfrm>
              <a:off x="5411825" y="2823750"/>
              <a:ext cx="205800" cy="2052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9"/>
            <p:cNvSpPr/>
            <p:nvPr/>
          </p:nvSpPr>
          <p:spPr>
            <a:xfrm>
              <a:off x="5404556" y="2816617"/>
              <a:ext cx="219620" cy="219620"/>
            </a:xfrm>
            <a:custGeom>
              <a:avLst/>
              <a:gdLst/>
              <a:ahLst/>
              <a:cxnLst/>
              <a:rect l="l" t="t" r="r" b="b"/>
              <a:pathLst>
                <a:path w="8438" h="8438" extrusionOk="0">
                  <a:moveTo>
                    <a:pt x="6654" y="430"/>
                  </a:moveTo>
                  <a:cubicBezTo>
                    <a:pt x="7400" y="430"/>
                    <a:pt x="8005" y="1035"/>
                    <a:pt x="8008" y="1781"/>
                  </a:cubicBezTo>
                  <a:lnTo>
                    <a:pt x="8008" y="6654"/>
                  </a:lnTo>
                  <a:cubicBezTo>
                    <a:pt x="8005" y="7403"/>
                    <a:pt x="7400" y="8005"/>
                    <a:pt x="6654" y="8008"/>
                  </a:cubicBezTo>
                  <a:lnTo>
                    <a:pt x="1781" y="8008"/>
                  </a:lnTo>
                  <a:cubicBezTo>
                    <a:pt x="1035" y="8005"/>
                    <a:pt x="429" y="7403"/>
                    <a:pt x="429" y="6654"/>
                  </a:cubicBezTo>
                  <a:lnTo>
                    <a:pt x="429" y="1781"/>
                  </a:lnTo>
                  <a:cubicBezTo>
                    <a:pt x="429" y="1035"/>
                    <a:pt x="1035" y="430"/>
                    <a:pt x="1781" y="430"/>
                  </a:cubicBezTo>
                  <a:close/>
                  <a:moveTo>
                    <a:pt x="1781" y="0"/>
                  </a:moveTo>
                  <a:cubicBezTo>
                    <a:pt x="795" y="0"/>
                    <a:pt x="0" y="799"/>
                    <a:pt x="0" y="1781"/>
                  </a:cubicBezTo>
                  <a:lnTo>
                    <a:pt x="0" y="6654"/>
                  </a:lnTo>
                  <a:cubicBezTo>
                    <a:pt x="0" y="7639"/>
                    <a:pt x="795" y="8434"/>
                    <a:pt x="1781" y="8438"/>
                  </a:cubicBezTo>
                  <a:lnTo>
                    <a:pt x="6654" y="8438"/>
                  </a:lnTo>
                  <a:cubicBezTo>
                    <a:pt x="7639" y="8434"/>
                    <a:pt x="8434" y="7639"/>
                    <a:pt x="8438" y="6654"/>
                  </a:cubicBezTo>
                  <a:lnTo>
                    <a:pt x="8438" y="1781"/>
                  </a:lnTo>
                  <a:cubicBezTo>
                    <a:pt x="8434" y="799"/>
                    <a:pt x="7639" y="0"/>
                    <a:pt x="6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9"/>
            <p:cNvSpPr/>
            <p:nvPr/>
          </p:nvSpPr>
          <p:spPr>
            <a:xfrm>
              <a:off x="5451171" y="2868568"/>
              <a:ext cx="127665" cy="115562"/>
            </a:xfrm>
            <a:custGeom>
              <a:avLst/>
              <a:gdLst/>
              <a:ahLst/>
              <a:cxnLst/>
              <a:rect l="l" t="t" r="r" b="b"/>
              <a:pathLst>
                <a:path w="4905" h="4440" extrusionOk="0">
                  <a:moveTo>
                    <a:pt x="2426" y="0"/>
                  </a:moveTo>
                  <a:cubicBezTo>
                    <a:pt x="1830" y="0"/>
                    <a:pt x="1238" y="240"/>
                    <a:pt x="802" y="703"/>
                  </a:cubicBezTo>
                  <a:cubicBezTo>
                    <a:pt x="42" y="1516"/>
                    <a:pt x="0" y="2768"/>
                    <a:pt x="707" y="3627"/>
                  </a:cubicBezTo>
                  <a:cubicBezTo>
                    <a:pt x="1143" y="4158"/>
                    <a:pt x="1780" y="4440"/>
                    <a:pt x="2426" y="4440"/>
                  </a:cubicBezTo>
                  <a:cubicBezTo>
                    <a:pt x="2828" y="4440"/>
                    <a:pt x="3233" y="4331"/>
                    <a:pt x="3596" y="4105"/>
                  </a:cubicBezTo>
                  <a:cubicBezTo>
                    <a:pt x="3712" y="4032"/>
                    <a:pt x="3730" y="3870"/>
                    <a:pt x="3635" y="3775"/>
                  </a:cubicBezTo>
                  <a:lnTo>
                    <a:pt x="3631" y="3771"/>
                  </a:lnTo>
                  <a:cubicBezTo>
                    <a:pt x="3590" y="3730"/>
                    <a:pt x="3536" y="3708"/>
                    <a:pt x="3481" y="3708"/>
                  </a:cubicBezTo>
                  <a:cubicBezTo>
                    <a:pt x="3442" y="3708"/>
                    <a:pt x="3403" y="3719"/>
                    <a:pt x="3367" y="3743"/>
                  </a:cubicBezTo>
                  <a:cubicBezTo>
                    <a:pt x="3084" y="3916"/>
                    <a:pt x="2756" y="4010"/>
                    <a:pt x="2425" y="4010"/>
                  </a:cubicBezTo>
                  <a:cubicBezTo>
                    <a:pt x="2419" y="4010"/>
                    <a:pt x="2413" y="4010"/>
                    <a:pt x="2407" y="4010"/>
                  </a:cubicBezTo>
                  <a:cubicBezTo>
                    <a:pt x="1605" y="4003"/>
                    <a:pt x="904" y="3462"/>
                    <a:pt x="697" y="2687"/>
                  </a:cubicBezTo>
                  <a:cubicBezTo>
                    <a:pt x="489" y="1913"/>
                    <a:pt x="820" y="1094"/>
                    <a:pt x="1510" y="682"/>
                  </a:cubicBezTo>
                  <a:cubicBezTo>
                    <a:pt x="1793" y="514"/>
                    <a:pt x="2109" y="432"/>
                    <a:pt x="2422" y="432"/>
                  </a:cubicBezTo>
                  <a:cubicBezTo>
                    <a:pt x="2871" y="432"/>
                    <a:pt x="3316" y="600"/>
                    <a:pt x="3659" y="925"/>
                  </a:cubicBezTo>
                  <a:cubicBezTo>
                    <a:pt x="4240" y="1477"/>
                    <a:pt x="4381" y="2350"/>
                    <a:pt x="4008" y="3057"/>
                  </a:cubicBezTo>
                  <a:cubicBezTo>
                    <a:pt x="3962" y="3141"/>
                    <a:pt x="3976" y="3243"/>
                    <a:pt x="4043" y="3310"/>
                  </a:cubicBezTo>
                  <a:lnTo>
                    <a:pt x="4046" y="3314"/>
                  </a:lnTo>
                  <a:cubicBezTo>
                    <a:pt x="4087" y="3355"/>
                    <a:pt x="4141" y="3375"/>
                    <a:pt x="4194" y="3375"/>
                  </a:cubicBezTo>
                  <a:cubicBezTo>
                    <a:pt x="4268" y="3375"/>
                    <a:pt x="4342" y="3336"/>
                    <a:pt x="4381" y="3264"/>
                  </a:cubicBezTo>
                  <a:cubicBezTo>
                    <a:pt x="4905" y="2283"/>
                    <a:pt x="4620" y="1062"/>
                    <a:pt x="3716" y="415"/>
                  </a:cubicBezTo>
                  <a:cubicBezTo>
                    <a:pt x="3327" y="136"/>
                    <a:pt x="2875" y="0"/>
                    <a:pt x="24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9"/>
            <p:cNvSpPr/>
            <p:nvPr/>
          </p:nvSpPr>
          <p:spPr>
            <a:xfrm>
              <a:off x="5558951" y="2844441"/>
              <a:ext cx="29775" cy="29880"/>
            </a:xfrm>
            <a:custGeom>
              <a:avLst/>
              <a:gdLst/>
              <a:ahLst/>
              <a:cxnLst/>
              <a:rect l="l" t="t" r="r" b="b"/>
              <a:pathLst>
                <a:path w="1144" h="1148" extrusionOk="0">
                  <a:moveTo>
                    <a:pt x="574" y="1"/>
                  </a:moveTo>
                  <a:cubicBezTo>
                    <a:pt x="257" y="1"/>
                    <a:pt x="0" y="258"/>
                    <a:pt x="0" y="575"/>
                  </a:cubicBezTo>
                  <a:cubicBezTo>
                    <a:pt x="0" y="891"/>
                    <a:pt x="257" y="1148"/>
                    <a:pt x="574" y="1148"/>
                  </a:cubicBezTo>
                  <a:cubicBezTo>
                    <a:pt x="891" y="1148"/>
                    <a:pt x="1144" y="891"/>
                    <a:pt x="1144" y="575"/>
                  </a:cubicBezTo>
                  <a:cubicBezTo>
                    <a:pt x="1144" y="258"/>
                    <a:pt x="891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1" name="Google Shape;2561;p49"/>
          <p:cNvGrpSpPr/>
          <p:nvPr/>
        </p:nvGrpSpPr>
        <p:grpSpPr>
          <a:xfrm>
            <a:off x="3120755" y="2565609"/>
            <a:ext cx="372480" cy="353610"/>
            <a:chOff x="4785230" y="2736047"/>
            <a:chExt cx="372480" cy="353610"/>
          </a:xfrm>
        </p:grpSpPr>
        <p:sp>
          <p:nvSpPr>
            <p:cNvPr id="2562" name="Google Shape;2562;p49"/>
            <p:cNvSpPr/>
            <p:nvPr/>
          </p:nvSpPr>
          <p:spPr>
            <a:xfrm>
              <a:off x="4809513" y="2741616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80" y="13156"/>
                  </a:cubicBezTo>
                  <a:cubicBezTo>
                    <a:pt x="10211" y="13156"/>
                    <a:pt x="13159" y="10211"/>
                    <a:pt x="13159" y="6580"/>
                  </a:cubicBezTo>
                  <a:cubicBezTo>
                    <a:pt x="13159" y="2945"/>
                    <a:pt x="10211" y="1"/>
                    <a:pt x="6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9"/>
            <p:cNvSpPr/>
            <p:nvPr/>
          </p:nvSpPr>
          <p:spPr>
            <a:xfrm>
              <a:off x="4891006" y="2882738"/>
              <a:ext cx="38026" cy="112387"/>
            </a:xfrm>
            <a:custGeom>
              <a:avLst/>
              <a:gdLst/>
              <a:ahLst/>
              <a:cxnLst/>
              <a:rect l="l" t="t" r="r" b="b"/>
              <a:pathLst>
                <a:path w="1461" h="4318" extrusionOk="0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9"/>
            <p:cNvSpPr/>
            <p:nvPr/>
          </p:nvSpPr>
          <p:spPr>
            <a:xfrm>
              <a:off x="4875988" y="2815639"/>
              <a:ext cx="53044" cy="45522"/>
            </a:xfrm>
            <a:custGeom>
              <a:avLst/>
              <a:gdLst/>
              <a:ahLst/>
              <a:cxnLst/>
              <a:rect l="l" t="t" r="r" b="b"/>
              <a:pathLst>
                <a:path w="2038" h="1749" extrusionOk="0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9"/>
            <p:cNvSpPr/>
            <p:nvPr/>
          </p:nvSpPr>
          <p:spPr>
            <a:xfrm>
              <a:off x="4965470" y="2882633"/>
              <a:ext cx="119805" cy="112491"/>
            </a:xfrm>
            <a:custGeom>
              <a:avLst/>
              <a:gdLst/>
              <a:ahLst/>
              <a:cxnLst/>
              <a:rect l="l" t="t" r="r" b="b"/>
              <a:pathLst>
                <a:path w="4603" h="4322" extrusionOk="0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9"/>
            <p:cNvSpPr/>
            <p:nvPr/>
          </p:nvSpPr>
          <p:spPr>
            <a:xfrm>
              <a:off x="4785230" y="2736047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9"/>
            <p:cNvSpPr/>
            <p:nvPr/>
          </p:nvSpPr>
          <p:spPr>
            <a:xfrm>
              <a:off x="4885774" y="2877506"/>
              <a:ext cx="48489" cy="122850"/>
            </a:xfrm>
            <a:custGeom>
              <a:avLst/>
              <a:gdLst/>
              <a:ahLst/>
              <a:cxnLst/>
              <a:rect l="l" t="t" r="r" b="b"/>
              <a:pathLst>
                <a:path w="1863" h="4720" extrusionOk="0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9"/>
            <p:cNvSpPr/>
            <p:nvPr/>
          </p:nvSpPr>
          <p:spPr>
            <a:xfrm>
              <a:off x="4868934" y="2810485"/>
              <a:ext cx="65329" cy="55881"/>
            </a:xfrm>
            <a:custGeom>
              <a:avLst/>
              <a:gdLst/>
              <a:ahLst/>
              <a:cxnLst/>
              <a:rect l="l" t="t" r="r" b="b"/>
              <a:pathLst>
                <a:path w="2510" h="2147" extrusionOk="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9"/>
            <p:cNvSpPr/>
            <p:nvPr/>
          </p:nvSpPr>
          <p:spPr>
            <a:xfrm>
              <a:off x="4960239" y="2877506"/>
              <a:ext cx="130346" cy="122850"/>
            </a:xfrm>
            <a:custGeom>
              <a:avLst/>
              <a:gdLst/>
              <a:ahLst/>
              <a:cxnLst/>
              <a:rect l="l" t="t" r="r" b="b"/>
              <a:pathLst>
                <a:path w="5008" h="4720" extrusionOk="0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1" name="Google Shape;2571;p49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&lt;/p</a:t>
            </a:r>
            <a:r>
              <a:rPr lang="en" sz="1400" dirty="0">
                <a:solidFill>
                  <a:schemeClr val="accent3"/>
                </a:solidFill>
              </a:rPr>
              <a:t>enutup&gt;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2573" name="Google Shape;2573;p49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574" name="Google Shape;2574;p4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75" name="Google Shape;2575;p49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" name="Google Shape;505;p30">
            <a:extLst>
              <a:ext uri="{FF2B5EF4-FFF2-40B4-BE49-F238E27FC236}">
                <a16:creationId xmlns:a16="http://schemas.microsoft.com/office/drawing/2014/main" id="{AFBCC820-270D-4801-AD9D-33F020E523DD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MSIB BATCH 5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13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2147551" y="1214464"/>
            <a:ext cx="675624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780842" y="1220521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Instalasi</a:t>
            </a:r>
            <a:r>
              <a:rPr lang="en-US" dirty="0"/>
              <a:t> React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454813" y="2402550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263703" y="24025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Struktur</a:t>
            </a:r>
            <a:r>
              <a:rPr lang="en-US" dirty="0"/>
              <a:t> Folder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2579844" y="2963801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3451944" y="2963789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Integration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Hal yang akan</a:t>
            </a:r>
            <a:r>
              <a:rPr lang="en" dirty="0">
                <a:solidFill>
                  <a:schemeClr val="accent2"/>
                </a:solidFill>
              </a:rPr>
              <a:t>‘dibahas’</a:t>
            </a:r>
            <a:r>
              <a:rPr lang="en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instalasi</a:t>
            </a:r>
            <a:r>
              <a:rPr lang="en" dirty="0"/>
              <a:t>.js</a:t>
            </a:r>
            <a:r>
              <a:rPr lang="en-US" dirty="0"/>
              <a:t>x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</a:t>
            </a:r>
            <a:r>
              <a:rPr lang="en" sz="1400" dirty="0">
                <a:solidFill>
                  <a:schemeClr val="accent3"/>
                </a:solidFill>
              </a:rPr>
              <a:t>embahasan.</a:t>
            </a:r>
            <a:r>
              <a:rPr lang="en-US" sz="1400" dirty="0" err="1">
                <a:solidFill>
                  <a:schemeClr val="accent3"/>
                </a:solidFill>
              </a:rPr>
              <a:t>jsx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19" name="Google Shape;670;p35"/>
          <p:cNvGrpSpPr/>
          <p:nvPr/>
        </p:nvGrpSpPr>
        <p:grpSpPr>
          <a:xfrm>
            <a:off x="1590925" y="1214140"/>
            <a:ext cx="365774" cy="320040"/>
            <a:chOff x="5618463" y="1291725"/>
            <a:chExt cx="515175" cy="452225"/>
          </a:xfrm>
        </p:grpSpPr>
        <p:sp>
          <p:nvSpPr>
            <p:cNvPr id="20" name="Google Shape;671;p35"/>
            <p:cNvSpPr/>
            <p:nvPr/>
          </p:nvSpPr>
          <p:spPr>
            <a:xfrm>
              <a:off x="5977188" y="1594800"/>
              <a:ext cx="146500" cy="140500"/>
            </a:xfrm>
            <a:custGeom>
              <a:avLst/>
              <a:gdLst/>
              <a:ahLst/>
              <a:cxnLst/>
              <a:rect l="l" t="t" r="r" b="b"/>
              <a:pathLst>
                <a:path w="5860" h="5620" extrusionOk="0">
                  <a:moveTo>
                    <a:pt x="1384" y="0"/>
                  </a:moveTo>
                  <a:lnTo>
                    <a:pt x="0" y="1403"/>
                  </a:lnTo>
                  <a:cubicBezTo>
                    <a:pt x="531" y="2010"/>
                    <a:pt x="1024" y="2636"/>
                    <a:pt x="1460" y="3319"/>
                  </a:cubicBezTo>
                  <a:lnTo>
                    <a:pt x="2522" y="4968"/>
                  </a:lnTo>
                  <a:cubicBezTo>
                    <a:pt x="2874" y="5401"/>
                    <a:pt x="3381" y="5620"/>
                    <a:pt x="3887" y="5620"/>
                  </a:cubicBezTo>
                  <a:cubicBezTo>
                    <a:pt x="4334" y="5620"/>
                    <a:pt x="4781" y="5448"/>
                    <a:pt x="5120" y="5101"/>
                  </a:cubicBezTo>
                  <a:cubicBezTo>
                    <a:pt x="5859" y="4361"/>
                    <a:pt x="5802" y="3148"/>
                    <a:pt x="5006" y="2484"/>
                  </a:cubicBezTo>
                  <a:lnTo>
                    <a:pt x="3262" y="1403"/>
                  </a:lnTo>
                  <a:cubicBezTo>
                    <a:pt x="2617" y="967"/>
                    <a:pt x="1991" y="512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72;p35"/>
            <p:cNvSpPr/>
            <p:nvPr/>
          </p:nvSpPr>
          <p:spPr>
            <a:xfrm>
              <a:off x="5937838" y="1555925"/>
              <a:ext cx="74450" cy="73500"/>
            </a:xfrm>
            <a:custGeom>
              <a:avLst/>
              <a:gdLst/>
              <a:ahLst/>
              <a:cxnLst/>
              <a:rect l="l" t="t" r="r" b="b"/>
              <a:pathLst>
                <a:path w="2978" h="2940" extrusionOk="0">
                  <a:moveTo>
                    <a:pt x="1271" y="0"/>
                  </a:moveTo>
                  <a:cubicBezTo>
                    <a:pt x="911" y="475"/>
                    <a:pt x="474" y="892"/>
                    <a:pt x="0" y="1252"/>
                  </a:cubicBezTo>
                  <a:cubicBezTo>
                    <a:pt x="493" y="1726"/>
                    <a:pt x="1043" y="2333"/>
                    <a:pt x="1574" y="2940"/>
                  </a:cubicBezTo>
                  <a:lnTo>
                    <a:pt x="2977" y="1555"/>
                  </a:lnTo>
                  <a:cubicBezTo>
                    <a:pt x="2352" y="1024"/>
                    <a:pt x="1745" y="475"/>
                    <a:pt x="127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73;p35"/>
            <p:cNvSpPr/>
            <p:nvPr/>
          </p:nvSpPr>
          <p:spPr>
            <a:xfrm>
              <a:off x="5630188" y="1300900"/>
              <a:ext cx="371675" cy="317875"/>
            </a:xfrm>
            <a:custGeom>
              <a:avLst/>
              <a:gdLst/>
              <a:ahLst/>
              <a:cxnLst/>
              <a:rect l="l" t="t" r="r" b="b"/>
              <a:pathLst>
                <a:path w="14867" h="12715" extrusionOk="0">
                  <a:moveTo>
                    <a:pt x="8530" y="0"/>
                  </a:moveTo>
                  <a:cubicBezTo>
                    <a:pt x="8518" y="0"/>
                    <a:pt x="8507" y="0"/>
                    <a:pt x="8495" y="0"/>
                  </a:cubicBezTo>
                  <a:cubicBezTo>
                    <a:pt x="2826" y="0"/>
                    <a:pt x="0" y="6845"/>
                    <a:pt x="4001" y="10846"/>
                  </a:cubicBezTo>
                  <a:cubicBezTo>
                    <a:pt x="5220" y="12065"/>
                    <a:pt x="6855" y="12714"/>
                    <a:pt x="8515" y="12714"/>
                  </a:cubicBezTo>
                  <a:cubicBezTo>
                    <a:pt x="9333" y="12714"/>
                    <a:pt x="10158" y="12556"/>
                    <a:pt x="10941" y="12230"/>
                  </a:cubicBezTo>
                  <a:cubicBezTo>
                    <a:pt x="13311" y="11244"/>
                    <a:pt x="14866" y="8931"/>
                    <a:pt x="14866" y="6352"/>
                  </a:cubicBezTo>
                  <a:cubicBezTo>
                    <a:pt x="14866" y="2856"/>
                    <a:pt x="12041" y="0"/>
                    <a:pt x="8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74;p35"/>
            <p:cNvSpPr/>
            <p:nvPr/>
          </p:nvSpPr>
          <p:spPr>
            <a:xfrm>
              <a:off x="5860088" y="1372000"/>
              <a:ext cx="53125" cy="158825"/>
            </a:xfrm>
            <a:custGeom>
              <a:avLst/>
              <a:gdLst/>
              <a:ahLst/>
              <a:cxnLst/>
              <a:rect l="l" t="t" r="r" b="b"/>
              <a:pathLst>
                <a:path w="2125" h="6353" extrusionOk="0">
                  <a:moveTo>
                    <a:pt x="1" y="0"/>
                  </a:moveTo>
                  <a:lnTo>
                    <a:pt x="1" y="6353"/>
                  </a:lnTo>
                  <a:lnTo>
                    <a:pt x="2124" y="6353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75;p35"/>
            <p:cNvSpPr/>
            <p:nvPr/>
          </p:nvSpPr>
          <p:spPr>
            <a:xfrm>
              <a:off x="5807463" y="1425100"/>
              <a:ext cx="52650" cy="105725"/>
            </a:xfrm>
            <a:custGeom>
              <a:avLst/>
              <a:gdLst/>
              <a:ahLst/>
              <a:cxnLst/>
              <a:rect l="l" t="t" r="r" b="b"/>
              <a:pathLst>
                <a:path w="2106" h="4229" extrusionOk="0">
                  <a:moveTo>
                    <a:pt x="1" y="0"/>
                  </a:moveTo>
                  <a:lnTo>
                    <a:pt x="1" y="4229"/>
                  </a:lnTo>
                  <a:lnTo>
                    <a:pt x="2106" y="4229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76;p35"/>
            <p:cNvSpPr/>
            <p:nvPr/>
          </p:nvSpPr>
          <p:spPr>
            <a:xfrm>
              <a:off x="5754388" y="1478175"/>
              <a:ext cx="53100" cy="52650"/>
            </a:xfrm>
            <a:custGeom>
              <a:avLst/>
              <a:gdLst/>
              <a:ahLst/>
              <a:cxnLst/>
              <a:rect l="l" t="t" r="r" b="b"/>
              <a:pathLst>
                <a:path w="2124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24" y="210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77;p35"/>
            <p:cNvSpPr/>
            <p:nvPr/>
          </p:nvSpPr>
          <p:spPr>
            <a:xfrm>
              <a:off x="5720513" y="1326975"/>
              <a:ext cx="133925" cy="84575"/>
            </a:xfrm>
            <a:custGeom>
              <a:avLst/>
              <a:gdLst/>
              <a:ahLst/>
              <a:cxnLst/>
              <a:rect l="l" t="t" r="r" b="b"/>
              <a:pathLst>
                <a:path w="5357" h="3383" extrusionOk="0">
                  <a:moveTo>
                    <a:pt x="4882" y="0"/>
                  </a:moveTo>
                  <a:cubicBezTo>
                    <a:pt x="2891" y="0"/>
                    <a:pt x="1071" y="1119"/>
                    <a:pt x="161" y="2901"/>
                  </a:cubicBezTo>
                  <a:cubicBezTo>
                    <a:pt x="1" y="3128"/>
                    <a:pt x="299" y="3382"/>
                    <a:pt x="544" y="3382"/>
                  </a:cubicBezTo>
                  <a:cubicBezTo>
                    <a:pt x="647" y="3382"/>
                    <a:pt x="741" y="3336"/>
                    <a:pt x="786" y="3224"/>
                  </a:cubicBezTo>
                  <a:cubicBezTo>
                    <a:pt x="1556" y="1684"/>
                    <a:pt x="3126" y="720"/>
                    <a:pt x="4832" y="720"/>
                  </a:cubicBezTo>
                  <a:cubicBezTo>
                    <a:pt x="4849" y="720"/>
                    <a:pt x="4865" y="720"/>
                    <a:pt x="4882" y="721"/>
                  </a:cubicBezTo>
                  <a:cubicBezTo>
                    <a:pt x="5356" y="721"/>
                    <a:pt x="5356" y="0"/>
                    <a:pt x="4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78;p35"/>
            <p:cNvSpPr/>
            <p:nvPr/>
          </p:nvSpPr>
          <p:spPr>
            <a:xfrm>
              <a:off x="5710288" y="1426975"/>
              <a:ext cx="15675" cy="13450"/>
            </a:xfrm>
            <a:custGeom>
              <a:avLst/>
              <a:gdLst/>
              <a:ahLst/>
              <a:cxnLst/>
              <a:rect l="l" t="t" r="r" b="b"/>
              <a:pathLst>
                <a:path w="627" h="538" extrusionOk="0">
                  <a:moveTo>
                    <a:pt x="361" y="1"/>
                  </a:moveTo>
                  <a:cubicBezTo>
                    <a:pt x="115" y="1"/>
                    <a:pt x="1" y="285"/>
                    <a:pt x="171" y="456"/>
                  </a:cubicBezTo>
                  <a:cubicBezTo>
                    <a:pt x="221" y="512"/>
                    <a:pt x="288" y="538"/>
                    <a:pt x="354" y="538"/>
                  </a:cubicBezTo>
                  <a:cubicBezTo>
                    <a:pt x="490" y="538"/>
                    <a:pt x="627" y="432"/>
                    <a:pt x="627" y="266"/>
                  </a:cubicBezTo>
                  <a:cubicBezTo>
                    <a:pt x="608" y="115"/>
                    <a:pt x="494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79;p35"/>
            <p:cNvSpPr/>
            <p:nvPr/>
          </p:nvSpPr>
          <p:spPr>
            <a:xfrm>
              <a:off x="5618463" y="1291725"/>
              <a:ext cx="515175" cy="452225"/>
            </a:xfrm>
            <a:custGeom>
              <a:avLst/>
              <a:gdLst/>
              <a:ahLst/>
              <a:cxnLst/>
              <a:rect l="l" t="t" r="r" b="b"/>
              <a:pathLst>
                <a:path w="20607" h="18089" extrusionOk="0">
                  <a:moveTo>
                    <a:pt x="8963" y="714"/>
                  </a:moveTo>
                  <a:cubicBezTo>
                    <a:pt x="11160" y="714"/>
                    <a:pt x="13248" y="1913"/>
                    <a:pt x="14311" y="3951"/>
                  </a:cubicBezTo>
                  <a:cubicBezTo>
                    <a:pt x="15676" y="6568"/>
                    <a:pt x="14937" y="9772"/>
                    <a:pt x="12567" y="11536"/>
                  </a:cubicBezTo>
                  <a:cubicBezTo>
                    <a:pt x="11524" y="12313"/>
                    <a:pt x="10272" y="12730"/>
                    <a:pt x="8983" y="12730"/>
                  </a:cubicBezTo>
                  <a:cubicBezTo>
                    <a:pt x="6044" y="12730"/>
                    <a:pt x="3522" y="10587"/>
                    <a:pt x="3048" y="7667"/>
                  </a:cubicBezTo>
                  <a:cubicBezTo>
                    <a:pt x="2593" y="4766"/>
                    <a:pt x="4300" y="1941"/>
                    <a:pt x="7087" y="1012"/>
                  </a:cubicBezTo>
                  <a:cubicBezTo>
                    <a:pt x="7707" y="811"/>
                    <a:pt x="8340" y="714"/>
                    <a:pt x="8963" y="714"/>
                  </a:cubicBezTo>
                  <a:close/>
                  <a:moveTo>
                    <a:pt x="14065" y="11080"/>
                  </a:moveTo>
                  <a:cubicBezTo>
                    <a:pt x="14425" y="11422"/>
                    <a:pt x="14823" y="11782"/>
                    <a:pt x="15221" y="12123"/>
                  </a:cubicBezTo>
                  <a:lnTo>
                    <a:pt x="14368" y="12996"/>
                  </a:lnTo>
                  <a:cubicBezTo>
                    <a:pt x="14027" y="12597"/>
                    <a:pt x="13667" y="12199"/>
                    <a:pt x="13306" y="11839"/>
                  </a:cubicBezTo>
                  <a:cubicBezTo>
                    <a:pt x="13572" y="11611"/>
                    <a:pt x="13837" y="11346"/>
                    <a:pt x="14065" y="11080"/>
                  </a:cubicBezTo>
                  <a:close/>
                  <a:moveTo>
                    <a:pt x="15771" y="12578"/>
                  </a:moveTo>
                  <a:cubicBezTo>
                    <a:pt x="16302" y="13015"/>
                    <a:pt x="16852" y="13413"/>
                    <a:pt x="17440" y="13792"/>
                  </a:cubicBezTo>
                  <a:lnTo>
                    <a:pt x="19146" y="14892"/>
                  </a:lnTo>
                  <a:cubicBezTo>
                    <a:pt x="19696" y="15385"/>
                    <a:pt x="19772" y="16219"/>
                    <a:pt x="19336" y="16826"/>
                  </a:cubicBezTo>
                  <a:cubicBezTo>
                    <a:pt x="19051" y="17179"/>
                    <a:pt x="18630" y="17360"/>
                    <a:pt x="18207" y="17360"/>
                  </a:cubicBezTo>
                  <a:cubicBezTo>
                    <a:pt x="17814" y="17360"/>
                    <a:pt x="17420" y="17203"/>
                    <a:pt x="17137" y="16883"/>
                  </a:cubicBezTo>
                  <a:lnTo>
                    <a:pt x="16094" y="15233"/>
                  </a:lnTo>
                  <a:cubicBezTo>
                    <a:pt x="15714" y="14645"/>
                    <a:pt x="15278" y="14076"/>
                    <a:pt x="14823" y="13526"/>
                  </a:cubicBezTo>
                  <a:lnTo>
                    <a:pt x="15771" y="12578"/>
                  </a:lnTo>
                  <a:close/>
                  <a:moveTo>
                    <a:pt x="8922" y="0"/>
                  </a:moveTo>
                  <a:cubicBezTo>
                    <a:pt x="7272" y="0"/>
                    <a:pt x="5590" y="612"/>
                    <a:pt x="4224" y="1979"/>
                  </a:cubicBezTo>
                  <a:cubicBezTo>
                    <a:pt x="1" y="6202"/>
                    <a:pt x="2983" y="13432"/>
                    <a:pt x="8960" y="13432"/>
                  </a:cubicBezTo>
                  <a:cubicBezTo>
                    <a:pt x="8967" y="13432"/>
                    <a:pt x="8975" y="13432"/>
                    <a:pt x="8983" y="13432"/>
                  </a:cubicBezTo>
                  <a:cubicBezTo>
                    <a:pt x="9012" y="13432"/>
                    <a:pt x="9042" y="13432"/>
                    <a:pt x="9071" y="13432"/>
                  </a:cubicBezTo>
                  <a:cubicBezTo>
                    <a:pt x="10386" y="13432"/>
                    <a:pt x="11662" y="13017"/>
                    <a:pt x="12737" y="12294"/>
                  </a:cubicBezTo>
                  <a:cubicBezTo>
                    <a:pt x="13761" y="13318"/>
                    <a:pt x="14690" y="14437"/>
                    <a:pt x="15506" y="15631"/>
                  </a:cubicBezTo>
                  <a:lnTo>
                    <a:pt x="16568" y="17300"/>
                  </a:lnTo>
                  <a:cubicBezTo>
                    <a:pt x="16587" y="17300"/>
                    <a:pt x="16587" y="17319"/>
                    <a:pt x="16606" y="17338"/>
                  </a:cubicBezTo>
                  <a:cubicBezTo>
                    <a:pt x="17025" y="17836"/>
                    <a:pt x="17622" y="18089"/>
                    <a:pt x="18221" y="18089"/>
                  </a:cubicBezTo>
                  <a:cubicBezTo>
                    <a:pt x="18761" y="18089"/>
                    <a:pt x="19302" y="17884"/>
                    <a:pt x="19715" y="17470"/>
                  </a:cubicBezTo>
                  <a:cubicBezTo>
                    <a:pt x="20606" y="16579"/>
                    <a:pt x="20531" y="15138"/>
                    <a:pt x="19583" y="14342"/>
                  </a:cubicBezTo>
                  <a:lnTo>
                    <a:pt x="19545" y="14323"/>
                  </a:lnTo>
                  <a:lnTo>
                    <a:pt x="17800" y="13204"/>
                  </a:lnTo>
                  <a:cubicBezTo>
                    <a:pt x="16625" y="12408"/>
                    <a:pt x="15525" y="11517"/>
                    <a:pt x="14501" y="10531"/>
                  </a:cubicBezTo>
                  <a:cubicBezTo>
                    <a:pt x="15278" y="9412"/>
                    <a:pt x="15695" y="8085"/>
                    <a:pt x="15695" y="6738"/>
                  </a:cubicBezTo>
                  <a:cubicBezTo>
                    <a:pt x="15695" y="2683"/>
                    <a:pt x="12378" y="0"/>
                    <a:pt x="8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80;p35"/>
            <p:cNvSpPr/>
            <p:nvPr/>
          </p:nvSpPr>
          <p:spPr>
            <a:xfrm>
              <a:off x="5724988" y="1363475"/>
              <a:ext cx="217600" cy="176350"/>
            </a:xfrm>
            <a:custGeom>
              <a:avLst/>
              <a:gdLst/>
              <a:ahLst/>
              <a:cxnLst/>
              <a:rect l="l" t="t" r="r" b="b"/>
              <a:pathLst>
                <a:path w="8704" h="7054" extrusionOk="0">
                  <a:moveTo>
                    <a:pt x="2940" y="4949"/>
                  </a:moveTo>
                  <a:lnTo>
                    <a:pt x="2940" y="6352"/>
                  </a:lnTo>
                  <a:lnTo>
                    <a:pt x="1518" y="6352"/>
                  </a:lnTo>
                  <a:lnTo>
                    <a:pt x="1518" y="4949"/>
                  </a:lnTo>
                  <a:close/>
                  <a:moveTo>
                    <a:pt x="5063" y="2825"/>
                  </a:moveTo>
                  <a:lnTo>
                    <a:pt x="5063" y="6352"/>
                  </a:lnTo>
                  <a:lnTo>
                    <a:pt x="3641" y="6352"/>
                  </a:lnTo>
                  <a:lnTo>
                    <a:pt x="3641" y="2825"/>
                  </a:lnTo>
                  <a:close/>
                  <a:moveTo>
                    <a:pt x="7187" y="702"/>
                  </a:moveTo>
                  <a:lnTo>
                    <a:pt x="7187" y="6352"/>
                  </a:lnTo>
                  <a:lnTo>
                    <a:pt x="5765" y="6352"/>
                  </a:lnTo>
                  <a:lnTo>
                    <a:pt x="5765" y="702"/>
                  </a:lnTo>
                  <a:close/>
                  <a:moveTo>
                    <a:pt x="5405" y="0"/>
                  </a:moveTo>
                  <a:cubicBezTo>
                    <a:pt x="5215" y="0"/>
                    <a:pt x="5063" y="152"/>
                    <a:pt x="5063" y="341"/>
                  </a:cubicBezTo>
                  <a:lnTo>
                    <a:pt x="5063" y="2105"/>
                  </a:lnTo>
                  <a:lnTo>
                    <a:pt x="3300" y="2105"/>
                  </a:lnTo>
                  <a:cubicBezTo>
                    <a:pt x="3091" y="2105"/>
                    <a:pt x="2940" y="2276"/>
                    <a:pt x="2940" y="2465"/>
                  </a:cubicBezTo>
                  <a:lnTo>
                    <a:pt x="2940" y="4229"/>
                  </a:lnTo>
                  <a:lnTo>
                    <a:pt x="1176" y="4229"/>
                  </a:lnTo>
                  <a:cubicBezTo>
                    <a:pt x="987" y="4229"/>
                    <a:pt x="816" y="4380"/>
                    <a:pt x="816" y="4589"/>
                  </a:cubicBezTo>
                  <a:lnTo>
                    <a:pt x="816" y="6352"/>
                  </a:lnTo>
                  <a:lnTo>
                    <a:pt x="475" y="6352"/>
                  </a:lnTo>
                  <a:cubicBezTo>
                    <a:pt x="1" y="6352"/>
                    <a:pt x="1" y="7054"/>
                    <a:pt x="475" y="7054"/>
                  </a:cubicBezTo>
                  <a:lnTo>
                    <a:pt x="8230" y="7054"/>
                  </a:lnTo>
                  <a:cubicBezTo>
                    <a:pt x="8704" y="7054"/>
                    <a:pt x="8704" y="6352"/>
                    <a:pt x="8230" y="6352"/>
                  </a:cubicBezTo>
                  <a:lnTo>
                    <a:pt x="7889" y="6352"/>
                  </a:lnTo>
                  <a:lnTo>
                    <a:pt x="7889" y="341"/>
                  </a:lnTo>
                  <a:cubicBezTo>
                    <a:pt x="7889" y="152"/>
                    <a:pt x="7718" y="0"/>
                    <a:pt x="7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681;p35"/>
          <p:cNvGrpSpPr/>
          <p:nvPr/>
        </p:nvGrpSpPr>
        <p:grpSpPr>
          <a:xfrm>
            <a:off x="2062975" y="2414415"/>
            <a:ext cx="365778" cy="297855"/>
            <a:chOff x="5899913" y="4248925"/>
            <a:chExt cx="639025" cy="524300"/>
          </a:xfrm>
        </p:grpSpPr>
        <p:sp>
          <p:nvSpPr>
            <p:cNvPr id="31" name="Google Shape;682;p35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83;p35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84;p35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85;p35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86;p35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87;p35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88;p35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89;p35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90;p35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691;p35"/>
          <p:cNvGrpSpPr/>
          <p:nvPr/>
        </p:nvGrpSpPr>
        <p:grpSpPr>
          <a:xfrm>
            <a:off x="2214077" y="2923845"/>
            <a:ext cx="365767" cy="365751"/>
            <a:chOff x="4596788" y="1356600"/>
            <a:chExt cx="315725" cy="315575"/>
          </a:xfrm>
        </p:grpSpPr>
        <p:sp>
          <p:nvSpPr>
            <p:cNvPr id="41" name="Google Shape;692;p35"/>
            <p:cNvSpPr/>
            <p:nvPr/>
          </p:nvSpPr>
          <p:spPr>
            <a:xfrm>
              <a:off x="4602463" y="1362800"/>
              <a:ext cx="303425" cy="185100"/>
            </a:xfrm>
            <a:custGeom>
              <a:avLst/>
              <a:gdLst/>
              <a:ahLst/>
              <a:cxnLst/>
              <a:rect l="l" t="t" r="r" b="b"/>
              <a:pathLst>
                <a:path w="12137" h="7404" extrusionOk="0">
                  <a:moveTo>
                    <a:pt x="6576" y="1"/>
                  </a:moveTo>
                  <a:cubicBezTo>
                    <a:pt x="5120" y="1"/>
                    <a:pt x="3665" y="854"/>
                    <a:pt x="3167" y="2549"/>
                  </a:cubicBezTo>
                  <a:cubicBezTo>
                    <a:pt x="2959" y="2492"/>
                    <a:pt x="2750" y="2473"/>
                    <a:pt x="2542" y="2473"/>
                  </a:cubicBezTo>
                  <a:cubicBezTo>
                    <a:pt x="2530" y="2473"/>
                    <a:pt x="2518" y="2473"/>
                    <a:pt x="2507" y="2473"/>
                  </a:cubicBezTo>
                  <a:cubicBezTo>
                    <a:pt x="1157" y="2473"/>
                    <a:pt x="38" y="3566"/>
                    <a:pt x="1" y="4938"/>
                  </a:cubicBezTo>
                  <a:cubicBezTo>
                    <a:pt x="39" y="6303"/>
                    <a:pt x="1157" y="7403"/>
                    <a:pt x="2542" y="7403"/>
                  </a:cubicBezTo>
                  <a:lnTo>
                    <a:pt x="9595" y="7403"/>
                  </a:lnTo>
                  <a:cubicBezTo>
                    <a:pt x="10980" y="7403"/>
                    <a:pt x="12098" y="6303"/>
                    <a:pt x="12136" y="4938"/>
                  </a:cubicBezTo>
                  <a:cubicBezTo>
                    <a:pt x="12117" y="3687"/>
                    <a:pt x="11188" y="2663"/>
                    <a:pt x="9956" y="2492"/>
                  </a:cubicBezTo>
                  <a:lnTo>
                    <a:pt x="9956" y="2473"/>
                  </a:lnTo>
                  <a:cubicBezTo>
                    <a:pt x="9430" y="821"/>
                    <a:pt x="8003" y="1"/>
                    <a:pt x="6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93;p35"/>
            <p:cNvSpPr/>
            <p:nvPr/>
          </p:nvSpPr>
          <p:spPr>
            <a:xfrm>
              <a:off x="4705338" y="1498575"/>
              <a:ext cx="98625" cy="167825"/>
            </a:xfrm>
            <a:custGeom>
              <a:avLst/>
              <a:gdLst/>
              <a:ahLst/>
              <a:cxnLst/>
              <a:rect l="l" t="t" r="r" b="b"/>
              <a:pathLst>
                <a:path w="3945" h="6713" extrusionOk="0">
                  <a:moveTo>
                    <a:pt x="1233" y="0"/>
                  </a:moveTo>
                  <a:lnTo>
                    <a:pt x="1233" y="3736"/>
                  </a:lnTo>
                  <a:lnTo>
                    <a:pt x="0" y="3736"/>
                  </a:lnTo>
                  <a:lnTo>
                    <a:pt x="1972" y="6713"/>
                  </a:lnTo>
                  <a:lnTo>
                    <a:pt x="3944" y="3736"/>
                  </a:lnTo>
                  <a:lnTo>
                    <a:pt x="2712" y="3736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94;p35"/>
            <p:cNvSpPr/>
            <p:nvPr/>
          </p:nvSpPr>
          <p:spPr>
            <a:xfrm>
              <a:off x="4775013" y="1455575"/>
              <a:ext cx="13775" cy="12200"/>
            </a:xfrm>
            <a:custGeom>
              <a:avLst/>
              <a:gdLst/>
              <a:ahLst/>
              <a:cxnLst/>
              <a:rect l="l" t="t" r="r" b="b"/>
              <a:pathLst>
                <a:path w="551" h="488" extrusionOk="0">
                  <a:moveTo>
                    <a:pt x="236" y="1"/>
                  </a:moveTo>
                  <a:cubicBezTo>
                    <a:pt x="115" y="1"/>
                    <a:pt x="1" y="99"/>
                    <a:pt x="1" y="241"/>
                  </a:cubicBezTo>
                  <a:cubicBezTo>
                    <a:pt x="1" y="374"/>
                    <a:pt x="115" y="488"/>
                    <a:pt x="247" y="488"/>
                  </a:cubicBezTo>
                  <a:cubicBezTo>
                    <a:pt x="456" y="488"/>
                    <a:pt x="551" y="222"/>
                    <a:pt x="399" y="71"/>
                  </a:cubicBezTo>
                  <a:cubicBezTo>
                    <a:pt x="351" y="22"/>
                    <a:pt x="293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95;p35"/>
            <p:cNvSpPr/>
            <p:nvPr/>
          </p:nvSpPr>
          <p:spPr>
            <a:xfrm>
              <a:off x="4596788" y="1356600"/>
              <a:ext cx="315725" cy="315575"/>
            </a:xfrm>
            <a:custGeom>
              <a:avLst/>
              <a:gdLst/>
              <a:ahLst/>
              <a:cxnLst/>
              <a:rect l="l" t="t" r="r" b="b"/>
              <a:pathLst>
                <a:path w="12629" h="12623" extrusionOk="0">
                  <a:moveTo>
                    <a:pt x="6804" y="501"/>
                  </a:moveTo>
                  <a:cubicBezTo>
                    <a:pt x="8025" y="501"/>
                    <a:pt x="9249" y="1152"/>
                    <a:pt x="9841" y="2475"/>
                  </a:cubicBezTo>
                  <a:cubicBezTo>
                    <a:pt x="9121" y="2475"/>
                    <a:pt x="8419" y="2759"/>
                    <a:pt x="7907" y="3271"/>
                  </a:cubicBezTo>
                  <a:cubicBezTo>
                    <a:pt x="7812" y="3366"/>
                    <a:pt x="7812" y="3518"/>
                    <a:pt x="7907" y="3612"/>
                  </a:cubicBezTo>
                  <a:cubicBezTo>
                    <a:pt x="7955" y="3660"/>
                    <a:pt x="8021" y="3683"/>
                    <a:pt x="8087" y="3683"/>
                  </a:cubicBezTo>
                  <a:cubicBezTo>
                    <a:pt x="8154" y="3683"/>
                    <a:pt x="8220" y="3660"/>
                    <a:pt x="8267" y="3612"/>
                  </a:cubicBezTo>
                  <a:cubicBezTo>
                    <a:pt x="8681" y="3199"/>
                    <a:pt x="9240" y="2959"/>
                    <a:pt x="9823" y="2959"/>
                  </a:cubicBezTo>
                  <a:cubicBezTo>
                    <a:pt x="9936" y="2959"/>
                    <a:pt x="10050" y="2968"/>
                    <a:pt x="10164" y="2987"/>
                  </a:cubicBezTo>
                  <a:cubicBezTo>
                    <a:pt x="11263" y="3119"/>
                    <a:pt x="12117" y="4048"/>
                    <a:pt x="12136" y="5186"/>
                  </a:cubicBezTo>
                  <a:cubicBezTo>
                    <a:pt x="12098" y="6419"/>
                    <a:pt x="11093" y="7405"/>
                    <a:pt x="9841" y="7405"/>
                  </a:cubicBezTo>
                  <a:lnTo>
                    <a:pt x="7281" y="7405"/>
                  </a:lnTo>
                  <a:lnTo>
                    <a:pt x="7281" y="5679"/>
                  </a:lnTo>
                  <a:cubicBezTo>
                    <a:pt x="7281" y="5546"/>
                    <a:pt x="7187" y="5433"/>
                    <a:pt x="7054" y="5433"/>
                  </a:cubicBezTo>
                  <a:lnTo>
                    <a:pt x="5575" y="5433"/>
                  </a:lnTo>
                  <a:cubicBezTo>
                    <a:pt x="5442" y="5433"/>
                    <a:pt x="5328" y="5546"/>
                    <a:pt x="5328" y="5679"/>
                  </a:cubicBezTo>
                  <a:lnTo>
                    <a:pt x="5328" y="7405"/>
                  </a:lnTo>
                  <a:lnTo>
                    <a:pt x="2788" y="7405"/>
                  </a:lnTo>
                  <a:cubicBezTo>
                    <a:pt x="1536" y="7405"/>
                    <a:pt x="512" y="6419"/>
                    <a:pt x="493" y="5186"/>
                  </a:cubicBezTo>
                  <a:cubicBezTo>
                    <a:pt x="512" y="3947"/>
                    <a:pt x="1517" y="2967"/>
                    <a:pt x="2752" y="2967"/>
                  </a:cubicBezTo>
                  <a:cubicBezTo>
                    <a:pt x="2764" y="2967"/>
                    <a:pt x="2776" y="2967"/>
                    <a:pt x="2788" y="2968"/>
                  </a:cubicBezTo>
                  <a:cubicBezTo>
                    <a:pt x="3375" y="2968"/>
                    <a:pt x="3925" y="3195"/>
                    <a:pt x="4342" y="3612"/>
                  </a:cubicBezTo>
                  <a:cubicBezTo>
                    <a:pt x="4395" y="3665"/>
                    <a:pt x="4455" y="3687"/>
                    <a:pt x="4514" y="3687"/>
                  </a:cubicBezTo>
                  <a:cubicBezTo>
                    <a:pt x="4706" y="3687"/>
                    <a:pt x="4877" y="3446"/>
                    <a:pt x="4703" y="3271"/>
                  </a:cubicBezTo>
                  <a:cubicBezTo>
                    <a:pt x="4418" y="2987"/>
                    <a:pt x="4077" y="2759"/>
                    <a:pt x="3698" y="2626"/>
                  </a:cubicBezTo>
                  <a:cubicBezTo>
                    <a:pt x="4242" y="1218"/>
                    <a:pt x="5521" y="501"/>
                    <a:pt x="6804" y="501"/>
                  </a:cubicBezTo>
                  <a:close/>
                  <a:moveTo>
                    <a:pt x="6788" y="5926"/>
                  </a:moveTo>
                  <a:lnTo>
                    <a:pt x="6788" y="9415"/>
                  </a:lnTo>
                  <a:cubicBezTo>
                    <a:pt x="6788" y="9547"/>
                    <a:pt x="6883" y="9661"/>
                    <a:pt x="7016" y="9661"/>
                  </a:cubicBezTo>
                  <a:lnTo>
                    <a:pt x="7812" y="9680"/>
                  </a:lnTo>
                  <a:lnTo>
                    <a:pt x="6295" y="11936"/>
                  </a:lnTo>
                  <a:lnTo>
                    <a:pt x="4798" y="9680"/>
                  </a:lnTo>
                  <a:lnTo>
                    <a:pt x="5556" y="9680"/>
                  </a:lnTo>
                  <a:cubicBezTo>
                    <a:pt x="5689" y="9680"/>
                    <a:pt x="5802" y="9566"/>
                    <a:pt x="5802" y="9434"/>
                  </a:cubicBezTo>
                  <a:lnTo>
                    <a:pt x="5802" y="5926"/>
                  </a:lnTo>
                  <a:close/>
                  <a:moveTo>
                    <a:pt x="6792" y="0"/>
                  </a:moveTo>
                  <a:cubicBezTo>
                    <a:pt x="5311" y="0"/>
                    <a:pt x="3829" y="830"/>
                    <a:pt x="3224" y="2494"/>
                  </a:cubicBezTo>
                  <a:cubicBezTo>
                    <a:pt x="3075" y="2470"/>
                    <a:pt x="2927" y="2458"/>
                    <a:pt x="2781" y="2458"/>
                  </a:cubicBezTo>
                  <a:cubicBezTo>
                    <a:pt x="1296" y="2458"/>
                    <a:pt x="35" y="3649"/>
                    <a:pt x="0" y="5186"/>
                  </a:cubicBezTo>
                  <a:cubicBezTo>
                    <a:pt x="19" y="6684"/>
                    <a:pt x="1271" y="7898"/>
                    <a:pt x="2788" y="7898"/>
                  </a:cubicBezTo>
                  <a:lnTo>
                    <a:pt x="5328" y="7898"/>
                  </a:lnTo>
                  <a:lnTo>
                    <a:pt x="5328" y="9168"/>
                  </a:lnTo>
                  <a:lnTo>
                    <a:pt x="4342" y="9168"/>
                  </a:lnTo>
                  <a:cubicBezTo>
                    <a:pt x="4335" y="9167"/>
                    <a:pt x="4327" y="9167"/>
                    <a:pt x="4320" y="9167"/>
                  </a:cubicBezTo>
                  <a:cubicBezTo>
                    <a:pt x="4125" y="9167"/>
                    <a:pt x="4006" y="9402"/>
                    <a:pt x="4134" y="9566"/>
                  </a:cubicBezTo>
                  <a:lnTo>
                    <a:pt x="6106" y="12524"/>
                  </a:lnTo>
                  <a:cubicBezTo>
                    <a:pt x="6139" y="12574"/>
                    <a:pt x="6200" y="12623"/>
                    <a:pt x="6277" y="12623"/>
                  </a:cubicBezTo>
                  <a:cubicBezTo>
                    <a:pt x="6289" y="12623"/>
                    <a:pt x="6302" y="12622"/>
                    <a:pt x="6314" y="12619"/>
                  </a:cubicBezTo>
                  <a:cubicBezTo>
                    <a:pt x="6325" y="12622"/>
                    <a:pt x="6335" y="12623"/>
                    <a:pt x="6345" y="12623"/>
                  </a:cubicBezTo>
                  <a:cubicBezTo>
                    <a:pt x="6410" y="12623"/>
                    <a:pt x="6471" y="12574"/>
                    <a:pt x="6504" y="12524"/>
                  </a:cubicBezTo>
                  <a:lnTo>
                    <a:pt x="8476" y="9566"/>
                  </a:lnTo>
                  <a:cubicBezTo>
                    <a:pt x="8533" y="9490"/>
                    <a:pt x="8533" y="9377"/>
                    <a:pt x="8495" y="9301"/>
                  </a:cubicBezTo>
                  <a:cubicBezTo>
                    <a:pt x="8457" y="9225"/>
                    <a:pt x="8362" y="9168"/>
                    <a:pt x="8286" y="9168"/>
                  </a:cubicBezTo>
                  <a:lnTo>
                    <a:pt x="7281" y="9168"/>
                  </a:lnTo>
                  <a:lnTo>
                    <a:pt x="7281" y="7898"/>
                  </a:lnTo>
                  <a:lnTo>
                    <a:pt x="9841" y="7898"/>
                  </a:lnTo>
                  <a:cubicBezTo>
                    <a:pt x="11339" y="7898"/>
                    <a:pt x="12591" y="6684"/>
                    <a:pt x="12629" y="5186"/>
                  </a:cubicBezTo>
                  <a:cubicBezTo>
                    <a:pt x="12591" y="3878"/>
                    <a:pt x="11662" y="2778"/>
                    <a:pt x="10372" y="2513"/>
                  </a:cubicBezTo>
                  <a:cubicBezTo>
                    <a:pt x="9773" y="839"/>
                    <a:pt x="8283" y="0"/>
                    <a:pt x="67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696;p35"/>
          <p:cNvGrpSpPr/>
          <p:nvPr/>
        </p:nvGrpSpPr>
        <p:grpSpPr>
          <a:xfrm>
            <a:off x="1484650" y="1130410"/>
            <a:ext cx="578325" cy="487500"/>
            <a:chOff x="4764875" y="1706700"/>
            <a:chExt cx="578325" cy="487500"/>
          </a:xfrm>
        </p:grpSpPr>
        <p:sp>
          <p:nvSpPr>
            <p:cNvPr id="46" name="Google Shape;697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98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699;p35"/>
          <p:cNvGrpSpPr/>
          <p:nvPr/>
        </p:nvGrpSpPr>
        <p:grpSpPr>
          <a:xfrm>
            <a:off x="1937991" y="2319592"/>
            <a:ext cx="578325" cy="487500"/>
            <a:chOff x="4764875" y="1706700"/>
            <a:chExt cx="578325" cy="487500"/>
          </a:xfrm>
        </p:grpSpPr>
        <p:sp>
          <p:nvSpPr>
            <p:cNvPr id="49" name="Google Shape;700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701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702;p35"/>
          <p:cNvGrpSpPr/>
          <p:nvPr/>
        </p:nvGrpSpPr>
        <p:grpSpPr>
          <a:xfrm>
            <a:off x="2107798" y="2862971"/>
            <a:ext cx="578325" cy="487500"/>
            <a:chOff x="4764875" y="1706700"/>
            <a:chExt cx="578325" cy="487500"/>
          </a:xfrm>
        </p:grpSpPr>
        <p:sp>
          <p:nvSpPr>
            <p:cNvPr id="52" name="Google Shape;703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04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460;p27">
            <a:extLst>
              <a:ext uri="{FF2B5EF4-FFF2-40B4-BE49-F238E27FC236}">
                <a16:creationId xmlns:a16="http://schemas.microsoft.com/office/drawing/2014/main" id="{9E8F4025-3FCA-4D3B-87D1-191D46B991ED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/>
              <a:t>MSIB BATCH 5</a:t>
            </a:r>
          </a:p>
        </p:txBody>
      </p:sp>
      <p:sp>
        <p:nvSpPr>
          <p:cNvPr id="54" name="Google Shape;483;p29">
            <a:extLst>
              <a:ext uri="{FF2B5EF4-FFF2-40B4-BE49-F238E27FC236}">
                <a16:creationId xmlns:a16="http://schemas.microsoft.com/office/drawing/2014/main" id="{017F99BB-AC12-490E-B8AD-D49142E4FD09}"/>
              </a:ext>
            </a:extLst>
          </p:cNvPr>
          <p:cNvSpPr txBox="1">
            <a:spLocks/>
          </p:cNvSpPr>
          <p:nvPr/>
        </p:nvSpPr>
        <p:spPr>
          <a:xfrm flipH="1">
            <a:off x="2204254" y="1754365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56" name="Google Shape;485;p29">
            <a:extLst>
              <a:ext uri="{FF2B5EF4-FFF2-40B4-BE49-F238E27FC236}">
                <a16:creationId xmlns:a16="http://schemas.microsoft.com/office/drawing/2014/main" id="{3D9FB568-CD9B-47FA-9C43-77DF1D31EB9A}"/>
              </a:ext>
            </a:extLst>
          </p:cNvPr>
          <p:cNvSpPr txBox="1">
            <a:spLocks/>
          </p:cNvSpPr>
          <p:nvPr/>
        </p:nvSpPr>
        <p:spPr>
          <a:xfrm>
            <a:off x="3013144" y="1754365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1800" b="0" i="0" u="none" strike="noStrike" cap="none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/>
              <a:t>Development Tools</a:t>
            </a:r>
          </a:p>
        </p:txBody>
      </p:sp>
      <p:grpSp>
        <p:nvGrpSpPr>
          <p:cNvPr id="57" name="Google Shape;681;p35">
            <a:extLst>
              <a:ext uri="{FF2B5EF4-FFF2-40B4-BE49-F238E27FC236}">
                <a16:creationId xmlns:a16="http://schemas.microsoft.com/office/drawing/2014/main" id="{BD2630F7-7162-49D8-AACD-8F798DDEEA1D}"/>
              </a:ext>
            </a:extLst>
          </p:cNvPr>
          <p:cNvGrpSpPr/>
          <p:nvPr/>
        </p:nvGrpSpPr>
        <p:grpSpPr>
          <a:xfrm>
            <a:off x="1812416" y="1766230"/>
            <a:ext cx="365778" cy="297855"/>
            <a:chOff x="5899913" y="4248925"/>
            <a:chExt cx="639025" cy="524300"/>
          </a:xfrm>
        </p:grpSpPr>
        <p:sp>
          <p:nvSpPr>
            <p:cNvPr id="58" name="Google Shape;682;p35">
              <a:extLst>
                <a:ext uri="{FF2B5EF4-FFF2-40B4-BE49-F238E27FC236}">
                  <a16:creationId xmlns:a16="http://schemas.microsoft.com/office/drawing/2014/main" id="{D28D4D49-8AE1-400C-B3B0-3999E6031F71}"/>
                </a:ext>
              </a:extLst>
            </p:cNvPr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83;p35">
              <a:extLst>
                <a:ext uri="{FF2B5EF4-FFF2-40B4-BE49-F238E27FC236}">
                  <a16:creationId xmlns:a16="http://schemas.microsoft.com/office/drawing/2014/main" id="{A81A0B84-7B03-4787-A711-4A0725215DCC}"/>
                </a:ext>
              </a:extLst>
            </p:cNvPr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84;p35">
              <a:extLst>
                <a:ext uri="{FF2B5EF4-FFF2-40B4-BE49-F238E27FC236}">
                  <a16:creationId xmlns:a16="http://schemas.microsoft.com/office/drawing/2014/main" id="{C53704C9-5C58-48F4-A13D-395FD9CE7280}"/>
                </a:ext>
              </a:extLst>
            </p:cNvPr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85;p35">
              <a:extLst>
                <a:ext uri="{FF2B5EF4-FFF2-40B4-BE49-F238E27FC236}">
                  <a16:creationId xmlns:a16="http://schemas.microsoft.com/office/drawing/2014/main" id="{9FA5F64A-E317-42B7-8021-EACB8DBD7EB1}"/>
                </a:ext>
              </a:extLst>
            </p:cNvPr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86;p35">
              <a:extLst>
                <a:ext uri="{FF2B5EF4-FFF2-40B4-BE49-F238E27FC236}">
                  <a16:creationId xmlns:a16="http://schemas.microsoft.com/office/drawing/2014/main" id="{7893A9E9-0CF2-49AF-9D00-F57E208D281E}"/>
                </a:ext>
              </a:extLst>
            </p:cNvPr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87;p35">
              <a:extLst>
                <a:ext uri="{FF2B5EF4-FFF2-40B4-BE49-F238E27FC236}">
                  <a16:creationId xmlns:a16="http://schemas.microsoft.com/office/drawing/2014/main" id="{05B47C91-9620-49B7-B7E0-932D1B3085EB}"/>
                </a:ext>
              </a:extLst>
            </p:cNvPr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88;p35">
              <a:extLst>
                <a:ext uri="{FF2B5EF4-FFF2-40B4-BE49-F238E27FC236}">
                  <a16:creationId xmlns:a16="http://schemas.microsoft.com/office/drawing/2014/main" id="{DCE7D567-33E6-4445-9D53-D9D2A7F3C91F}"/>
                </a:ext>
              </a:extLst>
            </p:cNvPr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89;p35">
              <a:extLst>
                <a:ext uri="{FF2B5EF4-FFF2-40B4-BE49-F238E27FC236}">
                  <a16:creationId xmlns:a16="http://schemas.microsoft.com/office/drawing/2014/main" id="{47FF9DAF-E06C-441D-AD56-D1BF7ADBBE5C}"/>
                </a:ext>
              </a:extLst>
            </p:cNvPr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90;p35">
              <a:extLst>
                <a:ext uri="{FF2B5EF4-FFF2-40B4-BE49-F238E27FC236}">
                  <a16:creationId xmlns:a16="http://schemas.microsoft.com/office/drawing/2014/main" id="{D18CFA2E-697A-4BAE-82D2-5577B19E2353}"/>
                </a:ext>
              </a:extLst>
            </p:cNvPr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99;p35">
            <a:extLst>
              <a:ext uri="{FF2B5EF4-FFF2-40B4-BE49-F238E27FC236}">
                <a16:creationId xmlns:a16="http://schemas.microsoft.com/office/drawing/2014/main" id="{BA27F1E2-E07B-4679-8C90-35872DAE84D9}"/>
              </a:ext>
            </a:extLst>
          </p:cNvPr>
          <p:cNvGrpSpPr/>
          <p:nvPr/>
        </p:nvGrpSpPr>
        <p:grpSpPr>
          <a:xfrm>
            <a:off x="1687432" y="1671407"/>
            <a:ext cx="578325" cy="487500"/>
            <a:chOff x="4764875" y="1706700"/>
            <a:chExt cx="578325" cy="487500"/>
          </a:xfrm>
        </p:grpSpPr>
        <p:sp>
          <p:nvSpPr>
            <p:cNvPr id="68" name="Google Shape;700;p35">
              <a:extLst>
                <a:ext uri="{FF2B5EF4-FFF2-40B4-BE49-F238E27FC236}">
                  <a16:creationId xmlns:a16="http://schemas.microsoft.com/office/drawing/2014/main" id="{1E74972B-21D6-47A4-8E2D-4933171A2F74}"/>
                </a:ext>
              </a:extLst>
            </p:cNvPr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701;p35">
              <a:extLst>
                <a:ext uri="{FF2B5EF4-FFF2-40B4-BE49-F238E27FC236}">
                  <a16:creationId xmlns:a16="http://schemas.microsoft.com/office/drawing/2014/main" id="{49F65E35-1FE8-4A41-8B39-89AC86F5A1EE}"/>
                </a:ext>
              </a:extLst>
            </p:cNvPr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486;p29">
            <a:extLst>
              <a:ext uri="{FF2B5EF4-FFF2-40B4-BE49-F238E27FC236}">
                <a16:creationId xmlns:a16="http://schemas.microsoft.com/office/drawing/2014/main" id="{F66351E9-8B5D-433D-BBA4-206D63E95361}"/>
              </a:ext>
            </a:extLst>
          </p:cNvPr>
          <p:cNvSpPr txBox="1">
            <a:spLocks/>
          </p:cNvSpPr>
          <p:nvPr/>
        </p:nvSpPr>
        <p:spPr>
          <a:xfrm flipH="1">
            <a:off x="2756182" y="3525040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71" name="Google Shape;488;p29">
            <a:extLst>
              <a:ext uri="{FF2B5EF4-FFF2-40B4-BE49-F238E27FC236}">
                <a16:creationId xmlns:a16="http://schemas.microsoft.com/office/drawing/2014/main" id="{53AF448D-A0C4-40B1-8D51-889D27A87D7E}"/>
              </a:ext>
            </a:extLst>
          </p:cNvPr>
          <p:cNvSpPr txBox="1">
            <a:spLocks/>
          </p:cNvSpPr>
          <p:nvPr/>
        </p:nvSpPr>
        <p:spPr>
          <a:xfrm>
            <a:off x="3628282" y="3525028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 err="1"/>
              <a:t>Environtment</a:t>
            </a:r>
            <a:r>
              <a:rPr lang="en-US" dirty="0"/>
              <a:t> Variable</a:t>
            </a:r>
          </a:p>
        </p:txBody>
      </p:sp>
      <p:grpSp>
        <p:nvGrpSpPr>
          <p:cNvPr id="72" name="Google Shape;691;p35">
            <a:extLst>
              <a:ext uri="{FF2B5EF4-FFF2-40B4-BE49-F238E27FC236}">
                <a16:creationId xmlns:a16="http://schemas.microsoft.com/office/drawing/2014/main" id="{A9A946B3-951F-4289-9610-EEA6B2CA3F2D}"/>
              </a:ext>
            </a:extLst>
          </p:cNvPr>
          <p:cNvGrpSpPr/>
          <p:nvPr/>
        </p:nvGrpSpPr>
        <p:grpSpPr>
          <a:xfrm>
            <a:off x="2390415" y="3485084"/>
            <a:ext cx="365767" cy="365751"/>
            <a:chOff x="4596788" y="1356600"/>
            <a:chExt cx="315725" cy="315575"/>
          </a:xfrm>
        </p:grpSpPr>
        <p:sp>
          <p:nvSpPr>
            <p:cNvPr id="73" name="Google Shape;692;p35">
              <a:extLst>
                <a:ext uri="{FF2B5EF4-FFF2-40B4-BE49-F238E27FC236}">
                  <a16:creationId xmlns:a16="http://schemas.microsoft.com/office/drawing/2014/main" id="{42923F47-D877-48FF-8118-DDEACBACD869}"/>
                </a:ext>
              </a:extLst>
            </p:cNvPr>
            <p:cNvSpPr/>
            <p:nvPr/>
          </p:nvSpPr>
          <p:spPr>
            <a:xfrm>
              <a:off x="4602463" y="1362800"/>
              <a:ext cx="303425" cy="185100"/>
            </a:xfrm>
            <a:custGeom>
              <a:avLst/>
              <a:gdLst/>
              <a:ahLst/>
              <a:cxnLst/>
              <a:rect l="l" t="t" r="r" b="b"/>
              <a:pathLst>
                <a:path w="12137" h="7404" extrusionOk="0">
                  <a:moveTo>
                    <a:pt x="6576" y="1"/>
                  </a:moveTo>
                  <a:cubicBezTo>
                    <a:pt x="5120" y="1"/>
                    <a:pt x="3665" y="854"/>
                    <a:pt x="3167" y="2549"/>
                  </a:cubicBezTo>
                  <a:cubicBezTo>
                    <a:pt x="2959" y="2492"/>
                    <a:pt x="2750" y="2473"/>
                    <a:pt x="2542" y="2473"/>
                  </a:cubicBezTo>
                  <a:cubicBezTo>
                    <a:pt x="2530" y="2473"/>
                    <a:pt x="2518" y="2473"/>
                    <a:pt x="2507" y="2473"/>
                  </a:cubicBezTo>
                  <a:cubicBezTo>
                    <a:pt x="1157" y="2473"/>
                    <a:pt x="38" y="3566"/>
                    <a:pt x="1" y="4938"/>
                  </a:cubicBezTo>
                  <a:cubicBezTo>
                    <a:pt x="39" y="6303"/>
                    <a:pt x="1157" y="7403"/>
                    <a:pt x="2542" y="7403"/>
                  </a:cubicBezTo>
                  <a:lnTo>
                    <a:pt x="9595" y="7403"/>
                  </a:lnTo>
                  <a:cubicBezTo>
                    <a:pt x="10980" y="7403"/>
                    <a:pt x="12098" y="6303"/>
                    <a:pt x="12136" y="4938"/>
                  </a:cubicBezTo>
                  <a:cubicBezTo>
                    <a:pt x="12117" y="3687"/>
                    <a:pt x="11188" y="2663"/>
                    <a:pt x="9956" y="2492"/>
                  </a:cubicBezTo>
                  <a:lnTo>
                    <a:pt x="9956" y="2473"/>
                  </a:lnTo>
                  <a:cubicBezTo>
                    <a:pt x="9430" y="821"/>
                    <a:pt x="8003" y="1"/>
                    <a:pt x="6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93;p35">
              <a:extLst>
                <a:ext uri="{FF2B5EF4-FFF2-40B4-BE49-F238E27FC236}">
                  <a16:creationId xmlns:a16="http://schemas.microsoft.com/office/drawing/2014/main" id="{3CB6935E-799B-44C4-9F8E-FC9632335BAE}"/>
                </a:ext>
              </a:extLst>
            </p:cNvPr>
            <p:cNvSpPr/>
            <p:nvPr/>
          </p:nvSpPr>
          <p:spPr>
            <a:xfrm>
              <a:off x="4705338" y="1498575"/>
              <a:ext cx="98625" cy="167825"/>
            </a:xfrm>
            <a:custGeom>
              <a:avLst/>
              <a:gdLst/>
              <a:ahLst/>
              <a:cxnLst/>
              <a:rect l="l" t="t" r="r" b="b"/>
              <a:pathLst>
                <a:path w="3945" h="6713" extrusionOk="0">
                  <a:moveTo>
                    <a:pt x="1233" y="0"/>
                  </a:moveTo>
                  <a:lnTo>
                    <a:pt x="1233" y="3736"/>
                  </a:lnTo>
                  <a:lnTo>
                    <a:pt x="0" y="3736"/>
                  </a:lnTo>
                  <a:lnTo>
                    <a:pt x="1972" y="6713"/>
                  </a:lnTo>
                  <a:lnTo>
                    <a:pt x="3944" y="3736"/>
                  </a:lnTo>
                  <a:lnTo>
                    <a:pt x="2712" y="3736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94;p35">
              <a:extLst>
                <a:ext uri="{FF2B5EF4-FFF2-40B4-BE49-F238E27FC236}">
                  <a16:creationId xmlns:a16="http://schemas.microsoft.com/office/drawing/2014/main" id="{4C3C16E8-D8B6-42F8-9915-8AC773C82209}"/>
                </a:ext>
              </a:extLst>
            </p:cNvPr>
            <p:cNvSpPr/>
            <p:nvPr/>
          </p:nvSpPr>
          <p:spPr>
            <a:xfrm>
              <a:off x="4775013" y="1455575"/>
              <a:ext cx="13775" cy="12200"/>
            </a:xfrm>
            <a:custGeom>
              <a:avLst/>
              <a:gdLst/>
              <a:ahLst/>
              <a:cxnLst/>
              <a:rect l="l" t="t" r="r" b="b"/>
              <a:pathLst>
                <a:path w="551" h="488" extrusionOk="0">
                  <a:moveTo>
                    <a:pt x="236" y="1"/>
                  </a:moveTo>
                  <a:cubicBezTo>
                    <a:pt x="115" y="1"/>
                    <a:pt x="1" y="99"/>
                    <a:pt x="1" y="241"/>
                  </a:cubicBezTo>
                  <a:cubicBezTo>
                    <a:pt x="1" y="374"/>
                    <a:pt x="115" y="488"/>
                    <a:pt x="247" y="488"/>
                  </a:cubicBezTo>
                  <a:cubicBezTo>
                    <a:pt x="456" y="488"/>
                    <a:pt x="551" y="222"/>
                    <a:pt x="399" y="71"/>
                  </a:cubicBezTo>
                  <a:cubicBezTo>
                    <a:pt x="351" y="22"/>
                    <a:pt x="293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95;p35">
              <a:extLst>
                <a:ext uri="{FF2B5EF4-FFF2-40B4-BE49-F238E27FC236}">
                  <a16:creationId xmlns:a16="http://schemas.microsoft.com/office/drawing/2014/main" id="{7C711629-0FE7-45B4-B99C-0E83696EB0B2}"/>
                </a:ext>
              </a:extLst>
            </p:cNvPr>
            <p:cNvSpPr/>
            <p:nvPr/>
          </p:nvSpPr>
          <p:spPr>
            <a:xfrm>
              <a:off x="4596788" y="1356600"/>
              <a:ext cx="315725" cy="315575"/>
            </a:xfrm>
            <a:custGeom>
              <a:avLst/>
              <a:gdLst/>
              <a:ahLst/>
              <a:cxnLst/>
              <a:rect l="l" t="t" r="r" b="b"/>
              <a:pathLst>
                <a:path w="12629" h="12623" extrusionOk="0">
                  <a:moveTo>
                    <a:pt x="6804" y="501"/>
                  </a:moveTo>
                  <a:cubicBezTo>
                    <a:pt x="8025" y="501"/>
                    <a:pt x="9249" y="1152"/>
                    <a:pt x="9841" y="2475"/>
                  </a:cubicBezTo>
                  <a:cubicBezTo>
                    <a:pt x="9121" y="2475"/>
                    <a:pt x="8419" y="2759"/>
                    <a:pt x="7907" y="3271"/>
                  </a:cubicBezTo>
                  <a:cubicBezTo>
                    <a:pt x="7812" y="3366"/>
                    <a:pt x="7812" y="3518"/>
                    <a:pt x="7907" y="3612"/>
                  </a:cubicBezTo>
                  <a:cubicBezTo>
                    <a:pt x="7955" y="3660"/>
                    <a:pt x="8021" y="3683"/>
                    <a:pt x="8087" y="3683"/>
                  </a:cubicBezTo>
                  <a:cubicBezTo>
                    <a:pt x="8154" y="3683"/>
                    <a:pt x="8220" y="3660"/>
                    <a:pt x="8267" y="3612"/>
                  </a:cubicBezTo>
                  <a:cubicBezTo>
                    <a:pt x="8681" y="3199"/>
                    <a:pt x="9240" y="2959"/>
                    <a:pt x="9823" y="2959"/>
                  </a:cubicBezTo>
                  <a:cubicBezTo>
                    <a:pt x="9936" y="2959"/>
                    <a:pt x="10050" y="2968"/>
                    <a:pt x="10164" y="2987"/>
                  </a:cubicBezTo>
                  <a:cubicBezTo>
                    <a:pt x="11263" y="3119"/>
                    <a:pt x="12117" y="4048"/>
                    <a:pt x="12136" y="5186"/>
                  </a:cubicBezTo>
                  <a:cubicBezTo>
                    <a:pt x="12098" y="6419"/>
                    <a:pt x="11093" y="7405"/>
                    <a:pt x="9841" y="7405"/>
                  </a:cubicBezTo>
                  <a:lnTo>
                    <a:pt x="7281" y="7405"/>
                  </a:lnTo>
                  <a:lnTo>
                    <a:pt x="7281" y="5679"/>
                  </a:lnTo>
                  <a:cubicBezTo>
                    <a:pt x="7281" y="5546"/>
                    <a:pt x="7187" y="5433"/>
                    <a:pt x="7054" y="5433"/>
                  </a:cubicBezTo>
                  <a:lnTo>
                    <a:pt x="5575" y="5433"/>
                  </a:lnTo>
                  <a:cubicBezTo>
                    <a:pt x="5442" y="5433"/>
                    <a:pt x="5328" y="5546"/>
                    <a:pt x="5328" y="5679"/>
                  </a:cubicBezTo>
                  <a:lnTo>
                    <a:pt x="5328" y="7405"/>
                  </a:lnTo>
                  <a:lnTo>
                    <a:pt x="2788" y="7405"/>
                  </a:lnTo>
                  <a:cubicBezTo>
                    <a:pt x="1536" y="7405"/>
                    <a:pt x="512" y="6419"/>
                    <a:pt x="493" y="5186"/>
                  </a:cubicBezTo>
                  <a:cubicBezTo>
                    <a:pt x="512" y="3947"/>
                    <a:pt x="1517" y="2967"/>
                    <a:pt x="2752" y="2967"/>
                  </a:cubicBezTo>
                  <a:cubicBezTo>
                    <a:pt x="2764" y="2967"/>
                    <a:pt x="2776" y="2967"/>
                    <a:pt x="2788" y="2968"/>
                  </a:cubicBezTo>
                  <a:cubicBezTo>
                    <a:pt x="3375" y="2968"/>
                    <a:pt x="3925" y="3195"/>
                    <a:pt x="4342" y="3612"/>
                  </a:cubicBezTo>
                  <a:cubicBezTo>
                    <a:pt x="4395" y="3665"/>
                    <a:pt x="4455" y="3687"/>
                    <a:pt x="4514" y="3687"/>
                  </a:cubicBezTo>
                  <a:cubicBezTo>
                    <a:pt x="4706" y="3687"/>
                    <a:pt x="4877" y="3446"/>
                    <a:pt x="4703" y="3271"/>
                  </a:cubicBezTo>
                  <a:cubicBezTo>
                    <a:pt x="4418" y="2987"/>
                    <a:pt x="4077" y="2759"/>
                    <a:pt x="3698" y="2626"/>
                  </a:cubicBezTo>
                  <a:cubicBezTo>
                    <a:pt x="4242" y="1218"/>
                    <a:pt x="5521" y="501"/>
                    <a:pt x="6804" y="501"/>
                  </a:cubicBezTo>
                  <a:close/>
                  <a:moveTo>
                    <a:pt x="6788" y="5926"/>
                  </a:moveTo>
                  <a:lnTo>
                    <a:pt x="6788" y="9415"/>
                  </a:lnTo>
                  <a:cubicBezTo>
                    <a:pt x="6788" y="9547"/>
                    <a:pt x="6883" y="9661"/>
                    <a:pt x="7016" y="9661"/>
                  </a:cubicBezTo>
                  <a:lnTo>
                    <a:pt x="7812" y="9680"/>
                  </a:lnTo>
                  <a:lnTo>
                    <a:pt x="6295" y="11936"/>
                  </a:lnTo>
                  <a:lnTo>
                    <a:pt x="4798" y="9680"/>
                  </a:lnTo>
                  <a:lnTo>
                    <a:pt x="5556" y="9680"/>
                  </a:lnTo>
                  <a:cubicBezTo>
                    <a:pt x="5689" y="9680"/>
                    <a:pt x="5802" y="9566"/>
                    <a:pt x="5802" y="9434"/>
                  </a:cubicBezTo>
                  <a:lnTo>
                    <a:pt x="5802" y="5926"/>
                  </a:lnTo>
                  <a:close/>
                  <a:moveTo>
                    <a:pt x="6792" y="0"/>
                  </a:moveTo>
                  <a:cubicBezTo>
                    <a:pt x="5311" y="0"/>
                    <a:pt x="3829" y="830"/>
                    <a:pt x="3224" y="2494"/>
                  </a:cubicBezTo>
                  <a:cubicBezTo>
                    <a:pt x="3075" y="2470"/>
                    <a:pt x="2927" y="2458"/>
                    <a:pt x="2781" y="2458"/>
                  </a:cubicBezTo>
                  <a:cubicBezTo>
                    <a:pt x="1296" y="2458"/>
                    <a:pt x="35" y="3649"/>
                    <a:pt x="0" y="5186"/>
                  </a:cubicBezTo>
                  <a:cubicBezTo>
                    <a:pt x="19" y="6684"/>
                    <a:pt x="1271" y="7898"/>
                    <a:pt x="2788" y="7898"/>
                  </a:cubicBezTo>
                  <a:lnTo>
                    <a:pt x="5328" y="7898"/>
                  </a:lnTo>
                  <a:lnTo>
                    <a:pt x="5328" y="9168"/>
                  </a:lnTo>
                  <a:lnTo>
                    <a:pt x="4342" y="9168"/>
                  </a:lnTo>
                  <a:cubicBezTo>
                    <a:pt x="4335" y="9167"/>
                    <a:pt x="4327" y="9167"/>
                    <a:pt x="4320" y="9167"/>
                  </a:cubicBezTo>
                  <a:cubicBezTo>
                    <a:pt x="4125" y="9167"/>
                    <a:pt x="4006" y="9402"/>
                    <a:pt x="4134" y="9566"/>
                  </a:cubicBezTo>
                  <a:lnTo>
                    <a:pt x="6106" y="12524"/>
                  </a:lnTo>
                  <a:cubicBezTo>
                    <a:pt x="6139" y="12574"/>
                    <a:pt x="6200" y="12623"/>
                    <a:pt x="6277" y="12623"/>
                  </a:cubicBezTo>
                  <a:cubicBezTo>
                    <a:pt x="6289" y="12623"/>
                    <a:pt x="6302" y="12622"/>
                    <a:pt x="6314" y="12619"/>
                  </a:cubicBezTo>
                  <a:cubicBezTo>
                    <a:pt x="6325" y="12622"/>
                    <a:pt x="6335" y="12623"/>
                    <a:pt x="6345" y="12623"/>
                  </a:cubicBezTo>
                  <a:cubicBezTo>
                    <a:pt x="6410" y="12623"/>
                    <a:pt x="6471" y="12574"/>
                    <a:pt x="6504" y="12524"/>
                  </a:cubicBezTo>
                  <a:lnTo>
                    <a:pt x="8476" y="9566"/>
                  </a:lnTo>
                  <a:cubicBezTo>
                    <a:pt x="8533" y="9490"/>
                    <a:pt x="8533" y="9377"/>
                    <a:pt x="8495" y="9301"/>
                  </a:cubicBezTo>
                  <a:cubicBezTo>
                    <a:pt x="8457" y="9225"/>
                    <a:pt x="8362" y="9168"/>
                    <a:pt x="8286" y="9168"/>
                  </a:cubicBezTo>
                  <a:lnTo>
                    <a:pt x="7281" y="9168"/>
                  </a:lnTo>
                  <a:lnTo>
                    <a:pt x="7281" y="7898"/>
                  </a:lnTo>
                  <a:lnTo>
                    <a:pt x="9841" y="7898"/>
                  </a:lnTo>
                  <a:cubicBezTo>
                    <a:pt x="11339" y="7898"/>
                    <a:pt x="12591" y="6684"/>
                    <a:pt x="12629" y="5186"/>
                  </a:cubicBezTo>
                  <a:cubicBezTo>
                    <a:pt x="12591" y="3878"/>
                    <a:pt x="11662" y="2778"/>
                    <a:pt x="10372" y="2513"/>
                  </a:cubicBezTo>
                  <a:cubicBezTo>
                    <a:pt x="9773" y="839"/>
                    <a:pt x="8283" y="0"/>
                    <a:pt x="67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02;p35">
            <a:extLst>
              <a:ext uri="{FF2B5EF4-FFF2-40B4-BE49-F238E27FC236}">
                <a16:creationId xmlns:a16="http://schemas.microsoft.com/office/drawing/2014/main" id="{EFACFE89-DB38-469E-A5F0-79CF5F616968}"/>
              </a:ext>
            </a:extLst>
          </p:cNvPr>
          <p:cNvGrpSpPr/>
          <p:nvPr/>
        </p:nvGrpSpPr>
        <p:grpSpPr>
          <a:xfrm>
            <a:off x="2284136" y="3424210"/>
            <a:ext cx="578325" cy="487500"/>
            <a:chOff x="4764875" y="1706700"/>
            <a:chExt cx="578325" cy="487500"/>
          </a:xfrm>
        </p:grpSpPr>
        <p:sp>
          <p:nvSpPr>
            <p:cNvPr id="78" name="Google Shape;703;p35">
              <a:extLst>
                <a:ext uri="{FF2B5EF4-FFF2-40B4-BE49-F238E27FC236}">
                  <a16:creationId xmlns:a16="http://schemas.microsoft.com/office/drawing/2014/main" id="{56F458AE-4138-45F5-965A-6C729E59613B}"/>
                </a:ext>
              </a:extLst>
            </p:cNvPr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04;p35">
              <a:extLst>
                <a:ext uri="{FF2B5EF4-FFF2-40B4-BE49-F238E27FC236}">
                  <a16:creationId xmlns:a16="http://schemas.microsoft.com/office/drawing/2014/main" id="{92158FFE-29FC-43BD-BDEC-340A583786DC}"/>
                </a:ext>
              </a:extLst>
            </p:cNvPr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955437" y="432225"/>
            <a:ext cx="6457039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Class </a:t>
            </a:r>
            <a:r>
              <a:rPr lang="en" sz="3600" dirty="0">
                <a:solidFill>
                  <a:schemeClr val="accent2"/>
                </a:solidFill>
              </a:rPr>
              <a:t>‘</a:t>
            </a:r>
            <a:r>
              <a:rPr lang="en-US" sz="3600" dirty="0" err="1">
                <a:solidFill>
                  <a:schemeClr val="accent2"/>
                </a:solidFill>
              </a:rPr>
              <a:t>Instalasi</a:t>
            </a:r>
            <a:r>
              <a:rPr lang="en" sz="3600" dirty="0">
                <a:solidFill>
                  <a:schemeClr val="accent2"/>
                </a:solidFill>
              </a:rPr>
              <a:t>’ </a:t>
            </a:r>
            <a:r>
              <a:rPr lang="en" sz="3600" dirty="0">
                <a:solidFill>
                  <a:schemeClr val="accent6"/>
                </a:solidFill>
              </a:rPr>
              <a:t>{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518238" y="1360125"/>
            <a:ext cx="6263153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/>
                </a:solidFill>
              </a:rPr>
              <a:t>[</a:t>
            </a:r>
            <a:r>
              <a:rPr lang="en-US" sz="2000" dirty="0">
                <a:solidFill>
                  <a:schemeClr val="accent1"/>
                </a:solidFill>
              </a:rPr>
              <a:t>React APP With Module Federation</a:t>
            </a:r>
            <a:r>
              <a:rPr lang="en" sz="2000" dirty="0">
                <a:solidFill>
                  <a:schemeClr val="accent6"/>
                </a:solidFill>
              </a:rPr>
              <a:t>]</a:t>
            </a:r>
            <a:r>
              <a:rPr lang="en" sz="2000" dirty="0">
                <a:solidFill>
                  <a:schemeClr val="accent1"/>
                </a:solidFill>
              </a:rPr>
              <a:t> 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2633475" y="1627875"/>
            <a:ext cx="4776869" cy="9985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-US" dirty="0"/>
              <a:t>Version React : 18.2.0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Instalasi</a:t>
            </a:r>
            <a:r>
              <a:rPr lang="en-US" dirty="0"/>
              <a:t> : </a:t>
            </a:r>
            <a:r>
              <a:rPr lang="en-US" dirty="0" err="1"/>
              <a:t>Npx</a:t>
            </a:r>
            <a:r>
              <a:rPr lang="en-US" dirty="0"/>
              <a:t> Create-mf-app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956239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36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848139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MSIB BATCH 5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3"/>
                </a:solidFill>
              </a:rPr>
              <a:t>instalasi</a:t>
            </a:r>
            <a:r>
              <a:rPr lang="en" sz="1400" dirty="0">
                <a:solidFill>
                  <a:schemeClr val="accent3"/>
                </a:solidFill>
              </a:rPr>
              <a:t>.js</a:t>
            </a:r>
            <a:r>
              <a:rPr lang="en-US" sz="1400" dirty="0">
                <a:solidFill>
                  <a:schemeClr val="accent3"/>
                </a:solidFill>
              </a:rPr>
              <a:t>x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Development</a:t>
            </a:r>
            <a:r>
              <a:rPr lang="en" sz="1400" dirty="0">
                <a:solidFill>
                  <a:schemeClr val="accent3"/>
                </a:solidFill>
              </a:rPr>
              <a:t>.</a:t>
            </a:r>
            <a:r>
              <a:rPr lang="en-US" dirty="0" err="1">
                <a:solidFill>
                  <a:schemeClr val="accent3"/>
                </a:solidFill>
              </a:rPr>
              <a:t>jsx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15A45-F34D-45B4-A143-F5518731C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712" y="2517148"/>
            <a:ext cx="4512247" cy="16002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AF1AD1-8E94-4CF1-915C-C074819D3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909" y="3089575"/>
            <a:ext cx="3015422" cy="12791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" dirty="0"/>
              <a:t>anfaat.xml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tujuan.py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8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955447" y="448825"/>
            <a:ext cx="7455617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Class </a:t>
            </a:r>
            <a:r>
              <a:rPr lang="en" sz="3600" dirty="0">
                <a:solidFill>
                  <a:schemeClr val="accent2"/>
                </a:solidFill>
              </a:rPr>
              <a:t>‘</a:t>
            </a:r>
            <a:r>
              <a:rPr lang="en-US" sz="3600" dirty="0">
                <a:solidFill>
                  <a:schemeClr val="accent2"/>
                </a:solidFill>
              </a:rPr>
              <a:t>Development Tools</a:t>
            </a:r>
            <a:r>
              <a:rPr lang="en" sz="3600" dirty="0">
                <a:solidFill>
                  <a:schemeClr val="accent2"/>
                </a:solidFill>
              </a:rPr>
              <a:t>’ </a:t>
            </a:r>
            <a:r>
              <a:rPr lang="en" sz="3600" dirty="0">
                <a:solidFill>
                  <a:schemeClr val="accent6"/>
                </a:solidFill>
              </a:rPr>
              <a:t>{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29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518239" y="1360125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</a:rPr>
              <a:t>[</a:t>
            </a:r>
            <a:r>
              <a:rPr lang="en-US" sz="2800" dirty="0"/>
              <a:t>Tools For </a:t>
            </a:r>
            <a:r>
              <a:rPr lang="en-US" sz="2800" dirty="0" err="1"/>
              <a:t>Reactjs</a:t>
            </a:r>
            <a:r>
              <a:rPr lang="en" sz="2800" dirty="0">
                <a:solidFill>
                  <a:schemeClr val="accent6"/>
                </a:solidFill>
              </a:rPr>
              <a:t>]</a:t>
            </a:r>
            <a:r>
              <a:rPr lang="en" sz="2800" dirty="0">
                <a:solidFill>
                  <a:schemeClr val="accent1"/>
                </a:solidFill>
              </a:rPr>
              <a:t> </a:t>
            </a:r>
            <a:endParaRPr sz="2800" dirty="0">
              <a:solidFill>
                <a:schemeClr val="accent3"/>
              </a:solidFill>
            </a:endParaRPr>
          </a:p>
        </p:txBody>
      </p:sp>
      <p:sp>
        <p:nvSpPr>
          <p:cNvPr id="30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2633475" y="2137084"/>
            <a:ext cx="5777589" cy="15985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&lt;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Text editor : VSCODE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File : .</a:t>
            </a:r>
            <a:r>
              <a:rPr lang="en-US" dirty="0" err="1"/>
              <a:t>Jsx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Icons : React-Icons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CSS : Tailwinds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extension : prettier, </a:t>
            </a:r>
            <a:r>
              <a:rPr lang="en-US" dirty="0" err="1"/>
              <a:t>sonarlint</a:t>
            </a:r>
            <a:r>
              <a:rPr lang="en-US" dirty="0"/>
              <a:t>, </a:t>
            </a:r>
            <a:r>
              <a:rPr lang="en-US" dirty="0" err="1"/>
              <a:t>Jsx</a:t>
            </a:r>
            <a:r>
              <a:rPr lang="en-US" dirty="0"/>
              <a:t> Snippets , Tailwind Snippets</a:t>
            </a:r>
          </a:p>
          <a:p>
            <a:pPr marL="0" lvl="0" indent="0"/>
            <a:r>
              <a:rPr lang="en" dirty="0"/>
              <a:t>&gt;</a:t>
            </a:r>
            <a:endParaRPr dirty="0"/>
          </a:p>
        </p:txBody>
      </p:sp>
      <p:sp>
        <p:nvSpPr>
          <p:cNvPr id="31" name="Google Shape;503;p30"/>
          <p:cNvSpPr txBox="1"/>
          <p:nvPr/>
        </p:nvSpPr>
        <p:spPr>
          <a:xfrm>
            <a:off x="2127375" y="3956239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36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32" name="Google Shape;504;p30"/>
          <p:cNvCxnSpPr>
            <a:endCxn id="31" idx="0"/>
          </p:cNvCxnSpPr>
          <p:nvPr/>
        </p:nvCxnSpPr>
        <p:spPr>
          <a:xfrm>
            <a:off x="2380425" y="1848139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505;p30">
            <a:extLst>
              <a:ext uri="{FF2B5EF4-FFF2-40B4-BE49-F238E27FC236}">
                <a16:creationId xmlns:a16="http://schemas.microsoft.com/office/drawing/2014/main" id="{0AC8F3F6-024A-4940-9FC7-2F316A6F811E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MSIB BATCH 5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87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955436" y="432225"/>
            <a:ext cx="7542171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Class </a:t>
            </a:r>
            <a:r>
              <a:rPr lang="en" sz="3600" dirty="0">
                <a:solidFill>
                  <a:schemeClr val="accent2"/>
                </a:solidFill>
              </a:rPr>
              <a:t>‘</a:t>
            </a:r>
            <a:r>
              <a:rPr lang="en-US" sz="3600" dirty="0" err="1">
                <a:solidFill>
                  <a:schemeClr val="accent2"/>
                </a:solidFill>
              </a:rPr>
              <a:t>Folder_Structure</a:t>
            </a:r>
            <a:r>
              <a:rPr lang="en" sz="3600" dirty="0">
                <a:solidFill>
                  <a:schemeClr val="accent2"/>
                </a:solidFill>
              </a:rPr>
              <a:t>’ </a:t>
            </a:r>
            <a:r>
              <a:rPr lang="en" sz="3600" dirty="0">
                <a:solidFill>
                  <a:schemeClr val="accent6"/>
                </a:solidFill>
              </a:rPr>
              <a:t>{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181908" y="1187261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/>
                </a:solidFill>
              </a:rPr>
              <a:t>[</a:t>
            </a:r>
            <a:r>
              <a:rPr lang="en-US" sz="2400" dirty="0" err="1">
                <a:solidFill>
                  <a:schemeClr val="accent1"/>
                </a:solidFill>
              </a:rPr>
              <a:t>ClassName</a:t>
            </a:r>
            <a:r>
              <a:rPr lang="en-US" sz="2400" dirty="0">
                <a:solidFill>
                  <a:schemeClr val="accent1"/>
                </a:solidFill>
              </a:rPr>
              <a:t>=</a:t>
            </a:r>
            <a:r>
              <a:rPr lang="en-US" sz="2400" dirty="0" err="1">
                <a:solidFill>
                  <a:schemeClr val="accent1"/>
                </a:solidFill>
              </a:rPr>
              <a:t>Folder_Structure</a:t>
            </a:r>
            <a:r>
              <a:rPr lang="en" sz="2400" dirty="0">
                <a:solidFill>
                  <a:schemeClr val="accent6"/>
                </a:solidFill>
              </a:rPr>
              <a:t>]</a:t>
            </a:r>
            <a:r>
              <a:rPr lang="en" sz="2400" dirty="0">
                <a:solidFill>
                  <a:schemeClr val="accent1"/>
                </a:solidFill>
              </a:rPr>
              <a:t> 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03412" y="1435987"/>
            <a:ext cx="5817391" cy="30113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050" dirty="0"/>
              <a:t>--&gt; Build</a:t>
            </a:r>
          </a:p>
          <a:p>
            <a:pPr marL="0" lvl="0" indent="0"/>
            <a:r>
              <a:rPr lang="en-US" sz="1050" dirty="0"/>
              <a:t>--&gt;</a:t>
            </a:r>
            <a:r>
              <a:rPr lang="en-US" sz="1050" dirty="0" err="1"/>
              <a:t>Src</a:t>
            </a:r>
            <a:endParaRPr lang="en-US" sz="1050" dirty="0"/>
          </a:p>
          <a:p>
            <a:pPr marL="0" lvl="0" indent="0"/>
            <a:r>
              <a:rPr lang="en-US" sz="1050" dirty="0"/>
              <a:t>  --&gt;Components</a:t>
            </a:r>
          </a:p>
          <a:p>
            <a:pPr marL="0" lvl="0" indent="0"/>
            <a:r>
              <a:rPr lang="en-US" sz="1050" dirty="0"/>
              <a:t>  --&gt;Config</a:t>
            </a:r>
          </a:p>
          <a:p>
            <a:pPr marL="0" lvl="0" indent="0"/>
            <a:r>
              <a:rPr lang="en-US" sz="1050" dirty="0"/>
              <a:t>  --&gt;Context</a:t>
            </a:r>
          </a:p>
          <a:p>
            <a:pPr marL="0" lvl="0" indent="0"/>
            <a:r>
              <a:rPr lang="en-US" sz="1050" dirty="0"/>
              <a:t>  --&gt;Data/Assets</a:t>
            </a:r>
          </a:p>
          <a:p>
            <a:pPr marL="0" lvl="0" indent="0"/>
            <a:r>
              <a:rPr lang="en-US" sz="1050" dirty="0"/>
              <a:t>  --&gt;Hooks</a:t>
            </a:r>
          </a:p>
          <a:p>
            <a:pPr marL="0" lvl="0" indent="0"/>
            <a:r>
              <a:rPr lang="en-US" sz="1050" dirty="0"/>
              <a:t>  --&gt;Pages</a:t>
            </a:r>
          </a:p>
          <a:p>
            <a:pPr marL="0" lvl="0" indent="0"/>
            <a:r>
              <a:rPr lang="en-US" sz="1050" dirty="0"/>
              <a:t>  --&gt;Services/</a:t>
            </a:r>
            <a:r>
              <a:rPr lang="en-US" sz="1050" dirty="0" err="1"/>
              <a:t>Api</a:t>
            </a:r>
            <a:endParaRPr lang="en-US" sz="1050" dirty="0"/>
          </a:p>
          <a:p>
            <a:pPr marL="0" lvl="0" indent="0"/>
            <a:r>
              <a:rPr lang="en-US" sz="1050" dirty="0"/>
              <a:t>  --&gt;</a:t>
            </a:r>
            <a:r>
              <a:rPr lang="en-US" sz="1050" dirty="0" err="1"/>
              <a:t>Utils</a:t>
            </a:r>
            <a:endParaRPr lang="en-US" sz="1050" dirty="0"/>
          </a:p>
          <a:p>
            <a:pPr marL="0" lvl="0" indent="0"/>
            <a:r>
              <a:rPr lang="en-US" sz="1050" dirty="0"/>
              <a:t>  --&gt;</a:t>
            </a:r>
            <a:r>
              <a:rPr lang="en-US" sz="1050" dirty="0" err="1"/>
              <a:t>App.jsx</a:t>
            </a:r>
            <a:endParaRPr lang="en-US" sz="1050" dirty="0"/>
          </a:p>
          <a:p>
            <a:pPr marL="0" lvl="0" indent="0"/>
            <a:r>
              <a:rPr lang="en-US" sz="1050" dirty="0"/>
              <a:t>--&gt;.env</a:t>
            </a:r>
          </a:p>
          <a:p>
            <a:pPr marL="0" lvl="0" indent="0"/>
            <a:r>
              <a:rPr lang="en-US" sz="1050" dirty="0"/>
              <a:t>--&gt;Tailwind.config.js</a:t>
            </a:r>
          </a:p>
          <a:p>
            <a:pPr marL="0" lvl="0" indent="0"/>
            <a:r>
              <a:rPr lang="en-US" sz="1050" dirty="0"/>
              <a:t>--&gt;Webpack.config.js</a:t>
            </a:r>
          </a:p>
          <a:p>
            <a:pPr marL="0" lvl="0" indent="0"/>
            <a:r>
              <a:rPr lang="en-US" sz="1050" dirty="0"/>
              <a:t>--&gt;Postcss.config.js</a:t>
            </a:r>
          </a:p>
          <a:p>
            <a:pPr marL="0" lvl="0" indent="0"/>
            <a:r>
              <a:rPr lang="en-US" sz="1050" dirty="0"/>
              <a:t>--&gt;</a:t>
            </a:r>
            <a:r>
              <a:rPr lang="en-US" sz="1050" dirty="0" err="1"/>
              <a:t>Package.json</a:t>
            </a:r>
            <a:endParaRPr sz="1100"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956239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36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848139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m</a:t>
            </a:r>
            <a:r>
              <a:rPr lang="en" dirty="0">
                <a:solidFill>
                  <a:schemeClr val="accent3"/>
                </a:solidFill>
              </a:rPr>
              <a:t>anfaat.xml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m</a:t>
            </a:r>
            <a:r>
              <a:rPr lang="en" dirty="0">
                <a:solidFill>
                  <a:schemeClr val="accent3"/>
                </a:solidFill>
              </a:rPr>
              <a:t>asapelaksanaan.vue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0" name="Google Shape;505;p30">
            <a:extLst>
              <a:ext uri="{FF2B5EF4-FFF2-40B4-BE49-F238E27FC236}">
                <a16:creationId xmlns:a16="http://schemas.microsoft.com/office/drawing/2014/main" id="{6255E844-A312-4622-9307-AE3B26D9D5A7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MSIB BATCH 5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69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profilinstansi.csv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-US" dirty="0" err="1"/>
              <a:t>masapelaksanaan.vue</a:t>
            </a:r>
            <a:endParaRPr lang="en-US" dirty="0"/>
          </a:p>
        </p:txBody>
      </p:sp>
      <p:sp>
        <p:nvSpPr>
          <p:cNvPr id="28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955437" y="432225"/>
            <a:ext cx="6457039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Class </a:t>
            </a:r>
            <a:r>
              <a:rPr lang="en" sz="3600" dirty="0">
                <a:solidFill>
                  <a:schemeClr val="accent2"/>
                </a:solidFill>
              </a:rPr>
              <a:t>‘</a:t>
            </a:r>
            <a:r>
              <a:rPr lang="en-US" sz="3600" dirty="0">
                <a:solidFill>
                  <a:schemeClr val="accent2"/>
                </a:solidFill>
              </a:rPr>
              <a:t>Integration</a:t>
            </a:r>
            <a:r>
              <a:rPr lang="en" sz="3600" dirty="0">
                <a:solidFill>
                  <a:schemeClr val="accent2"/>
                </a:solidFill>
              </a:rPr>
              <a:t>’ </a:t>
            </a:r>
            <a:r>
              <a:rPr lang="en" sz="3600" dirty="0">
                <a:solidFill>
                  <a:schemeClr val="accent6"/>
                </a:solidFill>
              </a:rPr>
              <a:t>{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29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508511" y="1768525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</a:rPr>
              <a:t>[</a:t>
            </a:r>
            <a:r>
              <a:rPr lang="en-US" sz="2800" dirty="0" err="1">
                <a:solidFill>
                  <a:schemeClr val="accent1"/>
                </a:solidFill>
              </a:rPr>
              <a:t>Integration_Data</a:t>
            </a:r>
            <a:r>
              <a:rPr lang="en" sz="2800" dirty="0">
                <a:solidFill>
                  <a:schemeClr val="accent6"/>
                </a:solidFill>
              </a:rPr>
              <a:t>]</a:t>
            </a:r>
            <a:r>
              <a:rPr lang="en" sz="2800" dirty="0">
                <a:solidFill>
                  <a:schemeClr val="accent1"/>
                </a:solidFill>
              </a:rPr>
              <a:t> </a:t>
            </a:r>
            <a:endParaRPr sz="2800" dirty="0">
              <a:solidFill>
                <a:schemeClr val="accent3"/>
              </a:solidFill>
            </a:endParaRPr>
          </a:p>
        </p:txBody>
      </p:sp>
      <p:sp>
        <p:nvSpPr>
          <p:cNvPr id="30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2633475" y="2137084"/>
            <a:ext cx="5777589" cy="15985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&lt; </a:t>
            </a:r>
          </a:p>
          <a:p>
            <a:pPr marL="342900" lvl="0" indent="-342900">
              <a:buAutoNum type="arabicPeriod"/>
            </a:pPr>
            <a:r>
              <a:rPr lang="en" dirty="0"/>
              <a:t>RestAPI</a:t>
            </a:r>
          </a:p>
          <a:p>
            <a:pPr marL="342900" lvl="0" indent="-342900">
              <a:buAutoNum type="arabicPeriod"/>
            </a:pPr>
            <a:r>
              <a:rPr lang="en" dirty="0"/>
              <a:t>W</a:t>
            </a:r>
            <a:r>
              <a:rPr lang="en-US" dirty="0" err="1"/>
              <a:t>ebSocket</a:t>
            </a:r>
            <a:endParaRPr lang="en-US" dirty="0"/>
          </a:p>
          <a:p>
            <a:pPr marL="0" lvl="0" indent="0"/>
            <a:r>
              <a:rPr lang="en" dirty="0"/>
              <a:t>&gt;</a:t>
            </a:r>
            <a:endParaRPr dirty="0"/>
          </a:p>
        </p:txBody>
      </p:sp>
      <p:sp>
        <p:nvSpPr>
          <p:cNvPr id="31" name="Google Shape;503;p30"/>
          <p:cNvSpPr txBox="1"/>
          <p:nvPr/>
        </p:nvSpPr>
        <p:spPr>
          <a:xfrm>
            <a:off x="2127375" y="3956239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36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32" name="Google Shape;504;p30"/>
          <p:cNvCxnSpPr>
            <a:endCxn id="31" idx="0"/>
          </p:cNvCxnSpPr>
          <p:nvPr/>
        </p:nvCxnSpPr>
        <p:spPr>
          <a:xfrm>
            <a:off x="2380425" y="1848139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505;p30">
            <a:extLst>
              <a:ext uri="{FF2B5EF4-FFF2-40B4-BE49-F238E27FC236}">
                <a16:creationId xmlns:a16="http://schemas.microsoft.com/office/drawing/2014/main" id="{FF497238-308E-4EE3-AED7-10D15D3822CB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MSIB BATCH 5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26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p</a:t>
            </a:r>
            <a:r>
              <a:rPr lang="en" sz="1400" dirty="0">
                <a:solidFill>
                  <a:schemeClr val="accent3"/>
                </a:solidFill>
              </a:rPr>
              <a:t>rofilinstansi.csv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26" name="Google Shape;826;p4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t</a:t>
            </a:r>
            <a:r>
              <a:rPr lang="en" sz="1400" dirty="0">
                <a:solidFill>
                  <a:schemeClr val="accent3"/>
                </a:solidFill>
              </a:rPr>
              <a:t>emuankasus.css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1" name="Google Shape;852;p42"/>
          <p:cNvSpPr txBox="1">
            <a:spLocks noGrp="1"/>
          </p:cNvSpPr>
          <p:nvPr>
            <p:ph type="title"/>
          </p:nvPr>
        </p:nvSpPr>
        <p:spPr>
          <a:xfrm>
            <a:off x="1332200" y="778125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Class</a:t>
            </a:r>
            <a:r>
              <a:rPr lang="en" sz="2400" dirty="0">
                <a:solidFill>
                  <a:schemeClr val="accent2"/>
                </a:solidFill>
              </a:rPr>
              <a:t> ‘Profil Instansi’ </a:t>
            </a:r>
            <a:r>
              <a:rPr lang="en" sz="2400" dirty="0">
                <a:solidFill>
                  <a:schemeClr val="accent6"/>
                </a:solidFill>
              </a:rPr>
              <a:t>{</a:t>
            </a:r>
            <a:endParaRPr sz="2400" dirty="0">
              <a:solidFill>
                <a:schemeClr val="accent6"/>
              </a:solidFill>
            </a:endParaRPr>
          </a:p>
        </p:txBody>
      </p:sp>
      <p:grpSp>
        <p:nvGrpSpPr>
          <p:cNvPr id="24" name="Google Shape;858;p42"/>
          <p:cNvGrpSpPr/>
          <p:nvPr/>
        </p:nvGrpSpPr>
        <p:grpSpPr>
          <a:xfrm>
            <a:off x="1084825" y="2556550"/>
            <a:ext cx="506100" cy="2013475"/>
            <a:chOff x="1084825" y="2556550"/>
            <a:chExt cx="506100" cy="2013475"/>
          </a:xfrm>
        </p:grpSpPr>
        <p:sp>
          <p:nvSpPr>
            <p:cNvPr id="25" name="Google Shape;859;p4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6" name="Google Shape;860;p42"/>
            <p:cNvCxnSpPr/>
            <p:nvPr/>
          </p:nvCxnSpPr>
          <p:spPr>
            <a:xfrm>
              <a:off x="1337875" y="2556550"/>
              <a:ext cx="0" cy="1377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" name="Google Shape;853;p42"/>
          <p:cNvSpPr txBox="1">
            <a:spLocks/>
          </p:cNvSpPr>
          <p:nvPr/>
        </p:nvSpPr>
        <p:spPr>
          <a:xfrm>
            <a:off x="1590925" y="2608638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&lt; </a:t>
            </a:r>
            <a:r>
              <a:rPr lang="en-US" sz="1200" dirty="0" err="1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Sekolah</a:t>
            </a:r>
            <a:r>
              <a:rPr lang="en-US" sz="1200" dirty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SMK PGRI 1 Kota </a:t>
            </a:r>
            <a:r>
              <a:rPr lang="en-US" sz="1200" dirty="0" err="1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Sukabumi</a:t>
            </a:r>
            <a:r>
              <a:rPr lang="en-US" sz="1200" dirty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Merupakan</a:t>
            </a:r>
            <a:r>
              <a:rPr lang="en-US" sz="1200" dirty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Instansi</a:t>
            </a:r>
            <a:r>
              <a:rPr lang="en-US" sz="1200" dirty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Pendidikan</a:t>
            </a:r>
            <a:r>
              <a:rPr lang="en-US" sz="1200" dirty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Swasta</a:t>
            </a:r>
            <a:r>
              <a:rPr lang="en-US" sz="1200" dirty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yang </a:t>
            </a:r>
            <a:r>
              <a:rPr lang="en-US" sz="1200" dirty="0" err="1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didirikan</a:t>
            </a:r>
            <a:r>
              <a:rPr lang="en-US" sz="1200" dirty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pada</a:t>
            </a:r>
            <a:r>
              <a:rPr lang="en-US" sz="1200" dirty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tahun</a:t>
            </a:r>
            <a:r>
              <a:rPr lang="en-US" sz="1200" dirty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1976. </a:t>
            </a:r>
            <a:r>
              <a:rPr lang="en-US" sz="1200" dirty="0" err="1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Hingga</a:t>
            </a:r>
            <a:r>
              <a:rPr lang="en-US" sz="1200" dirty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Sekarang</a:t>
            </a:r>
            <a:r>
              <a:rPr lang="en-US" sz="1200" dirty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Sekolah</a:t>
            </a:r>
            <a:r>
              <a:rPr lang="en-US" sz="1200" dirty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SMK PGRI 1 Kota </a:t>
            </a:r>
            <a:r>
              <a:rPr lang="en-US" sz="1200" dirty="0" err="1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Sukabumi</a:t>
            </a:r>
            <a:r>
              <a:rPr lang="en-US" sz="1200" dirty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Memiliki</a:t>
            </a:r>
            <a:r>
              <a:rPr lang="en-US" sz="1200" dirty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4 </a:t>
            </a:r>
            <a:r>
              <a:rPr lang="en-US" sz="1200" dirty="0" err="1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Jurusan</a:t>
            </a:r>
            <a:r>
              <a:rPr lang="en-US" sz="1200" dirty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dengan</a:t>
            </a:r>
            <a:r>
              <a:rPr lang="en-US" sz="1200" dirty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Visi</a:t>
            </a:r>
            <a:r>
              <a:rPr lang="en-US" sz="1200" dirty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dan</a:t>
            </a:r>
            <a:r>
              <a:rPr lang="en-US" sz="1200" dirty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Misi</a:t>
            </a:r>
            <a:r>
              <a:rPr lang="en-US" sz="1200" dirty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yang </a:t>
            </a:r>
            <a:r>
              <a:rPr lang="en-US" sz="1200" dirty="0" err="1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sangat</a:t>
            </a:r>
            <a:r>
              <a:rPr lang="en-US" sz="1200" dirty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bagus</a:t>
            </a:r>
            <a:r>
              <a:rPr lang="en-US" sz="1200" dirty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 </a:t>
            </a:r>
            <a:r>
              <a:rPr lang="en-US" sz="1200" dirty="0" err="1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Berlokasi</a:t>
            </a:r>
            <a:r>
              <a:rPr lang="en-US" sz="1200" dirty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di </a:t>
            </a:r>
            <a:r>
              <a:rPr lang="id-ID" sz="1200" dirty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Jl. Pelabuhan II, Cikondang, Kec. Citamiang, Kota Sukabumi, Jawa Barat 43141 </a:t>
            </a:r>
            <a:r>
              <a:rPr lang="en-US" sz="1200" dirty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&gt;</a:t>
            </a:r>
          </a:p>
        </p:txBody>
      </p:sp>
      <p:pic>
        <p:nvPicPr>
          <p:cNvPr id="28" name="Picture 2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12" y="689650"/>
            <a:ext cx="3308985" cy="1866900"/>
          </a:xfrm>
          <a:prstGeom prst="rect">
            <a:avLst/>
          </a:prstGeom>
        </p:spPr>
      </p:pic>
      <p:pic>
        <p:nvPicPr>
          <p:cNvPr id="29" name="Picture 28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43" b="98020" l="0" r="100000">
                        <a14:backgroundMark x1="18824" y1="98267" x2="18824" y2="982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197" y="112304"/>
            <a:ext cx="610513" cy="637991"/>
          </a:xfrm>
          <a:prstGeom prst="rect">
            <a:avLst/>
          </a:prstGeom>
        </p:spPr>
      </p:pic>
      <p:pic>
        <p:nvPicPr>
          <p:cNvPr id="30" name="Picture 2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256" y="2681250"/>
            <a:ext cx="3311441" cy="1797796"/>
          </a:xfrm>
          <a:prstGeom prst="rect">
            <a:avLst/>
          </a:prstGeom>
        </p:spPr>
      </p:pic>
      <p:sp>
        <p:nvSpPr>
          <p:cNvPr id="13" name="Google Shape;505;p30">
            <a:extLst>
              <a:ext uri="{FF2B5EF4-FFF2-40B4-BE49-F238E27FC236}">
                <a16:creationId xmlns:a16="http://schemas.microsoft.com/office/drawing/2014/main" id="{57CE9D8B-3BA2-4533-B7E7-949A26F7A1E5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MSIB BATCH 5</a:t>
            </a:r>
            <a:endParaRPr 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48"/>
          <p:cNvSpPr txBox="1">
            <a:spLocks noGrp="1"/>
          </p:cNvSpPr>
          <p:nvPr>
            <p:ph type="title"/>
          </p:nvPr>
        </p:nvSpPr>
        <p:spPr>
          <a:xfrm>
            <a:off x="1121875" y="759914"/>
            <a:ext cx="344415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CLASS </a:t>
            </a:r>
            <a:r>
              <a:rPr lang="en" dirty="0">
                <a:solidFill>
                  <a:schemeClr val="accent2"/>
                </a:solidFill>
              </a:rPr>
              <a:t>‘Pembahasan’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523" name="Google Shape;2523;p48"/>
          <p:cNvSpPr txBox="1">
            <a:spLocks noGrp="1"/>
          </p:cNvSpPr>
          <p:nvPr>
            <p:ph type="subTitle" idx="1"/>
          </p:nvPr>
        </p:nvSpPr>
        <p:spPr>
          <a:xfrm>
            <a:off x="1468298" y="2366535"/>
            <a:ext cx="3607373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&lt; Problem : data anggota, buku ,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dicatat</a:t>
            </a:r>
            <a:r>
              <a:rPr lang="en-US" dirty="0"/>
              <a:t> manual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r>
              <a:rPr lang="en" dirty="0"/>
              <a:t>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: Merancang Aplikasi Sistem Informasi Perpustakaan Berbasis Web  &gt;</a:t>
            </a:r>
            <a:endParaRPr dirty="0"/>
          </a:p>
        </p:txBody>
      </p:sp>
      <p:sp>
        <p:nvSpPr>
          <p:cNvPr id="2525" name="Google Shape;2525;p4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perencanaan.md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2527" name="Google Shape;2527;p48"/>
          <p:cNvGrpSpPr/>
          <p:nvPr/>
        </p:nvGrpSpPr>
        <p:grpSpPr>
          <a:xfrm>
            <a:off x="1084825" y="2246100"/>
            <a:ext cx="506100" cy="2323925"/>
            <a:chOff x="1084825" y="2246100"/>
            <a:chExt cx="506100" cy="2323925"/>
          </a:xfrm>
        </p:grpSpPr>
        <p:sp>
          <p:nvSpPr>
            <p:cNvPr id="2528" name="Google Shape;2528;p4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29" name="Google Shape;2529;p48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30" name="Google Shape;2530;p48"/>
          <p:cNvSpPr txBox="1">
            <a:spLocks noGrp="1"/>
          </p:cNvSpPr>
          <p:nvPr>
            <p:ph type="subTitle" idx="4294967295"/>
          </p:nvPr>
        </p:nvSpPr>
        <p:spPr>
          <a:xfrm>
            <a:off x="4572000" y="159621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t</a:t>
            </a:r>
            <a:r>
              <a:rPr lang="en" sz="1400" dirty="0">
                <a:solidFill>
                  <a:schemeClr val="accent3"/>
                </a:solidFill>
              </a:rPr>
              <a:t>emuankasus.css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2531" name="Google Shape;2531;p48"/>
          <p:cNvGrpSpPr/>
          <p:nvPr/>
        </p:nvGrpSpPr>
        <p:grpSpPr>
          <a:xfrm>
            <a:off x="4994678" y="1173377"/>
            <a:ext cx="3439196" cy="2775803"/>
            <a:chOff x="4994678" y="1173377"/>
            <a:chExt cx="3439196" cy="2775803"/>
          </a:xfrm>
        </p:grpSpPr>
        <p:grpSp>
          <p:nvGrpSpPr>
            <p:cNvPr id="2532" name="Google Shape;2532;p48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2533" name="Google Shape;2533;p48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2534" name="Google Shape;2534;p48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2535" name="Google Shape;2535;p48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2536" name="Google Shape;2536;p48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2537" name="Google Shape;2537;p48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2538" name="Google Shape;2538;p48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2539" name="Google Shape;2539;p48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" name="Google Shape;2522;p48"/>
          <p:cNvSpPr txBox="1">
            <a:spLocks/>
          </p:cNvSpPr>
          <p:nvPr/>
        </p:nvSpPr>
        <p:spPr>
          <a:xfrm>
            <a:off x="1549910" y="1528775"/>
            <a:ext cx="3444150" cy="1115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lvl="0"/>
            <a:r>
              <a:rPr lang="en-US" sz="2000" dirty="0">
                <a:solidFill>
                  <a:schemeClr val="accent6"/>
                </a:solidFill>
              </a:rPr>
              <a:t>[</a:t>
            </a:r>
            <a:r>
              <a:rPr lang="en-US" sz="1600" dirty="0" err="1">
                <a:solidFill>
                  <a:schemeClr val="accent1"/>
                </a:solidFill>
              </a:rPr>
              <a:t>Temuan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Kasus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dan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Solusi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]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endParaRPr lang="en-US" sz="2000" dirty="0">
              <a:solidFill>
                <a:schemeClr val="accent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74" y="1338364"/>
            <a:ext cx="2788091" cy="1737648"/>
          </a:xfrm>
          <a:prstGeom prst="rect">
            <a:avLst/>
          </a:prstGeom>
        </p:spPr>
      </p:pic>
      <p:sp>
        <p:nvSpPr>
          <p:cNvPr id="21" name="Google Shape;505;p30">
            <a:extLst>
              <a:ext uri="{FF2B5EF4-FFF2-40B4-BE49-F238E27FC236}">
                <a16:creationId xmlns:a16="http://schemas.microsoft.com/office/drawing/2014/main" id="{ACE82016-62BB-4186-8C0D-6BB6262E35BE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MSIB BATCH 5</a:t>
            </a:r>
            <a:endParaRPr 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955437" y="432225"/>
            <a:ext cx="6457039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Class </a:t>
            </a:r>
            <a:r>
              <a:rPr lang="en" sz="3600" dirty="0">
                <a:solidFill>
                  <a:schemeClr val="accent2"/>
                </a:solidFill>
              </a:rPr>
              <a:t>‘Pembahasan’ </a:t>
            </a:r>
            <a:r>
              <a:rPr lang="en" sz="3600" dirty="0">
                <a:solidFill>
                  <a:schemeClr val="accent6"/>
                </a:solidFill>
              </a:rPr>
              <a:t>{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563755" y="1156982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/>
                </a:solidFill>
              </a:rPr>
              <a:t>[</a:t>
            </a:r>
            <a:r>
              <a:rPr lang="en" sz="2400" dirty="0">
                <a:solidFill>
                  <a:schemeClr val="accent1"/>
                </a:solidFill>
              </a:rPr>
              <a:t>Perencanaan</a:t>
            </a:r>
            <a:r>
              <a:rPr lang="en" sz="2400" dirty="0">
                <a:solidFill>
                  <a:schemeClr val="accent6"/>
                </a:solidFill>
              </a:rPr>
              <a:t>]</a:t>
            </a:r>
            <a:r>
              <a:rPr lang="en" sz="2400" dirty="0">
                <a:solidFill>
                  <a:schemeClr val="accent1"/>
                </a:solidFill>
              </a:rPr>
              <a:t> 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2515117" y="1849919"/>
            <a:ext cx="4702806" cy="20771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&lt; Pembuatan Flowchart analisa kebutuhan dan mengumpulkan </a:t>
            </a:r>
            <a:r>
              <a:rPr lang="en-US" sz="1400" dirty="0"/>
              <a:t>Data-data yang </a:t>
            </a:r>
            <a:r>
              <a:rPr lang="en-US" sz="1400" dirty="0" err="1"/>
              <a:t>dibutuhkan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mengisi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en-US" sz="1400" dirty="0" err="1"/>
              <a:t>perpustakaan</a:t>
            </a:r>
            <a:r>
              <a:rPr lang="en-US" sz="1400" dirty="0"/>
              <a:t> SMK PGRI 1 Kota </a:t>
            </a:r>
            <a:r>
              <a:rPr lang="en-US" sz="1400" dirty="0" err="1"/>
              <a:t>Sukabumi</a:t>
            </a:r>
            <a:r>
              <a:rPr lang="en-US" sz="1400" dirty="0"/>
              <a:t> </a:t>
            </a:r>
            <a:r>
              <a:rPr lang="en-US" sz="1400" dirty="0" err="1"/>
              <a:t>diantaranya</a:t>
            </a:r>
            <a:r>
              <a:rPr lang="en-US" sz="1400" dirty="0"/>
              <a:t>:</a:t>
            </a:r>
          </a:p>
          <a:p>
            <a:r>
              <a:rPr lang="en-US" sz="1400" dirty="0"/>
              <a:t>a. Menu </a:t>
            </a:r>
            <a:r>
              <a:rPr lang="en-US" sz="1400" dirty="0" err="1"/>
              <a:t>buku-buku</a:t>
            </a:r>
            <a:r>
              <a:rPr lang="en-US" sz="1400" dirty="0"/>
              <a:t> yang </a:t>
            </a:r>
            <a:r>
              <a:rPr lang="en-US" sz="1400" dirty="0" err="1"/>
              <a:t>tersedia</a:t>
            </a:r>
            <a:r>
              <a:rPr lang="en-US" sz="1400" dirty="0"/>
              <a:t> di </a:t>
            </a:r>
            <a:r>
              <a:rPr lang="en-US" sz="1400" dirty="0" err="1"/>
              <a:t>perpustakaan</a:t>
            </a:r>
            <a:endParaRPr lang="en-US" sz="1400" dirty="0"/>
          </a:p>
          <a:p>
            <a:r>
              <a:rPr lang="en-US" sz="1400" dirty="0"/>
              <a:t>b. Menu </a:t>
            </a:r>
            <a:r>
              <a:rPr lang="en-US" sz="1400" dirty="0" err="1"/>
              <a:t>anggota</a:t>
            </a:r>
            <a:endParaRPr lang="en-US" sz="1400" dirty="0"/>
          </a:p>
          <a:p>
            <a:r>
              <a:rPr lang="en-US" sz="1400" dirty="0"/>
              <a:t>c. Menu </a:t>
            </a:r>
            <a:r>
              <a:rPr lang="en-US" sz="1400" dirty="0" err="1"/>
              <a:t>transaksi</a:t>
            </a:r>
            <a:r>
              <a:rPr lang="en-US" sz="1400" dirty="0"/>
              <a:t> </a:t>
            </a:r>
            <a:r>
              <a:rPr lang="en-US" sz="1400" dirty="0" err="1"/>
              <a:t>peminjaman</a:t>
            </a:r>
            <a:endParaRPr lang="en-US" sz="1400" dirty="0"/>
          </a:p>
          <a:p>
            <a:r>
              <a:rPr lang="en-US" sz="1400" dirty="0"/>
              <a:t>d. Menu </a:t>
            </a:r>
            <a:r>
              <a:rPr lang="en-US" sz="1400" i="1" dirty="0"/>
              <a:t>User </a:t>
            </a:r>
            <a:endParaRPr lang="en-US" sz="1400" dirty="0"/>
          </a:p>
          <a:p>
            <a:r>
              <a:rPr lang="en-US" sz="1400" dirty="0"/>
              <a:t>e. Menu </a:t>
            </a:r>
            <a:r>
              <a:rPr lang="en-US" sz="1400" dirty="0" err="1"/>
              <a:t>Laporan</a:t>
            </a:r>
            <a:r>
              <a:rPr lang="en-US" sz="1400" dirty="0"/>
              <a:t> </a:t>
            </a:r>
            <a:r>
              <a:rPr lang="en" sz="1400" dirty="0"/>
              <a:t>&gt;</a:t>
            </a:r>
            <a:endParaRPr sz="1400"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956239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36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848139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p</a:t>
            </a:r>
            <a:r>
              <a:rPr lang="en" dirty="0">
                <a:solidFill>
                  <a:schemeClr val="accent3"/>
                </a:solidFill>
              </a:rPr>
              <a:t>erencanaan.md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a</a:t>
            </a:r>
            <a:r>
              <a:rPr lang="en" sz="1400" dirty="0">
                <a:solidFill>
                  <a:schemeClr val="accent3"/>
                </a:solidFill>
              </a:rPr>
              <a:t>nalisis.sql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2" name="Picture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543" y="448825"/>
            <a:ext cx="1960457" cy="4694675"/>
          </a:xfrm>
          <a:prstGeom prst="rect">
            <a:avLst/>
          </a:prstGeom>
        </p:spPr>
      </p:pic>
      <p:sp>
        <p:nvSpPr>
          <p:cNvPr id="11" name="Google Shape;505;p30">
            <a:extLst>
              <a:ext uri="{FF2B5EF4-FFF2-40B4-BE49-F238E27FC236}">
                <a16:creationId xmlns:a16="http://schemas.microsoft.com/office/drawing/2014/main" id="{289A3FA8-C147-455B-94AD-C311B4F9E117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MSIB BATCH 5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047100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660</Words>
  <Application>Microsoft Office PowerPoint</Application>
  <PresentationFormat>On-screen Show (16:9)</PresentationFormat>
  <Paragraphs>153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Fira Code</vt:lpstr>
      <vt:lpstr>Programming Language Workshop for Beginners by Slidesgo</vt:lpstr>
      <vt:lpstr>‘Coaching’{</vt:lpstr>
      <vt:lpstr>01</vt:lpstr>
      <vt:lpstr>Class ‘Instalasi’ {</vt:lpstr>
      <vt:lpstr>Class ‘Development Tools’ {</vt:lpstr>
      <vt:lpstr>Class ‘Folder_Structure’ {</vt:lpstr>
      <vt:lpstr>Class ‘Integration’ {</vt:lpstr>
      <vt:lpstr>Class ‘Profil Instansi’ {</vt:lpstr>
      <vt:lpstr>CLASS ‘Pembahasan’ {</vt:lpstr>
      <vt:lpstr>Class ‘Pembahasan’ {</vt:lpstr>
      <vt:lpstr>Class ‘Pembahasan’  {</vt:lpstr>
      <vt:lpstr>Class ‘Pembahasan’{</vt:lpstr>
      <vt:lpstr>Class ‘Pembahasan’{</vt:lpstr>
      <vt:lpstr>Class ‘Pembahasan’{</vt:lpstr>
      <vt:lpstr>Class ‘Pembahasan’  {</vt:lpstr>
      <vt:lpstr>Class ‘Pembahasan’{</vt:lpstr>
      <vt:lpstr>Thanks;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‘Language’ {</dc:title>
  <dc:creator>Saeful Abdulloh S</dc:creator>
  <cp:lastModifiedBy>Saeful Abdulloh Sayuti</cp:lastModifiedBy>
  <cp:revision>36</cp:revision>
  <dcterms:modified xsi:type="dcterms:W3CDTF">2023-08-23T16:12:29Z</dcterms:modified>
</cp:coreProperties>
</file>