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8" r:id="rId3"/>
    <p:sldId id="270" r:id="rId4"/>
    <p:sldId id="276" r:id="rId5"/>
    <p:sldId id="277" r:id="rId6"/>
    <p:sldId id="279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F92EB6-7817-4CF8-BC7C-1E43BDC8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마리오</a:t>
            </a:r>
            <a:r>
              <a:rPr lang="ko-KR" altLang="en-US" sz="48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in </a:t>
            </a:r>
            <a:r>
              <a:rPr lang="ko-KR" altLang="en-US" sz="48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테트리스</a:t>
            </a:r>
            <a:endParaRPr lang="ko-KR" altLang="en-US" sz="2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2110733"/>
            <a:ext cx="976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1018" y="1887616"/>
            <a:ext cx="4246240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lain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명세서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200000"/>
              </a:lnSpc>
              <a:buAutoNum type="arabicPlain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클래스간의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200000"/>
              </a:lnSpc>
              <a:buAutoNum type="arabicPlain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동작 방식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200000"/>
              </a:lnSpc>
              <a:buAutoNum type="arabicPlain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동작 방식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200000"/>
              </a:lnSpc>
              <a:buAutoNum type="arabicPlain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8" y="1229003"/>
            <a:ext cx="6650815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명세서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0" name="직선 연결선 29"/>
          <p:cNvCxnSpPr>
            <a:cxnSpLocks/>
          </p:cNvCxnSpPr>
          <p:nvPr/>
        </p:nvCxnSpPr>
        <p:spPr>
          <a:xfrm>
            <a:off x="4501392" y="1680900"/>
            <a:ext cx="657177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1789" y="1817661"/>
            <a:ext cx="6571770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먼저 진행되고 끝나면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진행된다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쌓인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블럭들을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밟고 도착지점까지 이동해야 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블럭들은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 줄이 가득차면 사라진다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도착지점에서 아래 방향키를 누르면 스테이지가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스테이지는 난이도별로 나눠서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개정도 제작한다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영역의 크기는 스테이지별로 다를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리셋버튼으로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스테이지를 처음부터 다시 시작할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스테이지마다 주어지는 블록은 순서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모양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수가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정해져있다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클리어한 스테이지는 따로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표시해둔다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행동에 따라 상황에 맞는 소리가 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08595" y="1817661"/>
            <a:ext cx="923194" cy="434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261" y="2325871"/>
            <a:ext cx="292230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테트리스와</a:t>
            </a:r>
            <a:r>
              <a:rPr lang="ko-KR" altLang="en-US" sz="20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마리오를</a:t>
            </a:r>
            <a:r>
              <a:rPr lang="ko-KR" altLang="en-US" sz="20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융합하여 만든 퍼즐 게임</a:t>
            </a:r>
            <a:r>
              <a:rPr lang="en-US" altLang="ko-KR" sz="20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2261" y="1680900"/>
            <a:ext cx="186478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 개요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99" name="직선 연결선 98"/>
          <p:cNvCxnSpPr>
            <a:cxnSpLocks/>
          </p:cNvCxnSpPr>
          <p:nvPr/>
        </p:nvCxnSpPr>
        <p:spPr>
          <a:xfrm>
            <a:off x="4501392" y="6256132"/>
            <a:ext cx="6571770" cy="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316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클래스 간의 관계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AEADC656-9D86-4507-88D0-B41FAB4EC473}"/>
              </a:ext>
            </a:extLst>
          </p:cNvPr>
          <p:cNvSpPr/>
          <p:nvPr/>
        </p:nvSpPr>
        <p:spPr>
          <a:xfrm>
            <a:off x="11037551" y="3550119"/>
            <a:ext cx="969832" cy="829059"/>
          </a:xfrm>
          <a:prstGeom prst="bevel">
            <a:avLst>
              <a:gd name="adj" fmla="val 8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Home.cs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00DA88EF-E7F3-4DD6-9980-66FF2F914CEC}"/>
              </a:ext>
            </a:extLst>
          </p:cNvPr>
          <p:cNvSpPr/>
          <p:nvPr/>
        </p:nvSpPr>
        <p:spPr>
          <a:xfrm>
            <a:off x="9635494" y="2833132"/>
            <a:ext cx="969832" cy="2265390"/>
          </a:xfrm>
          <a:prstGeom prst="bevel">
            <a:avLst>
              <a:gd name="adj" fmla="val 8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Menu.cs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C44066A1-66AA-47D5-9A57-CC7E956C4836}"/>
              </a:ext>
            </a:extLst>
          </p:cNvPr>
          <p:cNvSpPr/>
          <p:nvPr/>
        </p:nvSpPr>
        <p:spPr>
          <a:xfrm>
            <a:off x="8085422" y="2470070"/>
            <a:ext cx="1230328" cy="2991515"/>
          </a:xfrm>
          <a:prstGeom prst="bevel">
            <a:avLst>
              <a:gd name="adj" fmla="val 8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B19C38D0-F675-41D2-93F5-9867515140F6}"/>
              </a:ext>
            </a:extLst>
          </p:cNvPr>
          <p:cNvSpPr/>
          <p:nvPr/>
        </p:nvSpPr>
        <p:spPr>
          <a:xfrm>
            <a:off x="8274483" y="2720048"/>
            <a:ext cx="852206" cy="355063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Stage1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4113403F-520C-42B5-B2C0-EC135C523385}"/>
              </a:ext>
            </a:extLst>
          </p:cNvPr>
          <p:cNvSpPr/>
          <p:nvPr/>
        </p:nvSpPr>
        <p:spPr>
          <a:xfrm>
            <a:off x="8268787" y="3240990"/>
            <a:ext cx="852206" cy="355063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Stage2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C463CFEF-F556-49AE-8F67-B12BC75DCACC}"/>
              </a:ext>
            </a:extLst>
          </p:cNvPr>
          <p:cNvSpPr/>
          <p:nvPr/>
        </p:nvSpPr>
        <p:spPr>
          <a:xfrm>
            <a:off x="8271911" y="3751793"/>
            <a:ext cx="852206" cy="355063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Stage3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E38A9879-8B21-45BC-9326-DF46941AFE7E}"/>
              </a:ext>
            </a:extLst>
          </p:cNvPr>
          <p:cNvSpPr/>
          <p:nvPr/>
        </p:nvSpPr>
        <p:spPr>
          <a:xfrm>
            <a:off x="8277554" y="4240230"/>
            <a:ext cx="852206" cy="355063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Stage4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C244DE-4E5A-434F-9BBD-DF2BD9F7BEA8}"/>
              </a:ext>
            </a:extLst>
          </p:cNvPr>
          <p:cNvSpPr/>
          <p:nvPr/>
        </p:nvSpPr>
        <p:spPr>
          <a:xfrm>
            <a:off x="8616379" y="4698587"/>
            <a:ext cx="146621" cy="146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E99549-1701-44E6-AD59-01F277937DE2}"/>
              </a:ext>
            </a:extLst>
          </p:cNvPr>
          <p:cNvSpPr/>
          <p:nvPr/>
        </p:nvSpPr>
        <p:spPr>
          <a:xfrm>
            <a:off x="8616378" y="4929204"/>
            <a:ext cx="146621" cy="146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31AF4C7-0EE4-4B1F-BDFB-30CA1A47C8D3}"/>
              </a:ext>
            </a:extLst>
          </p:cNvPr>
          <p:cNvSpPr/>
          <p:nvPr/>
        </p:nvSpPr>
        <p:spPr>
          <a:xfrm>
            <a:off x="8616377" y="5154980"/>
            <a:ext cx="146621" cy="1466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3C86115F-2C94-4371-8B14-FEB4C0FE6115}"/>
              </a:ext>
            </a:extLst>
          </p:cNvPr>
          <p:cNvSpPr/>
          <p:nvPr/>
        </p:nvSpPr>
        <p:spPr>
          <a:xfrm>
            <a:off x="5342914" y="2470070"/>
            <a:ext cx="1917539" cy="1639204"/>
          </a:xfrm>
          <a:prstGeom prst="bevel">
            <a:avLst>
              <a:gd name="adj" fmla="val 81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Player.cs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3E257210-DA2A-4A15-BA04-961FF21EAE89}"/>
              </a:ext>
            </a:extLst>
          </p:cNvPr>
          <p:cNvSpPr/>
          <p:nvPr/>
        </p:nvSpPr>
        <p:spPr>
          <a:xfrm>
            <a:off x="5570579" y="2957695"/>
            <a:ext cx="1454794" cy="385308"/>
          </a:xfrm>
          <a:prstGeom prst="bevel">
            <a:avLst>
              <a:gd name="adj" fmla="val 815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bg1"/>
                </a:solidFill>
              </a:rPr>
              <a:t>Character.resx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C3D86086-DF02-44B5-AAEE-DE4E9A261B65}"/>
              </a:ext>
            </a:extLst>
          </p:cNvPr>
          <p:cNvSpPr/>
          <p:nvPr/>
        </p:nvSpPr>
        <p:spPr>
          <a:xfrm>
            <a:off x="5530663" y="3461394"/>
            <a:ext cx="1454794" cy="385308"/>
          </a:xfrm>
          <a:prstGeom prst="bevel">
            <a:avLst>
              <a:gd name="adj" fmla="val 815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bg1"/>
                </a:solidFill>
              </a:rPr>
              <a:t>Sound.resx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2" name="사각형: 빗면 21">
            <a:extLst>
              <a:ext uri="{FF2B5EF4-FFF2-40B4-BE49-F238E27FC236}">
                <a16:creationId xmlns:a16="http://schemas.microsoft.com/office/drawing/2014/main" id="{EB2D6E34-9097-4CE1-8CEF-6DB890EF317C}"/>
              </a:ext>
            </a:extLst>
          </p:cNvPr>
          <p:cNvSpPr/>
          <p:nvPr/>
        </p:nvSpPr>
        <p:spPr>
          <a:xfrm>
            <a:off x="9711539" y="3964648"/>
            <a:ext cx="817741" cy="977208"/>
          </a:xfrm>
          <a:prstGeom prst="bevel">
            <a:avLst>
              <a:gd name="adj" fmla="val 815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Button.</a:t>
            </a:r>
          </a:p>
          <a:p>
            <a:pPr algn="ctr"/>
            <a:r>
              <a:rPr lang="en-US" altLang="ko-KR" sz="1300" dirty="0" err="1">
                <a:solidFill>
                  <a:schemeClr val="bg1"/>
                </a:solidFill>
              </a:rPr>
              <a:t>resx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3" name="사각형: 빗면 22">
            <a:extLst>
              <a:ext uri="{FF2B5EF4-FFF2-40B4-BE49-F238E27FC236}">
                <a16:creationId xmlns:a16="http://schemas.microsoft.com/office/drawing/2014/main" id="{B7A5303F-DEDD-47DE-A107-5D8FAB16BA24}"/>
              </a:ext>
            </a:extLst>
          </p:cNvPr>
          <p:cNvSpPr/>
          <p:nvPr/>
        </p:nvSpPr>
        <p:spPr>
          <a:xfrm>
            <a:off x="5363223" y="4342917"/>
            <a:ext cx="1917539" cy="1639204"/>
          </a:xfrm>
          <a:prstGeom prst="bevel">
            <a:avLst>
              <a:gd name="adj" fmla="val 815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Board.cs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24" name="사각형: 빗면 23">
            <a:extLst>
              <a:ext uri="{FF2B5EF4-FFF2-40B4-BE49-F238E27FC236}">
                <a16:creationId xmlns:a16="http://schemas.microsoft.com/office/drawing/2014/main" id="{174AB540-273B-40CC-A650-98504C1DBBB9}"/>
              </a:ext>
            </a:extLst>
          </p:cNvPr>
          <p:cNvSpPr/>
          <p:nvPr/>
        </p:nvSpPr>
        <p:spPr>
          <a:xfrm>
            <a:off x="5543201" y="5268931"/>
            <a:ext cx="1523904" cy="385308"/>
          </a:xfrm>
          <a:prstGeom prst="bevel">
            <a:avLst>
              <a:gd name="adj" fmla="val 815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bg1"/>
                </a:solidFill>
              </a:rPr>
              <a:t>TetrisImage.resx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5CDB8940-0842-405C-83F3-B38232FF28B4}"/>
              </a:ext>
            </a:extLst>
          </p:cNvPr>
          <p:cNvSpPr/>
          <p:nvPr/>
        </p:nvSpPr>
        <p:spPr>
          <a:xfrm>
            <a:off x="2876250" y="4342917"/>
            <a:ext cx="1917539" cy="1639204"/>
          </a:xfrm>
          <a:prstGeom prst="bevel">
            <a:avLst>
              <a:gd name="adj" fmla="val 815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Block.cs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26" name="사각형: 빗면 25">
            <a:extLst>
              <a:ext uri="{FF2B5EF4-FFF2-40B4-BE49-F238E27FC236}">
                <a16:creationId xmlns:a16="http://schemas.microsoft.com/office/drawing/2014/main" id="{6BA88DE0-0E73-46F4-A319-731BF5FD3DEE}"/>
              </a:ext>
            </a:extLst>
          </p:cNvPr>
          <p:cNvSpPr/>
          <p:nvPr/>
        </p:nvSpPr>
        <p:spPr>
          <a:xfrm>
            <a:off x="3143261" y="5196521"/>
            <a:ext cx="1383515" cy="530127"/>
          </a:xfrm>
          <a:prstGeom prst="bevel">
            <a:avLst>
              <a:gd name="adj" fmla="val 815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Location2D.cs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6B7CF0-D5DB-43F1-B310-439A87BE9303}"/>
              </a:ext>
            </a:extLst>
          </p:cNvPr>
          <p:cNvCxnSpPr>
            <a:stCxn id="25" idx="0"/>
            <a:endCxn id="23" idx="4"/>
          </p:cNvCxnSpPr>
          <p:nvPr/>
        </p:nvCxnSpPr>
        <p:spPr>
          <a:xfrm>
            <a:off x="4793789" y="5162519"/>
            <a:ext cx="569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13D0F38-1765-4AD7-BE25-546DC8B7057F}"/>
              </a:ext>
            </a:extLst>
          </p:cNvPr>
          <p:cNvCxnSpPr>
            <a:cxnSpLocks/>
            <a:stCxn id="19" idx="0"/>
            <a:endCxn id="11" idx="4"/>
          </p:cNvCxnSpPr>
          <p:nvPr/>
        </p:nvCxnSpPr>
        <p:spPr>
          <a:xfrm>
            <a:off x="7260453" y="3289672"/>
            <a:ext cx="824969" cy="6761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3093BC5-C919-4B8F-BB37-DA9FA5F188C4}"/>
              </a:ext>
            </a:extLst>
          </p:cNvPr>
          <p:cNvCxnSpPr>
            <a:cxnSpLocks/>
            <a:stCxn id="23" idx="0"/>
            <a:endCxn id="11" idx="4"/>
          </p:cNvCxnSpPr>
          <p:nvPr/>
        </p:nvCxnSpPr>
        <p:spPr>
          <a:xfrm flipV="1">
            <a:off x="7280762" y="3965828"/>
            <a:ext cx="804660" cy="1196691"/>
          </a:xfrm>
          <a:prstGeom prst="bentConnector3">
            <a:avLst>
              <a:gd name="adj1" fmla="val 48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2734D68-D08D-4260-831C-5EA9E4F12B7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315750" y="3965827"/>
            <a:ext cx="3197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13117A-106B-4F98-B829-D5682FB5AC1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0605326" y="3964649"/>
            <a:ext cx="432225" cy="1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빗면 63">
            <a:extLst>
              <a:ext uri="{FF2B5EF4-FFF2-40B4-BE49-F238E27FC236}">
                <a16:creationId xmlns:a16="http://schemas.microsoft.com/office/drawing/2014/main" id="{B1169402-BEC9-4F83-BB02-B4180931CF60}"/>
              </a:ext>
            </a:extLst>
          </p:cNvPr>
          <p:cNvSpPr/>
          <p:nvPr/>
        </p:nvSpPr>
        <p:spPr>
          <a:xfrm>
            <a:off x="1193874" y="1486636"/>
            <a:ext cx="812529" cy="694589"/>
          </a:xfrm>
          <a:prstGeom prst="bevel">
            <a:avLst>
              <a:gd name="adj" fmla="val 81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마리오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클래스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3DC66B67-7DD3-4871-8F6F-D21218666187}"/>
              </a:ext>
            </a:extLst>
          </p:cNvPr>
          <p:cNvSpPr/>
          <p:nvPr/>
        </p:nvSpPr>
        <p:spPr>
          <a:xfrm>
            <a:off x="2219777" y="1486636"/>
            <a:ext cx="812529" cy="694589"/>
          </a:xfrm>
          <a:prstGeom prst="bevel">
            <a:avLst>
              <a:gd name="adj" fmla="val 815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테트리스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0229B6-287C-4231-AAC6-E6FE504F5889}"/>
              </a:ext>
            </a:extLst>
          </p:cNvPr>
          <p:cNvSpPr txBox="1"/>
          <p:nvPr/>
        </p:nvSpPr>
        <p:spPr>
          <a:xfrm>
            <a:off x="559654" y="162733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70" name="사각형: 빗면 69">
            <a:extLst>
              <a:ext uri="{FF2B5EF4-FFF2-40B4-BE49-F238E27FC236}">
                <a16:creationId xmlns:a16="http://schemas.microsoft.com/office/drawing/2014/main" id="{4744BAC4-CBEE-4425-97FD-4A420756CA63}"/>
              </a:ext>
            </a:extLst>
          </p:cNvPr>
          <p:cNvSpPr/>
          <p:nvPr/>
        </p:nvSpPr>
        <p:spPr>
          <a:xfrm>
            <a:off x="3270883" y="1486635"/>
            <a:ext cx="812529" cy="694589"/>
          </a:xfrm>
          <a:prstGeom prst="bevel">
            <a:avLst>
              <a:gd name="adj" fmla="val 815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리소스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파일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72" name="사각형: 빗면 71">
            <a:extLst>
              <a:ext uri="{FF2B5EF4-FFF2-40B4-BE49-F238E27FC236}">
                <a16:creationId xmlns:a16="http://schemas.microsoft.com/office/drawing/2014/main" id="{72E983F9-DC26-498A-8E1A-0652F7542456}"/>
              </a:ext>
            </a:extLst>
          </p:cNvPr>
          <p:cNvSpPr/>
          <p:nvPr/>
        </p:nvSpPr>
        <p:spPr>
          <a:xfrm>
            <a:off x="4357276" y="1486635"/>
            <a:ext cx="812529" cy="694589"/>
          </a:xfrm>
          <a:prstGeom prst="bevel">
            <a:avLst>
              <a:gd name="adj" fmla="val 8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Win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859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테트리스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동작 방식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2124" y="2006092"/>
            <a:ext cx="2922303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블록의 모양에 따라 해당 배열 값을 바꾸는 방식으로 블록이 쌓이는 것을 구현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82123" y="1500954"/>
            <a:ext cx="18647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배열 사용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EA8F5-13C8-4FC0-83C8-3DC5D6BB9AAA}"/>
              </a:ext>
            </a:extLst>
          </p:cNvPr>
          <p:cNvSpPr txBox="1"/>
          <p:nvPr/>
        </p:nvSpPr>
        <p:spPr>
          <a:xfrm>
            <a:off x="5823972" y="2004893"/>
            <a:ext cx="3375784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좌표에 따른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form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좌표에 배열 값에 따른 이미지를 삽입하는 방식으로 화면을 구성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DF308-3BCA-4C28-B8D6-D2CB2FEBA24A}"/>
              </a:ext>
            </a:extLst>
          </p:cNvPr>
          <p:cNvSpPr txBox="1"/>
          <p:nvPr/>
        </p:nvSpPr>
        <p:spPr>
          <a:xfrm>
            <a:off x="5823973" y="1500954"/>
            <a:ext cx="18647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Drawing</a:t>
            </a: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사용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20D48-FBDB-44A5-B69E-A6FD13CCD0A7}"/>
              </a:ext>
            </a:extLst>
          </p:cNvPr>
          <p:cNvSpPr txBox="1"/>
          <p:nvPr/>
        </p:nvSpPr>
        <p:spPr>
          <a:xfrm>
            <a:off x="1282124" y="4400164"/>
            <a:ext cx="2922303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방향키마다 이동 메서드 및 회전 메서드를 사용하여 블록 이동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회전 구현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077F-381B-470A-8CBA-CF0225E00E7A}"/>
              </a:ext>
            </a:extLst>
          </p:cNvPr>
          <p:cNvSpPr txBox="1"/>
          <p:nvPr/>
        </p:nvSpPr>
        <p:spPr>
          <a:xfrm>
            <a:off x="1282123" y="3895026"/>
            <a:ext cx="3323329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KeyEventHandler</a:t>
            </a:r>
            <a:r>
              <a:rPr lang="en-US" altLang="ko-KR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F07D1-3035-4B9E-95CF-AB459D443462}"/>
              </a:ext>
            </a:extLst>
          </p:cNvPr>
          <p:cNvSpPr txBox="1"/>
          <p:nvPr/>
        </p:nvSpPr>
        <p:spPr>
          <a:xfrm>
            <a:off x="5823971" y="4400164"/>
            <a:ext cx="337578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좌표에 따른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form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좌표에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PictureBox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삽입함으로써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마리오가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블록을 벽으로 인식하게 구현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F5718-E362-4104-AD5B-E9E1ECE7402D}"/>
              </a:ext>
            </a:extLst>
          </p:cNvPr>
          <p:cNvSpPr txBox="1"/>
          <p:nvPr/>
        </p:nvSpPr>
        <p:spPr>
          <a:xfrm>
            <a:off x="5823972" y="3895026"/>
            <a:ext cx="2093393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PictureBox</a:t>
            </a:r>
            <a:r>
              <a:rPr lang="en-US" altLang="ko-KR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12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마리오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동작 방식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2124" y="2006092"/>
            <a:ext cx="3375784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KeyUp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부여해서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좌표값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이미지변경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사운드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구현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82123" y="1500954"/>
            <a:ext cx="36030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키보드를 이용한 움직임 구현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EA8F5-13C8-4FC0-83C8-3DC5D6BB9AAA}"/>
              </a:ext>
            </a:extLst>
          </p:cNvPr>
          <p:cNvSpPr txBox="1"/>
          <p:nvPr/>
        </p:nvSpPr>
        <p:spPr>
          <a:xfrm>
            <a:off x="5823971" y="2004893"/>
            <a:ext cx="399630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벽의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면에 닿는 조건을 구현하고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조건을 인식하면 움직임 제한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(ex,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왼쪽벽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충돌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이동제약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DF308-3BCA-4C28-B8D6-D2CB2FEBA24A}"/>
              </a:ext>
            </a:extLst>
          </p:cNvPr>
          <p:cNvSpPr txBox="1"/>
          <p:nvPr/>
        </p:nvSpPr>
        <p:spPr>
          <a:xfrm>
            <a:off x="5823970" y="1499755"/>
            <a:ext cx="19674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충돌 함수 구현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8144B-7E99-4B7C-ADC7-EF4C63E0E181}"/>
              </a:ext>
            </a:extLst>
          </p:cNvPr>
          <p:cNvSpPr txBox="1"/>
          <p:nvPr/>
        </p:nvSpPr>
        <p:spPr>
          <a:xfrm>
            <a:off x="1282122" y="4417301"/>
            <a:ext cx="3708977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테트리스로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추가되는 블록 포함 모든 벽들은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Blocks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삽입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게임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시작전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블록들에 대해 충돌함수 부여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6E69C-3241-4641-B571-3AE03236D636}"/>
              </a:ext>
            </a:extLst>
          </p:cNvPr>
          <p:cNvSpPr txBox="1"/>
          <p:nvPr/>
        </p:nvSpPr>
        <p:spPr>
          <a:xfrm>
            <a:off x="1282122" y="3912163"/>
            <a:ext cx="36030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 구현</a:t>
            </a:r>
            <a:endParaRPr lang="en-US" altLang="ko-KR" sz="2000" dirty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2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E7FBDA-E31E-4041-B2B3-F47974113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1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307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CJK KR Bold</vt:lpstr>
      <vt:lpstr>Noto Sans CJK KR Regular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승주 김</cp:lastModifiedBy>
  <cp:revision>164</cp:revision>
  <dcterms:created xsi:type="dcterms:W3CDTF">2018-07-23T02:28:10Z</dcterms:created>
  <dcterms:modified xsi:type="dcterms:W3CDTF">2018-12-19T10:32:34Z</dcterms:modified>
</cp:coreProperties>
</file>