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4F67-350D-4C9F-BA81-F2CAB682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BB5D12-B14E-432D-9018-25B6D48D2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32E8D-819E-4606-BD4A-762CA8CB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7D606-BA71-44D5-9E4F-E48C8F99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C1D5D-A320-461E-9133-897CC6E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20901-A90A-4F6A-A439-4CA25274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FAE58B-8F29-4D22-9F4F-CDDC1FC87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E1783-ACFE-462A-9D25-EDB23F18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7ADE6-721D-4F3B-8CBA-F5ABB4CD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CAD6C-EE63-475D-87B7-FA420037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3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FA547C-3ABC-4F76-BF41-BE36A146E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028C45-46C1-4405-A9A7-FED2E1C40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CF134-D1C2-46C3-ABD7-B998B1E6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C6348-7916-483D-AB9A-FB86BB7B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BA1B4-2781-4F60-8EA2-AEF675F0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4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3BA1C-54FF-421C-98A8-E7C8DF58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4857C-FB58-4287-AFF9-1F97B420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4105E-8C88-4E6A-AE33-3A301173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16383-7908-4790-BE23-875F2D3A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E975F-29ED-4C14-8986-1F21ABCE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8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EC796-795E-4FCB-90E2-7134C0A6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10923-D607-4F93-A6CA-BAAD9C58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18796-9182-4228-AF43-458AB9EA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C5DDB-4B15-4E43-8259-8D94C52F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23C45-FE6D-420B-A1C1-1A25E40A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0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6FBEA-D689-4FF9-B770-09C66E0A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BD9F9-5478-4866-9F02-E61FEF0B3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F11E11-A49A-47FC-8785-B7FAC6046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EFF8D-040F-4EBE-9C6C-26189E4B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C0B0C-3CC6-4186-833C-36D7D062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874CE5-854F-4E52-A82C-D61DCAC7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8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54676-CDB9-4C83-8673-B9000407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6C1FB-288A-4606-8894-A858E4FB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8B7771-679F-4FD7-917E-96C6904EC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E87EF-0D90-458D-B070-9B5CEA263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490753-72C0-44D2-AC4F-9CE26ADE1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D11FB2-2751-4A75-B9BF-13A4B802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93E00B-2F5E-4E72-9267-ADA34B26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981BEA-29B2-41B2-B656-2EE60684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6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609F6-FB96-4CE2-B3A7-ACC43D70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9344F0-B74C-45E0-A363-E6FCEC40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432C94-122E-4B3A-8EF6-789B43E1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D6C25C-455B-49C4-A03F-3FCDD6D0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01A2F-B2B5-44EC-B2B1-4E6C8458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BD515F-2567-49C1-953E-3CCE4BD1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E5A41-A470-4320-B508-3CB1A8AF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0F74B-BC54-45EE-9213-A46F05A9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28F97-D91C-4B00-B715-6C05854C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3F1F6F-B02F-4FFE-BF74-ACE9F00A8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58A44-63DE-4D4A-BD49-6C223C9E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7D531-C1E3-49DE-84C4-96966497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C0400-93D0-44F1-B2E3-E24A39B1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2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AC9D0-C4EB-45BC-BA68-BE5AC275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E8CC7A-DBA4-49BE-A414-F8769C964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0259B9-5F4F-46DF-8DD2-AC5C0F14A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72F7E4-EB26-43EB-80A3-08349CA2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777D74-9D67-4C84-B774-29308A2B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B1BE7-09D7-4251-9F68-E7876784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0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9ABC4D-A40F-4968-B0B1-AB4CC0F1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CA2F2-EF25-48EF-A3DE-17EB66808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119B0-1141-4523-B956-DF5E4A694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91CA8-385D-43B0-A24F-A9F13F88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1264F-1136-4AC8-B5D9-D1540CEDD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38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9E5C0-3A53-448B-9F1B-556C2AE6F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채팅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00C77-2788-4654-89DA-C8F36A5E9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201433001 </a:t>
            </a:r>
            <a:r>
              <a:rPr lang="ko-KR" altLang="en-US" dirty="0"/>
              <a:t>강민성</a:t>
            </a:r>
          </a:p>
        </p:txBody>
      </p:sp>
    </p:spTree>
    <p:extLst>
      <p:ext uri="{BB962C8B-B14F-4D97-AF65-F5344CB8AC3E}">
        <p14:creationId xmlns:p14="http://schemas.microsoft.com/office/powerpoint/2010/main" val="152423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0FA30-965A-4820-8525-1B6337D8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132B4-2B19-4514-977A-540B22A57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프로그램의 전체적인 동작</a:t>
            </a:r>
            <a:r>
              <a:rPr lang="en-US" altLang="ko-KR" dirty="0"/>
              <a:t> – </a:t>
            </a:r>
            <a:r>
              <a:rPr lang="ko-KR" altLang="en-US" dirty="0"/>
              <a:t>쓰레드</a:t>
            </a:r>
            <a:r>
              <a:rPr lang="en-US" altLang="ko-KR" dirty="0"/>
              <a:t>, </a:t>
            </a:r>
            <a:r>
              <a:rPr lang="ko-KR" altLang="en-US" dirty="0"/>
              <a:t>소켓접속</a:t>
            </a:r>
            <a:r>
              <a:rPr lang="en-US" altLang="ko-KR" dirty="0"/>
              <a:t>, handler</a:t>
            </a:r>
            <a:r>
              <a:rPr lang="ko-KR" altLang="en-US" dirty="0"/>
              <a:t>와 </a:t>
            </a:r>
            <a:r>
              <a:rPr lang="en-US" altLang="ko-KR" dirty="0" err="1"/>
              <a:t>MainWindow</a:t>
            </a:r>
            <a:r>
              <a:rPr lang="ko-KR" altLang="en-US" dirty="0"/>
              <a:t>에서 관리하는 </a:t>
            </a:r>
            <a:r>
              <a:rPr lang="en-US" altLang="ko-KR" dirty="0"/>
              <a:t>json</a:t>
            </a:r>
            <a:r>
              <a:rPr lang="ko-KR" altLang="en-US" dirty="0"/>
              <a:t>통신방식</a:t>
            </a:r>
            <a:r>
              <a:rPr lang="en-US" altLang="ko-KR" dirty="0"/>
              <a:t>, </a:t>
            </a:r>
            <a:r>
              <a:rPr lang="ko-KR" altLang="en-US" dirty="0"/>
              <a:t>시리얼</a:t>
            </a:r>
            <a:r>
              <a:rPr lang="en-US" altLang="ko-KR" dirty="0"/>
              <a:t>,</a:t>
            </a:r>
            <a:r>
              <a:rPr lang="ko-KR" altLang="en-US" dirty="0" err="1"/>
              <a:t>디시리얼</a:t>
            </a:r>
            <a:r>
              <a:rPr lang="ko-KR" altLang="en-US" dirty="0"/>
              <a:t> 등</a:t>
            </a:r>
            <a:r>
              <a:rPr lang="en-US" altLang="ko-KR" dirty="0"/>
              <a:t>, </a:t>
            </a:r>
            <a:r>
              <a:rPr lang="ko-KR" altLang="en-US" dirty="0"/>
              <a:t>접속</a:t>
            </a:r>
            <a:r>
              <a:rPr lang="en-US" altLang="ko-KR" dirty="0"/>
              <a:t>, </a:t>
            </a:r>
            <a:r>
              <a:rPr lang="ko-KR" altLang="en-US" dirty="0"/>
              <a:t>로그아웃</a:t>
            </a:r>
            <a:r>
              <a:rPr lang="en-US" altLang="ko-KR" dirty="0"/>
              <a:t>, </a:t>
            </a:r>
            <a:r>
              <a:rPr lang="ko-KR" altLang="en-US" dirty="0" err="1"/>
              <a:t>채팅방입장</a:t>
            </a:r>
            <a:r>
              <a:rPr lang="ko-KR" altLang="en-US" dirty="0"/>
              <a:t> 등 </a:t>
            </a:r>
            <a:r>
              <a:rPr lang="ko-KR" altLang="en-US" dirty="0" err="1"/>
              <a:t>매커니즘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대강의 </a:t>
            </a:r>
            <a:r>
              <a:rPr lang="en-US" altLang="ko-KR" dirty="0"/>
              <a:t>DB</a:t>
            </a:r>
            <a:r>
              <a:rPr lang="ko-KR" altLang="en-US" dirty="0"/>
              <a:t>설명</a:t>
            </a:r>
            <a:endParaRPr lang="en-US" altLang="ko-KR" dirty="0"/>
          </a:p>
          <a:p>
            <a:r>
              <a:rPr lang="ko-KR" altLang="en-US" dirty="0"/>
              <a:t>프로그램 흐름과 각 동작시에 주고받는 데이터들</a:t>
            </a:r>
            <a:endParaRPr lang="en-US" altLang="ko-KR" dirty="0"/>
          </a:p>
          <a:p>
            <a:r>
              <a:rPr lang="ko-KR" altLang="en-US" dirty="0"/>
              <a:t>시행착오</a:t>
            </a:r>
            <a:r>
              <a:rPr lang="en-US" altLang="ko-KR" dirty="0"/>
              <a:t>(</a:t>
            </a:r>
            <a:r>
              <a:rPr lang="ko-KR" altLang="en-US" dirty="0"/>
              <a:t>개발과정</a:t>
            </a:r>
            <a:r>
              <a:rPr lang="en-US" altLang="ko-KR" dirty="0"/>
              <a:t>?)</a:t>
            </a:r>
            <a:r>
              <a:rPr lang="ko-KR" altLang="en-US" dirty="0"/>
              <a:t>개발 과정 중 시행착오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마샬링</a:t>
            </a:r>
            <a:r>
              <a:rPr lang="en-US" altLang="ko-KR" dirty="0"/>
              <a:t>, </a:t>
            </a:r>
            <a:r>
              <a:rPr lang="ko-KR" altLang="en-US" dirty="0" err="1"/>
              <a:t>윈폼</a:t>
            </a:r>
            <a:r>
              <a:rPr lang="en-US" altLang="ko-KR" dirty="0"/>
              <a:t>-&gt;WPF ,</a:t>
            </a:r>
            <a:r>
              <a:rPr lang="ko-KR" altLang="en-US" dirty="0"/>
              <a:t> 페이지별로 쓰레드 주고 넘어갈 때 쓰레드 종료</a:t>
            </a:r>
            <a:r>
              <a:rPr lang="en-US" altLang="ko-KR" dirty="0"/>
              <a:t> </a:t>
            </a:r>
            <a:r>
              <a:rPr lang="ko-KR" altLang="en-US" dirty="0"/>
              <a:t>실행 시켰던 것</a:t>
            </a:r>
            <a:r>
              <a:rPr lang="en-US" altLang="ko-KR" dirty="0"/>
              <a:t>, </a:t>
            </a:r>
            <a:r>
              <a:rPr lang="ko-KR" altLang="en-US" dirty="0"/>
              <a:t>채팅목록 동기화에 </a:t>
            </a:r>
            <a:r>
              <a:rPr lang="en-US" altLang="ko-KR" dirty="0" err="1"/>
              <a:t>obserable</a:t>
            </a:r>
            <a:r>
              <a:rPr lang="ko-KR" altLang="en-US" dirty="0"/>
              <a:t>사용 실패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ko-KR" altLang="en-US" dirty="0"/>
              <a:t>시연 </a:t>
            </a:r>
            <a:r>
              <a:rPr lang="en-US" altLang="ko-KR" dirty="0"/>
              <a:t>– </a:t>
            </a:r>
            <a:r>
              <a:rPr lang="ko-KR" altLang="en-US" dirty="0" err="1"/>
              <a:t>채팅방별로</a:t>
            </a:r>
            <a:r>
              <a:rPr lang="ko-KR" altLang="en-US" dirty="0"/>
              <a:t> 프로그램을 </a:t>
            </a:r>
            <a:r>
              <a:rPr lang="ko-KR" altLang="en-US" dirty="0" err="1"/>
              <a:t>껏다</a:t>
            </a:r>
            <a:r>
              <a:rPr lang="ko-KR" altLang="en-US" dirty="0"/>
              <a:t> 켜도 다시 원하는 데이터 </a:t>
            </a:r>
            <a:r>
              <a:rPr lang="ko-KR" altLang="en-US" dirty="0" err="1"/>
              <a:t>불러오는거</a:t>
            </a:r>
            <a:r>
              <a:rPr lang="en-US" altLang="ko-KR" dirty="0"/>
              <a:t>, </a:t>
            </a:r>
            <a:r>
              <a:rPr lang="ko-KR" altLang="en-US" dirty="0"/>
              <a:t>각 기능들</a:t>
            </a:r>
            <a:r>
              <a:rPr lang="en-US" altLang="ko-KR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480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D5D0B-4C49-4628-AFF3-C9370BBD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전체적인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FBDA2A7-0F1A-41A6-9340-E1DDB95F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3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93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채팅 프로그램</vt:lpstr>
      <vt:lpstr>목차</vt:lpstr>
      <vt:lpstr>프로그램의 전체적인 동작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강민성</dc:creator>
  <cp:lastModifiedBy>강민성</cp:lastModifiedBy>
  <cp:revision>14</cp:revision>
  <dcterms:created xsi:type="dcterms:W3CDTF">2019-06-17T06:47:09Z</dcterms:created>
  <dcterms:modified xsi:type="dcterms:W3CDTF">2019-06-18T02:46:14Z</dcterms:modified>
</cp:coreProperties>
</file>