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3" r:id="rId7"/>
    <p:sldId id="262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0F8C20-EB71-43F3-B469-CDA2A901AB3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F5F0D5-D4F5-40EF-B607-627D46696FFB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프로그램의 전체적인 동작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5F2A5665-9451-4F6D-9B77-6944CF04FCF7}" type="parTrans" cxnId="{967E83C4-A8CF-476C-A21D-C7326B475893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68646F21-1786-4E36-AF00-DC2D5A1C88DC}" type="sibTrans" cxnId="{967E83C4-A8CF-476C-A21D-C7326B475893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4CE7315B-0B64-457C-8FDF-3DBEE77057E7}">
      <dgm:prSet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JSON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통신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330BE293-23CF-46AA-8D74-23F379B5F0D0}" type="parTrans" cxnId="{468B14C5-29C4-421B-A08C-619EE5B2D0B5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45139EC7-0D3E-48C1-82CC-4A93A28F3AEA}" type="sibTrans" cxnId="{468B14C5-29C4-421B-A08C-619EE5B2D0B5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9C1AB4E6-5549-4FF5-BA42-FF38A83DAE21}">
      <dgm:prSet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DB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릴레이션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6B6DBB4F-F69D-42FE-BE14-0576CDDA5A08}" type="parTrans" cxnId="{BF199B53-6D0F-4457-813A-C6F5258D689B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F7661281-8B38-4B3F-8F79-0812E75FEC4F}" type="sibTrans" cxnId="{BF199B53-6D0F-4457-813A-C6F5258D689B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24C9BD6-19EB-4B3E-B92D-4BD4A99925D3}">
      <dgm:prSet/>
      <dgm:spPr/>
      <dgm:t>
        <a:bodyPr/>
        <a:lstStyle/>
        <a:p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개발</a:t>
          </a:r>
          <a:r>
            <a: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과정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겪은 문제점들</a:t>
          </a:r>
          <a:endParaRPr 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CFB4A00-1AC1-4FE1-BE8B-E008A9D2792D}" type="parTrans" cxnId="{55444A81-6C3E-4F45-9527-2B5ED10EEC06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902C1629-D670-402D-9A90-AC91F217BC25}" type="sibTrans" cxnId="{55444A81-6C3E-4F45-9527-2B5ED10EEC06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380F9083-1779-44B2-8516-EFCB6FDD200F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시연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4598816B-8596-4016-B6BF-27DEFC55E843}" type="parTrans" cxnId="{A50385BB-8974-4E97-BC8B-BFD2FAD2D37A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F0370CF5-790E-4D0F-8CE1-4D5F09182B9D}" type="sibTrans" cxnId="{A50385BB-8974-4E97-BC8B-BFD2FAD2D37A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78A0A270-7C25-4FA9-97D8-B29579B2EC4E}" type="pres">
      <dgm:prSet presAssocID="{BE0F8C20-EB71-43F3-B469-CDA2A901AB36}" presName="outerComposite" presStyleCnt="0">
        <dgm:presLayoutVars>
          <dgm:chMax val="5"/>
          <dgm:dir/>
          <dgm:resizeHandles val="exact"/>
        </dgm:presLayoutVars>
      </dgm:prSet>
      <dgm:spPr/>
    </dgm:pt>
    <dgm:pt modelId="{224699E7-EFAB-4DE6-8E44-80D2CDA8DE93}" type="pres">
      <dgm:prSet presAssocID="{BE0F8C20-EB71-43F3-B469-CDA2A901AB36}" presName="dummyMaxCanvas" presStyleCnt="0">
        <dgm:presLayoutVars/>
      </dgm:prSet>
      <dgm:spPr/>
    </dgm:pt>
    <dgm:pt modelId="{80889A45-B6E4-4DB9-80D1-2E41025683F9}" type="pres">
      <dgm:prSet presAssocID="{BE0F8C20-EB71-43F3-B469-CDA2A901AB36}" presName="FiveNodes_1" presStyleLbl="node1" presStyleIdx="0" presStyleCnt="5">
        <dgm:presLayoutVars>
          <dgm:bulletEnabled val="1"/>
        </dgm:presLayoutVars>
      </dgm:prSet>
      <dgm:spPr/>
    </dgm:pt>
    <dgm:pt modelId="{40845ACC-E626-4EBA-983F-37CE057D9E19}" type="pres">
      <dgm:prSet presAssocID="{BE0F8C20-EB71-43F3-B469-CDA2A901AB36}" presName="FiveNodes_2" presStyleLbl="node1" presStyleIdx="1" presStyleCnt="5">
        <dgm:presLayoutVars>
          <dgm:bulletEnabled val="1"/>
        </dgm:presLayoutVars>
      </dgm:prSet>
      <dgm:spPr/>
    </dgm:pt>
    <dgm:pt modelId="{1E8765BE-BED0-4F86-A70B-0AA6B927A405}" type="pres">
      <dgm:prSet presAssocID="{BE0F8C20-EB71-43F3-B469-CDA2A901AB36}" presName="FiveNodes_3" presStyleLbl="node1" presStyleIdx="2" presStyleCnt="5">
        <dgm:presLayoutVars>
          <dgm:bulletEnabled val="1"/>
        </dgm:presLayoutVars>
      </dgm:prSet>
      <dgm:spPr/>
    </dgm:pt>
    <dgm:pt modelId="{DA4B2E68-223C-4B84-ACE2-4A33D7B6B078}" type="pres">
      <dgm:prSet presAssocID="{BE0F8C20-EB71-43F3-B469-CDA2A901AB36}" presName="FiveNodes_4" presStyleLbl="node1" presStyleIdx="3" presStyleCnt="5">
        <dgm:presLayoutVars>
          <dgm:bulletEnabled val="1"/>
        </dgm:presLayoutVars>
      </dgm:prSet>
      <dgm:spPr/>
    </dgm:pt>
    <dgm:pt modelId="{3E5AF1A9-1532-4018-B52A-26833FF8A7E0}" type="pres">
      <dgm:prSet presAssocID="{BE0F8C20-EB71-43F3-B469-CDA2A901AB36}" presName="FiveNodes_5" presStyleLbl="node1" presStyleIdx="4" presStyleCnt="5">
        <dgm:presLayoutVars>
          <dgm:bulletEnabled val="1"/>
        </dgm:presLayoutVars>
      </dgm:prSet>
      <dgm:spPr/>
    </dgm:pt>
    <dgm:pt modelId="{2623091E-AEFD-4B39-AA16-4EE4571867C8}" type="pres">
      <dgm:prSet presAssocID="{BE0F8C20-EB71-43F3-B469-CDA2A901AB36}" presName="FiveConn_1-2" presStyleLbl="fgAccFollowNode1" presStyleIdx="0" presStyleCnt="4">
        <dgm:presLayoutVars>
          <dgm:bulletEnabled val="1"/>
        </dgm:presLayoutVars>
      </dgm:prSet>
      <dgm:spPr/>
    </dgm:pt>
    <dgm:pt modelId="{F200A6BC-EDC8-4671-B85A-E8E4C4831131}" type="pres">
      <dgm:prSet presAssocID="{BE0F8C20-EB71-43F3-B469-CDA2A901AB36}" presName="FiveConn_2-3" presStyleLbl="fgAccFollowNode1" presStyleIdx="1" presStyleCnt="4">
        <dgm:presLayoutVars>
          <dgm:bulletEnabled val="1"/>
        </dgm:presLayoutVars>
      </dgm:prSet>
      <dgm:spPr/>
    </dgm:pt>
    <dgm:pt modelId="{1C704044-F199-403F-B0D7-B308365CB6C6}" type="pres">
      <dgm:prSet presAssocID="{BE0F8C20-EB71-43F3-B469-CDA2A901AB36}" presName="FiveConn_3-4" presStyleLbl="fgAccFollowNode1" presStyleIdx="2" presStyleCnt="4">
        <dgm:presLayoutVars>
          <dgm:bulletEnabled val="1"/>
        </dgm:presLayoutVars>
      </dgm:prSet>
      <dgm:spPr/>
    </dgm:pt>
    <dgm:pt modelId="{46358002-7062-40EA-833D-978A63B07E17}" type="pres">
      <dgm:prSet presAssocID="{BE0F8C20-EB71-43F3-B469-CDA2A901AB36}" presName="FiveConn_4-5" presStyleLbl="fgAccFollowNode1" presStyleIdx="3" presStyleCnt="4">
        <dgm:presLayoutVars>
          <dgm:bulletEnabled val="1"/>
        </dgm:presLayoutVars>
      </dgm:prSet>
      <dgm:spPr/>
    </dgm:pt>
    <dgm:pt modelId="{B46BAA3E-DA44-4F22-9D3A-27CDA7D81EC2}" type="pres">
      <dgm:prSet presAssocID="{BE0F8C20-EB71-43F3-B469-CDA2A901AB36}" presName="FiveNodes_1_text" presStyleLbl="node1" presStyleIdx="4" presStyleCnt="5">
        <dgm:presLayoutVars>
          <dgm:bulletEnabled val="1"/>
        </dgm:presLayoutVars>
      </dgm:prSet>
      <dgm:spPr/>
    </dgm:pt>
    <dgm:pt modelId="{E16378F1-2F34-473D-B36C-80D9799330DD}" type="pres">
      <dgm:prSet presAssocID="{BE0F8C20-EB71-43F3-B469-CDA2A901AB36}" presName="FiveNodes_2_text" presStyleLbl="node1" presStyleIdx="4" presStyleCnt="5">
        <dgm:presLayoutVars>
          <dgm:bulletEnabled val="1"/>
        </dgm:presLayoutVars>
      </dgm:prSet>
      <dgm:spPr/>
    </dgm:pt>
    <dgm:pt modelId="{CBF004B6-136B-48FA-830E-456E1D496CD4}" type="pres">
      <dgm:prSet presAssocID="{BE0F8C20-EB71-43F3-B469-CDA2A901AB36}" presName="FiveNodes_3_text" presStyleLbl="node1" presStyleIdx="4" presStyleCnt="5">
        <dgm:presLayoutVars>
          <dgm:bulletEnabled val="1"/>
        </dgm:presLayoutVars>
      </dgm:prSet>
      <dgm:spPr/>
    </dgm:pt>
    <dgm:pt modelId="{8CAF5329-C3D4-43BC-943C-D666C7B5F618}" type="pres">
      <dgm:prSet presAssocID="{BE0F8C20-EB71-43F3-B469-CDA2A901AB36}" presName="FiveNodes_4_text" presStyleLbl="node1" presStyleIdx="4" presStyleCnt="5">
        <dgm:presLayoutVars>
          <dgm:bulletEnabled val="1"/>
        </dgm:presLayoutVars>
      </dgm:prSet>
      <dgm:spPr/>
    </dgm:pt>
    <dgm:pt modelId="{C4DFB361-2FCC-4FF3-A934-BCD2FE9B80FA}" type="pres">
      <dgm:prSet presAssocID="{BE0F8C20-EB71-43F3-B469-CDA2A901AB3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DF41E07-7D9F-4EDE-B27A-07E6DD9015ED}" type="presOf" srcId="{45139EC7-0D3E-48C1-82CC-4A93A28F3AEA}" destId="{F200A6BC-EDC8-4671-B85A-E8E4C4831131}" srcOrd="0" destOrd="0" presId="urn:microsoft.com/office/officeart/2005/8/layout/vProcess5"/>
    <dgm:cxn modelId="{3C16FE14-4740-4E61-8B49-78127D70BFCD}" type="presOf" srcId="{EBF5F0D5-D4F5-40EF-B607-627D46696FFB}" destId="{80889A45-B6E4-4DB9-80D1-2E41025683F9}" srcOrd="0" destOrd="0" presId="urn:microsoft.com/office/officeart/2005/8/layout/vProcess5"/>
    <dgm:cxn modelId="{C30D0421-6F52-4821-AE1D-C9A00FE5EC68}" type="presOf" srcId="{68646F21-1786-4E36-AF00-DC2D5A1C88DC}" destId="{2623091E-AEFD-4B39-AA16-4EE4571867C8}" srcOrd="0" destOrd="0" presId="urn:microsoft.com/office/officeart/2005/8/layout/vProcess5"/>
    <dgm:cxn modelId="{7A3CC82B-AD1F-4B5C-A3E0-0F3C6533DC51}" type="presOf" srcId="{4CE7315B-0B64-457C-8FDF-3DBEE77057E7}" destId="{40845ACC-E626-4EBA-983F-37CE057D9E19}" srcOrd="0" destOrd="0" presId="urn:microsoft.com/office/officeart/2005/8/layout/vProcess5"/>
    <dgm:cxn modelId="{8AF7252E-000B-49A2-A851-F40A03DD192D}" type="presOf" srcId="{9C1AB4E6-5549-4FF5-BA42-FF38A83DAE21}" destId="{1E8765BE-BED0-4F86-A70B-0AA6B927A405}" srcOrd="0" destOrd="0" presId="urn:microsoft.com/office/officeart/2005/8/layout/vProcess5"/>
    <dgm:cxn modelId="{8C04E938-242C-4B5B-B4F7-40FE1DA86EF5}" type="presOf" srcId="{F7661281-8B38-4B3F-8F79-0812E75FEC4F}" destId="{1C704044-F199-403F-B0D7-B308365CB6C6}" srcOrd="0" destOrd="0" presId="urn:microsoft.com/office/officeart/2005/8/layout/vProcess5"/>
    <dgm:cxn modelId="{DDD0A245-14EC-4970-A307-806B1FF39F6D}" type="presOf" srcId="{BE0F8C20-EB71-43F3-B469-CDA2A901AB36}" destId="{78A0A270-7C25-4FA9-97D8-B29579B2EC4E}" srcOrd="0" destOrd="0" presId="urn:microsoft.com/office/officeart/2005/8/layout/vProcess5"/>
    <dgm:cxn modelId="{BF199B53-6D0F-4457-813A-C6F5258D689B}" srcId="{BE0F8C20-EB71-43F3-B469-CDA2A901AB36}" destId="{9C1AB4E6-5549-4FF5-BA42-FF38A83DAE21}" srcOrd="2" destOrd="0" parTransId="{6B6DBB4F-F69D-42FE-BE14-0576CDDA5A08}" sibTransId="{F7661281-8B38-4B3F-8F79-0812E75FEC4F}"/>
    <dgm:cxn modelId="{72C95179-C1FC-4C66-BBF3-FD36A70E336E}" type="presOf" srcId="{EBF5F0D5-D4F5-40EF-B607-627D46696FFB}" destId="{B46BAA3E-DA44-4F22-9D3A-27CDA7D81EC2}" srcOrd="1" destOrd="0" presId="urn:microsoft.com/office/officeart/2005/8/layout/vProcess5"/>
    <dgm:cxn modelId="{55444A81-6C3E-4F45-9527-2B5ED10EEC06}" srcId="{BE0F8C20-EB71-43F3-B469-CDA2A901AB36}" destId="{224C9BD6-19EB-4B3E-B92D-4BD4A99925D3}" srcOrd="3" destOrd="0" parTransId="{2CFB4A00-1AC1-4FE1-BE8B-E008A9D2792D}" sibTransId="{902C1629-D670-402D-9A90-AC91F217BC25}"/>
    <dgm:cxn modelId="{9D8BEB85-576B-45D7-87E8-1C090015965F}" type="presOf" srcId="{380F9083-1779-44B2-8516-EFCB6FDD200F}" destId="{C4DFB361-2FCC-4FF3-A934-BCD2FE9B80FA}" srcOrd="1" destOrd="0" presId="urn:microsoft.com/office/officeart/2005/8/layout/vProcess5"/>
    <dgm:cxn modelId="{3096969E-311A-45F0-92B4-32C1665E3808}" type="presOf" srcId="{224C9BD6-19EB-4B3E-B92D-4BD4A99925D3}" destId="{DA4B2E68-223C-4B84-ACE2-4A33D7B6B078}" srcOrd="0" destOrd="0" presId="urn:microsoft.com/office/officeart/2005/8/layout/vProcess5"/>
    <dgm:cxn modelId="{E92FE69E-52FE-41F8-BF59-74948E083C5C}" type="presOf" srcId="{380F9083-1779-44B2-8516-EFCB6FDD200F}" destId="{3E5AF1A9-1532-4018-B52A-26833FF8A7E0}" srcOrd="0" destOrd="0" presId="urn:microsoft.com/office/officeart/2005/8/layout/vProcess5"/>
    <dgm:cxn modelId="{A50385BB-8974-4E97-BC8B-BFD2FAD2D37A}" srcId="{BE0F8C20-EB71-43F3-B469-CDA2A901AB36}" destId="{380F9083-1779-44B2-8516-EFCB6FDD200F}" srcOrd="4" destOrd="0" parTransId="{4598816B-8596-4016-B6BF-27DEFC55E843}" sibTransId="{F0370CF5-790E-4D0F-8CE1-4D5F09182B9D}"/>
    <dgm:cxn modelId="{D150BEC3-6557-4EE6-90D8-4627C5508105}" type="presOf" srcId="{224C9BD6-19EB-4B3E-B92D-4BD4A99925D3}" destId="{8CAF5329-C3D4-43BC-943C-D666C7B5F618}" srcOrd="1" destOrd="0" presId="urn:microsoft.com/office/officeart/2005/8/layout/vProcess5"/>
    <dgm:cxn modelId="{967E83C4-A8CF-476C-A21D-C7326B475893}" srcId="{BE0F8C20-EB71-43F3-B469-CDA2A901AB36}" destId="{EBF5F0D5-D4F5-40EF-B607-627D46696FFB}" srcOrd="0" destOrd="0" parTransId="{5F2A5665-9451-4F6D-9B77-6944CF04FCF7}" sibTransId="{68646F21-1786-4E36-AF00-DC2D5A1C88DC}"/>
    <dgm:cxn modelId="{468B14C5-29C4-421B-A08C-619EE5B2D0B5}" srcId="{BE0F8C20-EB71-43F3-B469-CDA2A901AB36}" destId="{4CE7315B-0B64-457C-8FDF-3DBEE77057E7}" srcOrd="1" destOrd="0" parTransId="{330BE293-23CF-46AA-8D74-23F379B5F0D0}" sibTransId="{45139EC7-0D3E-48C1-82CC-4A93A28F3AEA}"/>
    <dgm:cxn modelId="{80B135C5-A6EF-484D-95C5-B2F8A9723A84}" type="presOf" srcId="{902C1629-D670-402D-9A90-AC91F217BC25}" destId="{46358002-7062-40EA-833D-978A63B07E17}" srcOrd="0" destOrd="0" presId="urn:microsoft.com/office/officeart/2005/8/layout/vProcess5"/>
    <dgm:cxn modelId="{9B05C5DF-59D3-48AB-B199-DB9777859C8D}" type="presOf" srcId="{9C1AB4E6-5549-4FF5-BA42-FF38A83DAE21}" destId="{CBF004B6-136B-48FA-830E-456E1D496CD4}" srcOrd="1" destOrd="0" presId="urn:microsoft.com/office/officeart/2005/8/layout/vProcess5"/>
    <dgm:cxn modelId="{CE4079EC-8153-475F-818C-CF826CF9019B}" type="presOf" srcId="{4CE7315B-0B64-457C-8FDF-3DBEE77057E7}" destId="{E16378F1-2F34-473D-B36C-80D9799330DD}" srcOrd="1" destOrd="0" presId="urn:microsoft.com/office/officeart/2005/8/layout/vProcess5"/>
    <dgm:cxn modelId="{A2D1BDF1-F5FA-445A-83A6-84711AE13F7F}" type="presParOf" srcId="{78A0A270-7C25-4FA9-97D8-B29579B2EC4E}" destId="{224699E7-EFAB-4DE6-8E44-80D2CDA8DE93}" srcOrd="0" destOrd="0" presId="urn:microsoft.com/office/officeart/2005/8/layout/vProcess5"/>
    <dgm:cxn modelId="{A84EFF8E-B20C-44B7-8234-2E11D75D6D95}" type="presParOf" srcId="{78A0A270-7C25-4FA9-97D8-B29579B2EC4E}" destId="{80889A45-B6E4-4DB9-80D1-2E41025683F9}" srcOrd="1" destOrd="0" presId="urn:microsoft.com/office/officeart/2005/8/layout/vProcess5"/>
    <dgm:cxn modelId="{036B33F7-BAB0-46C0-9039-E2C2F380F5AB}" type="presParOf" srcId="{78A0A270-7C25-4FA9-97D8-B29579B2EC4E}" destId="{40845ACC-E626-4EBA-983F-37CE057D9E19}" srcOrd="2" destOrd="0" presId="urn:microsoft.com/office/officeart/2005/8/layout/vProcess5"/>
    <dgm:cxn modelId="{9E1D0552-EF5F-4FDE-A107-D58F054C6760}" type="presParOf" srcId="{78A0A270-7C25-4FA9-97D8-B29579B2EC4E}" destId="{1E8765BE-BED0-4F86-A70B-0AA6B927A405}" srcOrd="3" destOrd="0" presId="urn:microsoft.com/office/officeart/2005/8/layout/vProcess5"/>
    <dgm:cxn modelId="{8D997DD1-C2EE-4F0D-B2B6-6052CE5393DF}" type="presParOf" srcId="{78A0A270-7C25-4FA9-97D8-B29579B2EC4E}" destId="{DA4B2E68-223C-4B84-ACE2-4A33D7B6B078}" srcOrd="4" destOrd="0" presId="urn:microsoft.com/office/officeart/2005/8/layout/vProcess5"/>
    <dgm:cxn modelId="{9836E664-DA88-411F-9908-8CC19E9B13C7}" type="presParOf" srcId="{78A0A270-7C25-4FA9-97D8-B29579B2EC4E}" destId="{3E5AF1A9-1532-4018-B52A-26833FF8A7E0}" srcOrd="5" destOrd="0" presId="urn:microsoft.com/office/officeart/2005/8/layout/vProcess5"/>
    <dgm:cxn modelId="{9ED2998E-50D7-401D-8A61-59455C580345}" type="presParOf" srcId="{78A0A270-7C25-4FA9-97D8-B29579B2EC4E}" destId="{2623091E-AEFD-4B39-AA16-4EE4571867C8}" srcOrd="6" destOrd="0" presId="urn:microsoft.com/office/officeart/2005/8/layout/vProcess5"/>
    <dgm:cxn modelId="{B8C27091-754E-46EC-9878-4AB718C9A6B0}" type="presParOf" srcId="{78A0A270-7C25-4FA9-97D8-B29579B2EC4E}" destId="{F200A6BC-EDC8-4671-B85A-E8E4C4831131}" srcOrd="7" destOrd="0" presId="urn:microsoft.com/office/officeart/2005/8/layout/vProcess5"/>
    <dgm:cxn modelId="{0DC705AC-263F-46E1-8AB2-61C47C55D94B}" type="presParOf" srcId="{78A0A270-7C25-4FA9-97D8-B29579B2EC4E}" destId="{1C704044-F199-403F-B0D7-B308365CB6C6}" srcOrd="8" destOrd="0" presId="urn:microsoft.com/office/officeart/2005/8/layout/vProcess5"/>
    <dgm:cxn modelId="{7F3A1782-336E-4FE4-B96E-91F56F74286B}" type="presParOf" srcId="{78A0A270-7C25-4FA9-97D8-B29579B2EC4E}" destId="{46358002-7062-40EA-833D-978A63B07E17}" srcOrd="9" destOrd="0" presId="urn:microsoft.com/office/officeart/2005/8/layout/vProcess5"/>
    <dgm:cxn modelId="{94CF135C-EE9C-4E63-A812-8D76A570272C}" type="presParOf" srcId="{78A0A270-7C25-4FA9-97D8-B29579B2EC4E}" destId="{B46BAA3E-DA44-4F22-9D3A-27CDA7D81EC2}" srcOrd="10" destOrd="0" presId="urn:microsoft.com/office/officeart/2005/8/layout/vProcess5"/>
    <dgm:cxn modelId="{6EEE6A2F-BA33-4B12-89DE-3C1FC4E3F89D}" type="presParOf" srcId="{78A0A270-7C25-4FA9-97D8-B29579B2EC4E}" destId="{E16378F1-2F34-473D-B36C-80D9799330DD}" srcOrd="11" destOrd="0" presId="urn:microsoft.com/office/officeart/2005/8/layout/vProcess5"/>
    <dgm:cxn modelId="{36DBC038-48E5-4DED-838E-310C72D3D221}" type="presParOf" srcId="{78A0A270-7C25-4FA9-97D8-B29579B2EC4E}" destId="{CBF004B6-136B-48FA-830E-456E1D496CD4}" srcOrd="12" destOrd="0" presId="urn:microsoft.com/office/officeart/2005/8/layout/vProcess5"/>
    <dgm:cxn modelId="{7FB65497-8211-418F-BAEB-19869857DBFA}" type="presParOf" srcId="{78A0A270-7C25-4FA9-97D8-B29579B2EC4E}" destId="{8CAF5329-C3D4-43BC-943C-D666C7B5F618}" srcOrd="13" destOrd="0" presId="urn:microsoft.com/office/officeart/2005/8/layout/vProcess5"/>
    <dgm:cxn modelId="{D63CF96C-7E60-4323-A5C8-56B5E4009AAC}" type="presParOf" srcId="{78A0A270-7C25-4FA9-97D8-B29579B2EC4E}" destId="{C4DFB361-2FCC-4FF3-A934-BCD2FE9B80F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F4CEBD-1823-481B-93D3-61517E80DE24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9849E8B-EF4C-4E8E-B08E-0BF5B2C4345D}">
      <dgm:prSet/>
      <dgm:spPr/>
      <dgm:t>
        <a:bodyPr/>
        <a:lstStyle/>
        <a:p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프로그램을 실행했을 때부터 서버와 클라이언트가 소켓 통신을 시작</a:t>
          </a:r>
          <a:endParaRPr 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B73FA41D-F940-4423-AE9B-058A9948A735}" type="parTrans" cxnId="{40798CB6-2767-4174-AD94-75E61E366652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1581C643-FD79-43BE-A514-19A50B2442AF}" type="sibTrans" cxnId="{40798CB6-2767-4174-AD94-75E61E366652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34D6216B-BE22-4C09-8960-DFB599CA1E98}">
      <dgm:prSet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JSON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방식으로 통신 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01AB751B-0B76-430B-955E-7DE44F5420B9}" type="parTrans" cxnId="{DC5BEBC7-F766-4B26-A4D6-AF246C0E76CA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59050594-DF6D-41A9-AED4-D087D264280D}" type="sibTrans" cxnId="{DC5BEBC7-F766-4B26-A4D6-AF246C0E76CA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342E4CC5-0440-4ED8-8FE7-5DA9BEBAB919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로그인하면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Dictionary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소켓과 아이디를 묶어서 저장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A785222B-2E93-40E0-A2DB-6313EA487097}" type="parTrans" cxnId="{A6E5BEDB-1BC1-4BB8-9ADF-C35D26B2107A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EA11DC59-4A6A-4FA1-9B53-E58EE94B0AB7}" type="sibTrans" cxnId="{A6E5BEDB-1BC1-4BB8-9ADF-C35D26B2107A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0EE4514A-43CC-4226-8860-EB84E8BBB83C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채팅 입력 시 해당 채팅방 유저를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DB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검색하고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Dictionary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 있는 유저중 채팅방에 접속중인 유저한테만 채팅내역 전송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8491778-4F3C-4F0B-81AA-906C0A6506ED}" type="parTrans" cxnId="{5AB4ADC3-F5E9-4344-ADB5-84E4621F8D06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BB2F3073-AF4D-41C6-9EA4-38AF4424F26A}" type="sibTrans" cxnId="{5AB4ADC3-F5E9-4344-ADB5-84E4621F8D06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D262100-EA52-434C-9AFE-B32F170A5F6B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로그아웃이나 프로그램 종료 시 소켓과 스트림을 닫고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Dictionary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 저장된 값 제거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FC19B9D2-22C0-4F2D-82A7-D739BEFDBC0C}" type="parTrans" cxnId="{4F53A3E3-0D5A-482E-985D-95E227A89C91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8326ECAA-C2D6-4A16-B81A-F5221A3517CC}" type="sibTrans" cxnId="{4F53A3E3-0D5A-482E-985D-95E227A89C91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3BD90B48-55D5-4014-882A-99F01A38E33C}" type="pres">
      <dgm:prSet presAssocID="{62F4CEBD-1823-481B-93D3-61517E80DE24}" presName="diagram" presStyleCnt="0">
        <dgm:presLayoutVars>
          <dgm:dir/>
          <dgm:resizeHandles val="exact"/>
        </dgm:presLayoutVars>
      </dgm:prSet>
      <dgm:spPr/>
    </dgm:pt>
    <dgm:pt modelId="{4CE44D91-BE2B-4AF3-B3BE-FAE0BA5D7C9F}" type="pres">
      <dgm:prSet presAssocID="{C9849E8B-EF4C-4E8E-B08E-0BF5B2C4345D}" presName="node" presStyleLbl="node1" presStyleIdx="0" presStyleCnt="5">
        <dgm:presLayoutVars>
          <dgm:bulletEnabled val="1"/>
        </dgm:presLayoutVars>
      </dgm:prSet>
      <dgm:spPr/>
    </dgm:pt>
    <dgm:pt modelId="{3525D9C0-7FBF-4D5D-B466-868BEE684172}" type="pres">
      <dgm:prSet presAssocID="{1581C643-FD79-43BE-A514-19A50B2442AF}" presName="sibTrans" presStyleCnt="0"/>
      <dgm:spPr/>
    </dgm:pt>
    <dgm:pt modelId="{797251F5-2924-4A34-ABDD-15483FEDA625}" type="pres">
      <dgm:prSet presAssocID="{34D6216B-BE22-4C09-8960-DFB599CA1E98}" presName="node" presStyleLbl="node1" presStyleIdx="1" presStyleCnt="5">
        <dgm:presLayoutVars>
          <dgm:bulletEnabled val="1"/>
        </dgm:presLayoutVars>
      </dgm:prSet>
      <dgm:spPr/>
    </dgm:pt>
    <dgm:pt modelId="{90E5867A-0EC4-4641-86AA-427C6884F6B7}" type="pres">
      <dgm:prSet presAssocID="{59050594-DF6D-41A9-AED4-D087D264280D}" presName="sibTrans" presStyleCnt="0"/>
      <dgm:spPr/>
    </dgm:pt>
    <dgm:pt modelId="{A72CFA69-1450-4BAB-8A44-B1A95672A8D6}" type="pres">
      <dgm:prSet presAssocID="{342E4CC5-0440-4ED8-8FE7-5DA9BEBAB919}" presName="node" presStyleLbl="node1" presStyleIdx="2" presStyleCnt="5">
        <dgm:presLayoutVars>
          <dgm:bulletEnabled val="1"/>
        </dgm:presLayoutVars>
      </dgm:prSet>
      <dgm:spPr/>
    </dgm:pt>
    <dgm:pt modelId="{6D2114FB-0374-43E8-B26A-D0DD94C870CF}" type="pres">
      <dgm:prSet presAssocID="{EA11DC59-4A6A-4FA1-9B53-E58EE94B0AB7}" presName="sibTrans" presStyleCnt="0"/>
      <dgm:spPr/>
    </dgm:pt>
    <dgm:pt modelId="{F003C210-C834-435C-9010-AA8BDD86FC31}" type="pres">
      <dgm:prSet presAssocID="{0EE4514A-43CC-4226-8860-EB84E8BBB83C}" presName="node" presStyleLbl="node1" presStyleIdx="3" presStyleCnt="5">
        <dgm:presLayoutVars>
          <dgm:bulletEnabled val="1"/>
        </dgm:presLayoutVars>
      </dgm:prSet>
      <dgm:spPr/>
    </dgm:pt>
    <dgm:pt modelId="{C0FCFC1D-8DE7-46BE-914E-4653FDF1D940}" type="pres">
      <dgm:prSet presAssocID="{BB2F3073-AF4D-41C6-9EA4-38AF4424F26A}" presName="sibTrans" presStyleCnt="0"/>
      <dgm:spPr/>
    </dgm:pt>
    <dgm:pt modelId="{21221C47-9AA4-49C0-B2C7-E69AF925CBDB}" type="pres">
      <dgm:prSet presAssocID="{2D262100-EA52-434C-9AFE-B32F170A5F6B}" presName="node" presStyleLbl="node1" presStyleIdx="4" presStyleCnt="5">
        <dgm:presLayoutVars>
          <dgm:bulletEnabled val="1"/>
        </dgm:presLayoutVars>
      </dgm:prSet>
      <dgm:spPr/>
    </dgm:pt>
  </dgm:ptLst>
  <dgm:cxnLst>
    <dgm:cxn modelId="{27D4911C-0717-4F9C-B0BF-FEC7C6C69443}" type="presOf" srcId="{C9849E8B-EF4C-4E8E-B08E-0BF5B2C4345D}" destId="{4CE44D91-BE2B-4AF3-B3BE-FAE0BA5D7C9F}" srcOrd="0" destOrd="0" presId="urn:microsoft.com/office/officeart/2005/8/layout/default"/>
    <dgm:cxn modelId="{442D7020-65B0-4707-9A19-5C3AFE499E32}" type="presOf" srcId="{342E4CC5-0440-4ED8-8FE7-5DA9BEBAB919}" destId="{A72CFA69-1450-4BAB-8A44-B1A95672A8D6}" srcOrd="0" destOrd="0" presId="urn:microsoft.com/office/officeart/2005/8/layout/default"/>
    <dgm:cxn modelId="{33704B5B-684F-4927-A323-38484AB3A230}" type="presOf" srcId="{0EE4514A-43CC-4226-8860-EB84E8BBB83C}" destId="{F003C210-C834-435C-9010-AA8BDD86FC31}" srcOrd="0" destOrd="0" presId="urn:microsoft.com/office/officeart/2005/8/layout/default"/>
    <dgm:cxn modelId="{05B3BD92-91FF-41E7-8B3D-4D08FBE3814C}" type="presOf" srcId="{34D6216B-BE22-4C09-8960-DFB599CA1E98}" destId="{797251F5-2924-4A34-ABDD-15483FEDA625}" srcOrd="0" destOrd="0" presId="urn:microsoft.com/office/officeart/2005/8/layout/default"/>
    <dgm:cxn modelId="{40798CB6-2767-4174-AD94-75E61E366652}" srcId="{62F4CEBD-1823-481B-93D3-61517E80DE24}" destId="{C9849E8B-EF4C-4E8E-B08E-0BF5B2C4345D}" srcOrd="0" destOrd="0" parTransId="{B73FA41D-F940-4423-AE9B-058A9948A735}" sibTransId="{1581C643-FD79-43BE-A514-19A50B2442AF}"/>
    <dgm:cxn modelId="{5AB4ADC3-F5E9-4344-ADB5-84E4621F8D06}" srcId="{62F4CEBD-1823-481B-93D3-61517E80DE24}" destId="{0EE4514A-43CC-4226-8860-EB84E8BBB83C}" srcOrd="3" destOrd="0" parTransId="{28491778-4F3C-4F0B-81AA-906C0A6506ED}" sibTransId="{BB2F3073-AF4D-41C6-9EA4-38AF4424F26A}"/>
    <dgm:cxn modelId="{DC5BEBC7-F766-4B26-A4D6-AF246C0E76CA}" srcId="{62F4CEBD-1823-481B-93D3-61517E80DE24}" destId="{34D6216B-BE22-4C09-8960-DFB599CA1E98}" srcOrd="1" destOrd="0" parTransId="{01AB751B-0B76-430B-955E-7DE44F5420B9}" sibTransId="{59050594-DF6D-41A9-AED4-D087D264280D}"/>
    <dgm:cxn modelId="{9EBA1FC8-FF7A-490E-9784-D73AB3511A36}" type="presOf" srcId="{2D262100-EA52-434C-9AFE-B32F170A5F6B}" destId="{21221C47-9AA4-49C0-B2C7-E69AF925CBDB}" srcOrd="0" destOrd="0" presId="urn:microsoft.com/office/officeart/2005/8/layout/default"/>
    <dgm:cxn modelId="{A6E5BEDB-1BC1-4BB8-9ADF-C35D26B2107A}" srcId="{62F4CEBD-1823-481B-93D3-61517E80DE24}" destId="{342E4CC5-0440-4ED8-8FE7-5DA9BEBAB919}" srcOrd="2" destOrd="0" parTransId="{A785222B-2E93-40E0-A2DB-6313EA487097}" sibTransId="{EA11DC59-4A6A-4FA1-9B53-E58EE94B0AB7}"/>
    <dgm:cxn modelId="{4F53A3E3-0D5A-482E-985D-95E227A89C91}" srcId="{62F4CEBD-1823-481B-93D3-61517E80DE24}" destId="{2D262100-EA52-434C-9AFE-B32F170A5F6B}" srcOrd="4" destOrd="0" parTransId="{FC19B9D2-22C0-4F2D-82A7-D739BEFDBC0C}" sibTransId="{8326ECAA-C2D6-4A16-B81A-F5221A3517CC}"/>
    <dgm:cxn modelId="{955B59E6-D6C5-4150-AA45-6BAE2407AD07}" type="presOf" srcId="{62F4CEBD-1823-481B-93D3-61517E80DE24}" destId="{3BD90B48-55D5-4014-882A-99F01A38E33C}" srcOrd="0" destOrd="0" presId="urn:microsoft.com/office/officeart/2005/8/layout/default"/>
    <dgm:cxn modelId="{49C8A9A6-0778-4739-9AB7-E1DDE32509AD}" type="presParOf" srcId="{3BD90B48-55D5-4014-882A-99F01A38E33C}" destId="{4CE44D91-BE2B-4AF3-B3BE-FAE0BA5D7C9F}" srcOrd="0" destOrd="0" presId="urn:microsoft.com/office/officeart/2005/8/layout/default"/>
    <dgm:cxn modelId="{508C5A0F-C845-4104-A30B-1658969702B9}" type="presParOf" srcId="{3BD90B48-55D5-4014-882A-99F01A38E33C}" destId="{3525D9C0-7FBF-4D5D-B466-868BEE684172}" srcOrd="1" destOrd="0" presId="urn:microsoft.com/office/officeart/2005/8/layout/default"/>
    <dgm:cxn modelId="{55E9787A-D5FB-4667-9E3E-0B98C7039310}" type="presParOf" srcId="{3BD90B48-55D5-4014-882A-99F01A38E33C}" destId="{797251F5-2924-4A34-ABDD-15483FEDA625}" srcOrd="2" destOrd="0" presId="urn:microsoft.com/office/officeart/2005/8/layout/default"/>
    <dgm:cxn modelId="{0F864A8D-B2A2-49DB-85F1-194297FB89E5}" type="presParOf" srcId="{3BD90B48-55D5-4014-882A-99F01A38E33C}" destId="{90E5867A-0EC4-4641-86AA-427C6884F6B7}" srcOrd="3" destOrd="0" presId="urn:microsoft.com/office/officeart/2005/8/layout/default"/>
    <dgm:cxn modelId="{FB3CDF22-2F78-4CCC-987F-4A9047C1084B}" type="presParOf" srcId="{3BD90B48-55D5-4014-882A-99F01A38E33C}" destId="{A72CFA69-1450-4BAB-8A44-B1A95672A8D6}" srcOrd="4" destOrd="0" presId="urn:microsoft.com/office/officeart/2005/8/layout/default"/>
    <dgm:cxn modelId="{C1CB8B6B-262B-4862-9915-70075F8FA28D}" type="presParOf" srcId="{3BD90B48-55D5-4014-882A-99F01A38E33C}" destId="{6D2114FB-0374-43E8-B26A-D0DD94C870CF}" srcOrd="5" destOrd="0" presId="urn:microsoft.com/office/officeart/2005/8/layout/default"/>
    <dgm:cxn modelId="{0E31CC6C-D0EF-4F96-AC10-F361F13AF027}" type="presParOf" srcId="{3BD90B48-55D5-4014-882A-99F01A38E33C}" destId="{F003C210-C834-435C-9010-AA8BDD86FC31}" srcOrd="6" destOrd="0" presId="urn:microsoft.com/office/officeart/2005/8/layout/default"/>
    <dgm:cxn modelId="{3A0AB065-51C8-4127-8FC0-DD337554AAC8}" type="presParOf" srcId="{3BD90B48-55D5-4014-882A-99F01A38E33C}" destId="{C0FCFC1D-8DE7-46BE-914E-4653FDF1D940}" srcOrd="7" destOrd="0" presId="urn:microsoft.com/office/officeart/2005/8/layout/default"/>
    <dgm:cxn modelId="{E85DF6B9-4812-4301-A7EA-C03192BAF966}" type="presParOf" srcId="{3BD90B48-55D5-4014-882A-99F01A38E33C}" destId="{21221C47-9AA4-49C0-B2C7-E69AF925CBD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4B2C5A-FFBB-406D-96FA-337C5DAA90F0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CF2A2D-FB37-4252-BB3F-5D888957F9E0}">
      <dgm:prSet/>
      <dgm:spPr/>
      <dgm:t>
        <a:bodyPr/>
        <a:lstStyle/>
        <a:p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 – </a:t>
          </a:r>
          <a:r>
            <a:rPr lang="en-US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user_id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, </a:t>
          </a:r>
          <a:r>
            <a:rPr lang="en-US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user_pw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, </a:t>
          </a:r>
          <a:r>
            <a:rPr lang="en-US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user_name</a:t>
          </a:r>
          <a:endParaRPr 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886683CD-F39D-4EC6-9DE6-432111BDFDE3}" type="parTrans" cxnId="{FA8B26D1-21C8-4B26-BB6E-7CB7DA225945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119F0977-417C-4124-BFDB-1624B1799D8D}" type="sibTrans" cxnId="{FA8B26D1-21C8-4B26-BB6E-7CB7DA225945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0F62E4D-3CA7-4956-9CFE-345015D5EA8C}">
      <dgm:prSet/>
      <dgm:spPr/>
      <dgm:t>
        <a:bodyPr/>
        <a:lstStyle/>
        <a:p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Friend – </a:t>
          </a:r>
          <a:r>
            <a:rPr lang="en-US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user_id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, </a:t>
          </a:r>
          <a:r>
            <a:rPr lang="en-US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friend_id</a:t>
          </a:r>
          <a:endParaRPr 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D040D529-45A1-446E-8952-6C7961CACC99}" type="parTrans" cxnId="{065C96C5-F63D-4E94-B9C3-75E057C23DFF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5C28CB7F-1C63-424D-B147-AC77AD93101D}" type="sibTrans" cxnId="{065C96C5-F63D-4E94-B9C3-75E057C23DFF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A8B73F41-D22C-45B8-B6A8-285C5E3BD584}">
      <dgm:prSet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Chat_room – room_num</a:t>
          </a:r>
        </a:p>
      </dgm:t>
    </dgm:pt>
    <dgm:pt modelId="{E204AF9B-1F0F-4C47-B85E-EBD4374A9BB8}" type="parTrans" cxnId="{32DF1474-7927-4BC1-9300-60E27418A3D1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E01C228B-DCF8-4296-A586-F3AF2EB0B555}" type="sibTrans" cxnId="{32DF1474-7927-4BC1-9300-60E27418A3D1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651B435-EAEA-4B33-B4F0-4753C914534D}">
      <dgm:prSet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Chat_user – room_num, user_id, user_in_room, last_chat</a:t>
          </a:r>
        </a:p>
      </dgm:t>
    </dgm:pt>
    <dgm:pt modelId="{096FACE2-3F14-4BE9-9F6D-1A8C2D26ED87}" type="parTrans" cxnId="{E19C05B8-A3D1-4FE6-A386-351A1EF269B4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A0BF0EF9-4256-49E4-9044-78C8E189390A}" type="sibTrans" cxnId="{E19C05B8-A3D1-4FE6-A386-351A1EF269B4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6E47D5A1-79EE-4AA0-8081-DF74A228E3FE}">
      <dgm:prSet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chat_num,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room_num,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user_id, chat_message, chat_time</a:t>
          </a:r>
        </a:p>
      </dgm:t>
    </dgm:pt>
    <dgm:pt modelId="{A60D45E1-83C9-46E1-8F40-B511A4C22DEC}" type="parTrans" cxnId="{52314317-0259-449F-BB55-5BB6AB8D1529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12C44B37-2BBF-4FAC-AD45-A7C06102DCC4}" type="sibTrans" cxnId="{52314317-0259-449F-BB55-5BB6AB8D1529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6D4D1F8-47EA-4543-9648-BBCE7EA458AB}" type="pres">
      <dgm:prSet presAssocID="{BC4B2C5A-FFBB-406D-96FA-337C5DAA90F0}" presName="vert0" presStyleCnt="0">
        <dgm:presLayoutVars>
          <dgm:dir/>
          <dgm:animOne val="branch"/>
          <dgm:animLvl val="lvl"/>
        </dgm:presLayoutVars>
      </dgm:prSet>
      <dgm:spPr/>
    </dgm:pt>
    <dgm:pt modelId="{D10CA9C5-1C62-4FA6-A388-CECA9460D7B5}" type="pres">
      <dgm:prSet presAssocID="{D2CF2A2D-FB37-4252-BB3F-5D888957F9E0}" presName="thickLine" presStyleLbl="alignNode1" presStyleIdx="0" presStyleCnt="5"/>
      <dgm:spPr/>
    </dgm:pt>
    <dgm:pt modelId="{01149C4B-1AD1-4940-BA0A-DFB698047310}" type="pres">
      <dgm:prSet presAssocID="{D2CF2A2D-FB37-4252-BB3F-5D888957F9E0}" presName="horz1" presStyleCnt="0"/>
      <dgm:spPr/>
    </dgm:pt>
    <dgm:pt modelId="{38D1D9CD-9261-457F-8D5A-0F58B6FA269A}" type="pres">
      <dgm:prSet presAssocID="{D2CF2A2D-FB37-4252-BB3F-5D888957F9E0}" presName="tx1" presStyleLbl="revTx" presStyleIdx="0" presStyleCnt="5"/>
      <dgm:spPr/>
    </dgm:pt>
    <dgm:pt modelId="{C9AFC169-B186-4F21-8076-F2F52E125DC6}" type="pres">
      <dgm:prSet presAssocID="{D2CF2A2D-FB37-4252-BB3F-5D888957F9E0}" presName="vert1" presStyleCnt="0"/>
      <dgm:spPr/>
    </dgm:pt>
    <dgm:pt modelId="{0421C364-E56C-40DF-AB53-3853F848BF32}" type="pres">
      <dgm:prSet presAssocID="{20F62E4D-3CA7-4956-9CFE-345015D5EA8C}" presName="thickLine" presStyleLbl="alignNode1" presStyleIdx="1" presStyleCnt="5"/>
      <dgm:spPr/>
    </dgm:pt>
    <dgm:pt modelId="{F61F9300-1480-4F9F-887E-E3D2B190165D}" type="pres">
      <dgm:prSet presAssocID="{20F62E4D-3CA7-4956-9CFE-345015D5EA8C}" presName="horz1" presStyleCnt="0"/>
      <dgm:spPr/>
    </dgm:pt>
    <dgm:pt modelId="{F1D8C4B9-C7E4-4829-A66A-CD74FF2D9ACB}" type="pres">
      <dgm:prSet presAssocID="{20F62E4D-3CA7-4956-9CFE-345015D5EA8C}" presName="tx1" presStyleLbl="revTx" presStyleIdx="1" presStyleCnt="5"/>
      <dgm:spPr/>
    </dgm:pt>
    <dgm:pt modelId="{AC4F283D-95E0-435F-AB63-1AE73FD19D89}" type="pres">
      <dgm:prSet presAssocID="{20F62E4D-3CA7-4956-9CFE-345015D5EA8C}" presName="vert1" presStyleCnt="0"/>
      <dgm:spPr/>
    </dgm:pt>
    <dgm:pt modelId="{55F074EF-9C4A-4831-9BA0-5D28F68D1738}" type="pres">
      <dgm:prSet presAssocID="{A8B73F41-D22C-45B8-B6A8-285C5E3BD584}" presName="thickLine" presStyleLbl="alignNode1" presStyleIdx="2" presStyleCnt="5"/>
      <dgm:spPr/>
    </dgm:pt>
    <dgm:pt modelId="{AFDB1981-0483-4D7A-8C3A-CABC0DE07EDA}" type="pres">
      <dgm:prSet presAssocID="{A8B73F41-D22C-45B8-B6A8-285C5E3BD584}" presName="horz1" presStyleCnt="0"/>
      <dgm:spPr/>
    </dgm:pt>
    <dgm:pt modelId="{1B9E6294-FE79-4D21-AECD-151373BDAE22}" type="pres">
      <dgm:prSet presAssocID="{A8B73F41-D22C-45B8-B6A8-285C5E3BD584}" presName="tx1" presStyleLbl="revTx" presStyleIdx="2" presStyleCnt="5"/>
      <dgm:spPr/>
    </dgm:pt>
    <dgm:pt modelId="{1C596117-C3DE-4E1F-8490-8502EB346105}" type="pres">
      <dgm:prSet presAssocID="{A8B73F41-D22C-45B8-B6A8-285C5E3BD584}" presName="vert1" presStyleCnt="0"/>
      <dgm:spPr/>
    </dgm:pt>
    <dgm:pt modelId="{FCE80C26-EB36-40C2-953E-F050A3A22DB9}" type="pres">
      <dgm:prSet presAssocID="{2651B435-EAEA-4B33-B4F0-4753C914534D}" presName="thickLine" presStyleLbl="alignNode1" presStyleIdx="3" presStyleCnt="5"/>
      <dgm:spPr/>
    </dgm:pt>
    <dgm:pt modelId="{3F1DC7EE-729F-4491-8B15-826288C80072}" type="pres">
      <dgm:prSet presAssocID="{2651B435-EAEA-4B33-B4F0-4753C914534D}" presName="horz1" presStyleCnt="0"/>
      <dgm:spPr/>
    </dgm:pt>
    <dgm:pt modelId="{F499D363-6707-4929-80F6-D579FD9525FD}" type="pres">
      <dgm:prSet presAssocID="{2651B435-EAEA-4B33-B4F0-4753C914534D}" presName="tx1" presStyleLbl="revTx" presStyleIdx="3" presStyleCnt="5"/>
      <dgm:spPr/>
    </dgm:pt>
    <dgm:pt modelId="{B13B3D36-E828-4C7E-BDBA-C1627613E577}" type="pres">
      <dgm:prSet presAssocID="{2651B435-EAEA-4B33-B4F0-4753C914534D}" presName="vert1" presStyleCnt="0"/>
      <dgm:spPr/>
    </dgm:pt>
    <dgm:pt modelId="{3F820D7A-9233-4BFF-A22F-3FAB3B2AFF7E}" type="pres">
      <dgm:prSet presAssocID="{6E47D5A1-79EE-4AA0-8081-DF74A228E3FE}" presName="thickLine" presStyleLbl="alignNode1" presStyleIdx="4" presStyleCnt="5"/>
      <dgm:spPr/>
    </dgm:pt>
    <dgm:pt modelId="{75A995CB-FB47-4411-8508-8B1E181D7B9F}" type="pres">
      <dgm:prSet presAssocID="{6E47D5A1-79EE-4AA0-8081-DF74A228E3FE}" presName="horz1" presStyleCnt="0"/>
      <dgm:spPr/>
    </dgm:pt>
    <dgm:pt modelId="{0232EF0C-FC44-41F4-841C-D648A6EA5BBB}" type="pres">
      <dgm:prSet presAssocID="{6E47D5A1-79EE-4AA0-8081-DF74A228E3FE}" presName="tx1" presStyleLbl="revTx" presStyleIdx="4" presStyleCnt="5"/>
      <dgm:spPr/>
    </dgm:pt>
    <dgm:pt modelId="{C6D9DC27-D06A-4E26-843F-74C1B51BA61C}" type="pres">
      <dgm:prSet presAssocID="{6E47D5A1-79EE-4AA0-8081-DF74A228E3FE}" presName="vert1" presStyleCnt="0"/>
      <dgm:spPr/>
    </dgm:pt>
  </dgm:ptLst>
  <dgm:cxnLst>
    <dgm:cxn modelId="{2D0E3E12-38FD-4105-9885-477398484974}" type="presOf" srcId="{2651B435-EAEA-4B33-B4F0-4753C914534D}" destId="{F499D363-6707-4929-80F6-D579FD9525FD}" srcOrd="0" destOrd="0" presId="urn:microsoft.com/office/officeart/2008/layout/LinedList"/>
    <dgm:cxn modelId="{52314317-0259-449F-BB55-5BB6AB8D1529}" srcId="{BC4B2C5A-FFBB-406D-96FA-337C5DAA90F0}" destId="{6E47D5A1-79EE-4AA0-8081-DF74A228E3FE}" srcOrd="4" destOrd="0" parTransId="{A60D45E1-83C9-46E1-8F40-B511A4C22DEC}" sibTransId="{12C44B37-2BBF-4FAC-AD45-A7C06102DCC4}"/>
    <dgm:cxn modelId="{D59D7629-4F28-4578-BF12-EC64E8B18289}" type="presOf" srcId="{BC4B2C5A-FFBB-406D-96FA-337C5DAA90F0}" destId="{26D4D1F8-47EA-4543-9648-BBCE7EA458AB}" srcOrd="0" destOrd="0" presId="urn:microsoft.com/office/officeart/2008/layout/LinedList"/>
    <dgm:cxn modelId="{32DF1474-7927-4BC1-9300-60E27418A3D1}" srcId="{BC4B2C5A-FFBB-406D-96FA-337C5DAA90F0}" destId="{A8B73F41-D22C-45B8-B6A8-285C5E3BD584}" srcOrd="2" destOrd="0" parTransId="{E204AF9B-1F0F-4C47-B85E-EBD4374A9BB8}" sibTransId="{E01C228B-DCF8-4296-A586-F3AF2EB0B555}"/>
    <dgm:cxn modelId="{6BCC5691-AD63-42AE-BA85-33518FAD3460}" type="presOf" srcId="{6E47D5A1-79EE-4AA0-8081-DF74A228E3FE}" destId="{0232EF0C-FC44-41F4-841C-D648A6EA5BBB}" srcOrd="0" destOrd="0" presId="urn:microsoft.com/office/officeart/2008/layout/LinedList"/>
    <dgm:cxn modelId="{E19C05B8-A3D1-4FE6-A386-351A1EF269B4}" srcId="{BC4B2C5A-FFBB-406D-96FA-337C5DAA90F0}" destId="{2651B435-EAEA-4B33-B4F0-4753C914534D}" srcOrd="3" destOrd="0" parTransId="{096FACE2-3F14-4BE9-9F6D-1A8C2D26ED87}" sibTransId="{A0BF0EF9-4256-49E4-9044-78C8E189390A}"/>
    <dgm:cxn modelId="{19595CC2-4D63-476A-BED8-7DAE2681D569}" type="presOf" srcId="{A8B73F41-D22C-45B8-B6A8-285C5E3BD584}" destId="{1B9E6294-FE79-4D21-AECD-151373BDAE22}" srcOrd="0" destOrd="0" presId="urn:microsoft.com/office/officeart/2008/layout/LinedList"/>
    <dgm:cxn modelId="{065C96C5-F63D-4E94-B9C3-75E057C23DFF}" srcId="{BC4B2C5A-FFBB-406D-96FA-337C5DAA90F0}" destId="{20F62E4D-3CA7-4956-9CFE-345015D5EA8C}" srcOrd="1" destOrd="0" parTransId="{D040D529-45A1-446E-8952-6C7961CACC99}" sibTransId="{5C28CB7F-1C63-424D-B147-AC77AD93101D}"/>
    <dgm:cxn modelId="{FA8B26D1-21C8-4B26-BB6E-7CB7DA225945}" srcId="{BC4B2C5A-FFBB-406D-96FA-337C5DAA90F0}" destId="{D2CF2A2D-FB37-4252-BB3F-5D888957F9E0}" srcOrd="0" destOrd="0" parTransId="{886683CD-F39D-4EC6-9DE6-432111BDFDE3}" sibTransId="{119F0977-417C-4124-BFDB-1624B1799D8D}"/>
    <dgm:cxn modelId="{281851DB-ED3B-4E04-9439-1320BB50B65E}" type="presOf" srcId="{20F62E4D-3CA7-4956-9CFE-345015D5EA8C}" destId="{F1D8C4B9-C7E4-4829-A66A-CD74FF2D9ACB}" srcOrd="0" destOrd="0" presId="urn:microsoft.com/office/officeart/2008/layout/LinedList"/>
    <dgm:cxn modelId="{5D9A4ADF-3671-4C06-B783-ED6A93ACE667}" type="presOf" srcId="{D2CF2A2D-FB37-4252-BB3F-5D888957F9E0}" destId="{38D1D9CD-9261-457F-8D5A-0F58B6FA269A}" srcOrd="0" destOrd="0" presId="urn:microsoft.com/office/officeart/2008/layout/LinedList"/>
    <dgm:cxn modelId="{4C081ED8-C2D1-4D49-98CF-EB0E055EE042}" type="presParOf" srcId="{26D4D1F8-47EA-4543-9648-BBCE7EA458AB}" destId="{D10CA9C5-1C62-4FA6-A388-CECA9460D7B5}" srcOrd="0" destOrd="0" presId="urn:microsoft.com/office/officeart/2008/layout/LinedList"/>
    <dgm:cxn modelId="{1B4B9185-F8D6-4EEF-9D75-BEA17558A18E}" type="presParOf" srcId="{26D4D1F8-47EA-4543-9648-BBCE7EA458AB}" destId="{01149C4B-1AD1-4940-BA0A-DFB698047310}" srcOrd="1" destOrd="0" presId="urn:microsoft.com/office/officeart/2008/layout/LinedList"/>
    <dgm:cxn modelId="{B51A2A17-6469-498C-B05E-34EF4C975FBF}" type="presParOf" srcId="{01149C4B-1AD1-4940-BA0A-DFB698047310}" destId="{38D1D9CD-9261-457F-8D5A-0F58B6FA269A}" srcOrd="0" destOrd="0" presId="urn:microsoft.com/office/officeart/2008/layout/LinedList"/>
    <dgm:cxn modelId="{75A9B0A7-5C6F-48A4-935D-2E31FBC28430}" type="presParOf" srcId="{01149C4B-1AD1-4940-BA0A-DFB698047310}" destId="{C9AFC169-B186-4F21-8076-F2F52E125DC6}" srcOrd="1" destOrd="0" presId="urn:microsoft.com/office/officeart/2008/layout/LinedList"/>
    <dgm:cxn modelId="{91B8FE6B-560C-435D-8E9E-12F9F8C86FAF}" type="presParOf" srcId="{26D4D1F8-47EA-4543-9648-BBCE7EA458AB}" destId="{0421C364-E56C-40DF-AB53-3853F848BF32}" srcOrd="2" destOrd="0" presId="urn:microsoft.com/office/officeart/2008/layout/LinedList"/>
    <dgm:cxn modelId="{8B608114-7DAD-4E54-AD52-A6A0608BEEFB}" type="presParOf" srcId="{26D4D1F8-47EA-4543-9648-BBCE7EA458AB}" destId="{F61F9300-1480-4F9F-887E-E3D2B190165D}" srcOrd="3" destOrd="0" presId="urn:microsoft.com/office/officeart/2008/layout/LinedList"/>
    <dgm:cxn modelId="{93A0DD91-1FDB-497F-BA9A-2BB7579C720D}" type="presParOf" srcId="{F61F9300-1480-4F9F-887E-E3D2B190165D}" destId="{F1D8C4B9-C7E4-4829-A66A-CD74FF2D9ACB}" srcOrd="0" destOrd="0" presId="urn:microsoft.com/office/officeart/2008/layout/LinedList"/>
    <dgm:cxn modelId="{9E640150-0251-402A-9B73-EF6E13CAC90E}" type="presParOf" srcId="{F61F9300-1480-4F9F-887E-E3D2B190165D}" destId="{AC4F283D-95E0-435F-AB63-1AE73FD19D89}" srcOrd="1" destOrd="0" presId="urn:microsoft.com/office/officeart/2008/layout/LinedList"/>
    <dgm:cxn modelId="{C5B10AA0-B817-4919-88C3-5D14EB961F10}" type="presParOf" srcId="{26D4D1F8-47EA-4543-9648-BBCE7EA458AB}" destId="{55F074EF-9C4A-4831-9BA0-5D28F68D1738}" srcOrd="4" destOrd="0" presId="urn:microsoft.com/office/officeart/2008/layout/LinedList"/>
    <dgm:cxn modelId="{88829EFE-2C62-429C-8A38-62467CEAAA9E}" type="presParOf" srcId="{26D4D1F8-47EA-4543-9648-BBCE7EA458AB}" destId="{AFDB1981-0483-4D7A-8C3A-CABC0DE07EDA}" srcOrd="5" destOrd="0" presId="urn:microsoft.com/office/officeart/2008/layout/LinedList"/>
    <dgm:cxn modelId="{AAF74D1C-BCDE-42C7-8BC6-ED27EDB62B96}" type="presParOf" srcId="{AFDB1981-0483-4D7A-8C3A-CABC0DE07EDA}" destId="{1B9E6294-FE79-4D21-AECD-151373BDAE22}" srcOrd="0" destOrd="0" presId="urn:microsoft.com/office/officeart/2008/layout/LinedList"/>
    <dgm:cxn modelId="{1B829E8C-6FF1-4D1E-9384-C9FCFC39BFCD}" type="presParOf" srcId="{AFDB1981-0483-4D7A-8C3A-CABC0DE07EDA}" destId="{1C596117-C3DE-4E1F-8490-8502EB346105}" srcOrd="1" destOrd="0" presId="urn:microsoft.com/office/officeart/2008/layout/LinedList"/>
    <dgm:cxn modelId="{20247093-8F9E-44BB-858A-5986A8B86724}" type="presParOf" srcId="{26D4D1F8-47EA-4543-9648-BBCE7EA458AB}" destId="{FCE80C26-EB36-40C2-953E-F050A3A22DB9}" srcOrd="6" destOrd="0" presId="urn:microsoft.com/office/officeart/2008/layout/LinedList"/>
    <dgm:cxn modelId="{96266C69-9004-4277-A3C3-F3573C968C3F}" type="presParOf" srcId="{26D4D1F8-47EA-4543-9648-BBCE7EA458AB}" destId="{3F1DC7EE-729F-4491-8B15-826288C80072}" srcOrd="7" destOrd="0" presId="urn:microsoft.com/office/officeart/2008/layout/LinedList"/>
    <dgm:cxn modelId="{1D4E598C-3247-4D8A-8AEC-DB321667C60B}" type="presParOf" srcId="{3F1DC7EE-729F-4491-8B15-826288C80072}" destId="{F499D363-6707-4929-80F6-D579FD9525FD}" srcOrd="0" destOrd="0" presId="urn:microsoft.com/office/officeart/2008/layout/LinedList"/>
    <dgm:cxn modelId="{4FD795A2-2F8F-461F-A60D-96F7B38FA0D3}" type="presParOf" srcId="{3F1DC7EE-729F-4491-8B15-826288C80072}" destId="{B13B3D36-E828-4C7E-BDBA-C1627613E577}" srcOrd="1" destOrd="0" presId="urn:microsoft.com/office/officeart/2008/layout/LinedList"/>
    <dgm:cxn modelId="{C674FB17-4398-476A-8675-0F8F0A9A127D}" type="presParOf" srcId="{26D4D1F8-47EA-4543-9648-BBCE7EA458AB}" destId="{3F820D7A-9233-4BFF-A22F-3FAB3B2AFF7E}" srcOrd="8" destOrd="0" presId="urn:microsoft.com/office/officeart/2008/layout/LinedList"/>
    <dgm:cxn modelId="{B5BCC6ED-0046-4E41-966E-F7507D1846AB}" type="presParOf" srcId="{26D4D1F8-47EA-4543-9648-BBCE7EA458AB}" destId="{75A995CB-FB47-4411-8508-8B1E181D7B9F}" srcOrd="9" destOrd="0" presId="urn:microsoft.com/office/officeart/2008/layout/LinedList"/>
    <dgm:cxn modelId="{434EAAC6-47CC-4AFF-885A-0261504DAE3F}" type="presParOf" srcId="{75A995CB-FB47-4411-8508-8B1E181D7B9F}" destId="{0232EF0C-FC44-41F4-841C-D648A6EA5BBB}" srcOrd="0" destOrd="0" presId="urn:microsoft.com/office/officeart/2008/layout/LinedList"/>
    <dgm:cxn modelId="{3E8CD386-337C-41C1-A3A5-12B9E7930557}" type="presParOf" srcId="{75A995CB-FB47-4411-8508-8B1E181D7B9F}" destId="{C6D9DC27-D06A-4E26-843F-74C1B51BA6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403ABB-50B8-47CF-9311-786E9DBBB97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806BFD-B5C6-4FCC-9318-9BED850CE56A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처음 개발을 시작했을 때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winform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마샬링을 이용한 구조체 통신을 사용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C9C548CA-39E2-4BCF-B299-908DD1E7EBD0}" type="parTrans" cxnId="{D7B33CC9-ECFA-491B-85FA-FD78D4ADF8BE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8F1D2BBA-D10C-4C4C-8A6A-A43A819ABE49}" type="sibTrans" cxnId="{D7B33CC9-ECFA-491B-85FA-FD78D4ADF8BE}">
      <dgm:prSet phldrT="01"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01</a:t>
          </a:r>
        </a:p>
      </dgm:t>
    </dgm:pt>
    <dgm:pt modelId="{E1D7B402-A50F-4BE3-9F5D-2F8EA30D5F6C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문제점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데이터 패킷의 버퍼값을 미리 지정하고 보내므로 값이 지정되지 않은 객체도 버퍼값을 차지하는 문제가 발생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593140B7-FE27-4214-9823-0243AF306D3A}" type="parTrans" cxnId="{C41B93CE-1D77-4E90-B2A4-7219CB2FE604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D18E32BB-3CF4-41C7-A336-C0E6C74A70A4}" type="sibTrans" cxnId="{C41B93CE-1D77-4E90-B2A4-7219CB2FE604}">
      <dgm:prSet phldrT="02"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02</a:t>
          </a:r>
        </a:p>
      </dgm:t>
    </dgm:pt>
    <dgm:pt modelId="{B9E49133-1799-4FAB-A90F-7E69F057492F}">
      <dgm:prSet/>
      <dgm:spPr/>
      <dgm:t>
        <a:bodyPr/>
        <a:lstStyle/>
        <a:p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해결방법 </a:t>
          </a:r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JSON</a:t>
          </a:r>
          <a:r>
            <a:rPr 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통신으로 변경</a:t>
          </a:r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59A0ADD7-7B00-4005-8A13-17908CF22CEA}" type="parTrans" cxnId="{31FE152D-ACB5-439D-9B4A-FC2FDF3249BE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B640043-3AF3-4178-B54B-2D7AB79305A0}" type="sibTrans" cxnId="{31FE152D-ACB5-439D-9B4A-FC2FDF3249BE}">
      <dgm:prSet phldrT="03"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03</a:t>
          </a:r>
        </a:p>
      </dgm:t>
    </dgm:pt>
    <dgm:pt modelId="{0FEE8F87-FE82-4FAB-ADA7-E542063A338A}" type="pres">
      <dgm:prSet presAssocID="{33403ABB-50B8-47CF-9311-786E9DBBB97A}" presName="Name0" presStyleCnt="0">
        <dgm:presLayoutVars>
          <dgm:animLvl val="lvl"/>
          <dgm:resizeHandles val="exact"/>
        </dgm:presLayoutVars>
      </dgm:prSet>
      <dgm:spPr/>
    </dgm:pt>
    <dgm:pt modelId="{FBC7FEF0-A1A8-43C0-B282-43F6C285115A}" type="pres">
      <dgm:prSet presAssocID="{AF806BFD-B5C6-4FCC-9318-9BED850CE56A}" presName="compositeNode" presStyleCnt="0">
        <dgm:presLayoutVars>
          <dgm:bulletEnabled val="1"/>
        </dgm:presLayoutVars>
      </dgm:prSet>
      <dgm:spPr/>
    </dgm:pt>
    <dgm:pt modelId="{51595EC3-244B-44F9-8355-92D6BF213F0D}" type="pres">
      <dgm:prSet presAssocID="{AF806BFD-B5C6-4FCC-9318-9BED850CE56A}" presName="bgRect" presStyleLbl="alignNode1" presStyleIdx="0" presStyleCnt="3"/>
      <dgm:spPr/>
    </dgm:pt>
    <dgm:pt modelId="{35C53713-EABF-45C2-9468-F9773105E11B}" type="pres">
      <dgm:prSet presAssocID="{8F1D2BBA-D10C-4C4C-8A6A-A43A819ABE4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BEBA0AB-E92C-4530-BD27-6D29AD10A13D}" type="pres">
      <dgm:prSet presAssocID="{AF806BFD-B5C6-4FCC-9318-9BED850CE56A}" presName="nodeRect" presStyleLbl="alignNode1" presStyleIdx="0" presStyleCnt="3">
        <dgm:presLayoutVars>
          <dgm:bulletEnabled val="1"/>
        </dgm:presLayoutVars>
      </dgm:prSet>
      <dgm:spPr/>
    </dgm:pt>
    <dgm:pt modelId="{5FF5018D-741C-4F46-8C8D-C2BA8BD20DC2}" type="pres">
      <dgm:prSet presAssocID="{8F1D2BBA-D10C-4C4C-8A6A-A43A819ABE49}" presName="sibTrans" presStyleCnt="0"/>
      <dgm:spPr/>
    </dgm:pt>
    <dgm:pt modelId="{48F4A6A4-0136-4ACF-8450-ACF2A0E37A12}" type="pres">
      <dgm:prSet presAssocID="{E1D7B402-A50F-4BE3-9F5D-2F8EA30D5F6C}" presName="compositeNode" presStyleCnt="0">
        <dgm:presLayoutVars>
          <dgm:bulletEnabled val="1"/>
        </dgm:presLayoutVars>
      </dgm:prSet>
      <dgm:spPr/>
    </dgm:pt>
    <dgm:pt modelId="{AD02C87B-806C-48F7-A5AF-34627A377EFD}" type="pres">
      <dgm:prSet presAssocID="{E1D7B402-A50F-4BE3-9F5D-2F8EA30D5F6C}" presName="bgRect" presStyleLbl="alignNode1" presStyleIdx="1" presStyleCnt="3"/>
      <dgm:spPr/>
    </dgm:pt>
    <dgm:pt modelId="{4FEA304C-0DF6-4542-A97D-2BB3E2EBAFF7}" type="pres">
      <dgm:prSet presAssocID="{D18E32BB-3CF4-41C7-A336-C0E6C74A70A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2DC15E3-24A2-4B2E-A447-C20850152B9B}" type="pres">
      <dgm:prSet presAssocID="{E1D7B402-A50F-4BE3-9F5D-2F8EA30D5F6C}" presName="nodeRect" presStyleLbl="alignNode1" presStyleIdx="1" presStyleCnt="3">
        <dgm:presLayoutVars>
          <dgm:bulletEnabled val="1"/>
        </dgm:presLayoutVars>
      </dgm:prSet>
      <dgm:spPr/>
    </dgm:pt>
    <dgm:pt modelId="{55B1BB5D-D1F3-486F-B52E-D410E9C2E338}" type="pres">
      <dgm:prSet presAssocID="{D18E32BB-3CF4-41C7-A336-C0E6C74A70A4}" presName="sibTrans" presStyleCnt="0"/>
      <dgm:spPr/>
    </dgm:pt>
    <dgm:pt modelId="{768EC8A7-662C-43BF-8E2D-6EB1841FC270}" type="pres">
      <dgm:prSet presAssocID="{B9E49133-1799-4FAB-A90F-7E69F057492F}" presName="compositeNode" presStyleCnt="0">
        <dgm:presLayoutVars>
          <dgm:bulletEnabled val="1"/>
        </dgm:presLayoutVars>
      </dgm:prSet>
      <dgm:spPr/>
    </dgm:pt>
    <dgm:pt modelId="{4466CF0B-7838-496E-B737-2D6C1E4AB2D2}" type="pres">
      <dgm:prSet presAssocID="{B9E49133-1799-4FAB-A90F-7E69F057492F}" presName="bgRect" presStyleLbl="alignNode1" presStyleIdx="2" presStyleCnt="3"/>
      <dgm:spPr/>
    </dgm:pt>
    <dgm:pt modelId="{183A5199-0E9E-47E7-ADA5-B661013649AE}" type="pres">
      <dgm:prSet presAssocID="{2B640043-3AF3-4178-B54B-2D7AB79305A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FA7192A-51AA-429F-9833-B89A7A699652}" type="pres">
      <dgm:prSet presAssocID="{B9E49133-1799-4FAB-A90F-7E69F057492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7150909-2DE9-4EF2-816C-FAF6E1F38DAF}" type="presOf" srcId="{B9E49133-1799-4FAB-A90F-7E69F057492F}" destId="{4466CF0B-7838-496E-B737-2D6C1E4AB2D2}" srcOrd="0" destOrd="0" presId="urn:microsoft.com/office/officeart/2016/7/layout/LinearBlockProcessNumbered"/>
    <dgm:cxn modelId="{5F778729-9CBB-45D0-99ED-273D237CFB5B}" type="presOf" srcId="{D18E32BB-3CF4-41C7-A336-C0E6C74A70A4}" destId="{4FEA304C-0DF6-4542-A97D-2BB3E2EBAFF7}" srcOrd="0" destOrd="0" presId="urn:microsoft.com/office/officeart/2016/7/layout/LinearBlockProcessNumbered"/>
    <dgm:cxn modelId="{31FE152D-ACB5-439D-9B4A-FC2FDF3249BE}" srcId="{33403ABB-50B8-47CF-9311-786E9DBBB97A}" destId="{B9E49133-1799-4FAB-A90F-7E69F057492F}" srcOrd="2" destOrd="0" parTransId="{59A0ADD7-7B00-4005-8A13-17908CF22CEA}" sibTransId="{2B640043-3AF3-4178-B54B-2D7AB79305A0}"/>
    <dgm:cxn modelId="{C0975737-3BE3-48A6-95DB-8B5D39889D97}" type="presOf" srcId="{33403ABB-50B8-47CF-9311-786E9DBBB97A}" destId="{0FEE8F87-FE82-4FAB-ADA7-E542063A338A}" srcOrd="0" destOrd="0" presId="urn:microsoft.com/office/officeart/2016/7/layout/LinearBlockProcessNumbered"/>
    <dgm:cxn modelId="{F8D50869-3154-48FB-BEBB-F1781950F8CB}" type="presOf" srcId="{B9E49133-1799-4FAB-A90F-7E69F057492F}" destId="{FFA7192A-51AA-429F-9833-B89A7A699652}" srcOrd="1" destOrd="0" presId="urn:microsoft.com/office/officeart/2016/7/layout/LinearBlockProcessNumbered"/>
    <dgm:cxn modelId="{3E4EF452-85F6-402F-8786-83C13E0F54EF}" type="presOf" srcId="{AF806BFD-B5C6-4FCC-9318-9BED850CE56A}" destId="{1BEBA0AB-E92C-4530-BD27-6D29AD10A13D}" srcOrd="1" destOrd="0" presId="urn:microsoft.com/office/officeart/2016/7/layout/LinearBlockProcessNumbered"/>
    <dgm:cxn modelId="{1836EC74-D541-41C8-B3D7-C1F50803C588}" type="presOf" srcId="{2B640043-3AF3-4178-B54B-2D7AB79305A0}" destId="{183A5199-0E9E-47E7-ADA5-B661013649AE}" srcOrd="0" destOrd="0" presId="urn:microsoft.com/office/officeart/2016/7/layout/LinearBlockProcessNumbered"/>
    <dgm:cxn modelId="{E7896C9F-D22E-41D9-82EC-304308C4D0B5}" type="presOf" srcId="{E1D7B402-A50F-4BE3-9F5D-2F8EA30D5F6C}" destId="{82DC15E3-24A2-4B2E-A447-C20850152B9B}" srcOrd="1" destOrd="0" presId="urn:microsoft.com/office/officeart/2016/7/layout/LinearBlockProcessNumbered"/>
    <dgm:cxn modelId="{D7B33CC9-ECFA-491B-85FA-FD78D4ADF8BE}" srcId="{33403ABB-50B8-47CF-9311-786E9DBBB97A}" destId="{AF806BFD-B5C6-4FCC-9318-9BED850CE56A}" srcOrd="0" destOrd="0" parTransId="{C9C548CA-39E2-4BCF-B299-908DD1E7EBD0}" sibTransId="{8F1D2BBA-D10C-4C4C-8A6A-A43A819ABE49}"/>
    <dgm:cxn modelId="{C41B93CE-1D77-4E90-B2A4-7219CB2FE604}" srcId="{33403ABB-50B8-47CF-9311-786E9DBBB97A}" destId="{E1D7B402-A50F-4BE3-9F5D-2F8EA30D5F6C}" srcOrd="1" destOrd="0" parTransId="{593140B7-FE27-4214-9823-0243AF306D3A}" sibTransId="{D18E32BB-3CF4-41C7-A336-C0E6C74A70A4}"/>
    <dgm:cxn modelId="{55BA5FCF-BAEB-4D1A-B9FD-3FAAB641E5F0}" type="presOf" srcId="{E1D7B402-A50F-4BE3-9F5D-2F8EA30D5F6C}" destId="{AD02C87B-806C-48F7-A5AF-34627A377EFD}" srcOrd="0" destOrd="0" presId="urn:microsoft.com/office/officeart/2016/7/layout/LinearBlockProcessNumbered"/>
    <dgm:cxn modelId="{613644EB-7FAD-4D07-8303-23EBCB34A1C9}" type="presOf" srcId="{AF806BFD-B5C6-4FCC-9318-9BED850CE56A}" destId="{51595EC3-244B-44F9-8355-92D6BF213F0D}" srcOrd="0" destOrd="0" presId="urn:microsoft.com/office/officeart/2016/7/layout/LinearBlockProcessNumbered"/>
    <dgm:cxn modelId="{A4A5EAF9-87B5-487E-8D03-BA7B716B378C}" type="presOf" srcId="{8F1D2BBA-D10C-4C4C-8A6A-A43A819ABE49}" destId="{35C53713-EABF-45C2-9468-F9773105E11B}" srcOrd="0" destOrd="0" presId="urn:microsoft.com/office/officeart/2016/7/layout/LinearBlockProcessNumbered"/>
    <dgm:cxn modelId="{DB27FD31-2D4A-4EEB-89DF-1FD905CD5AFE}" type="presParOf" srcId="{0FEE8F87-FE82-4FAB-ADA7-E542063A338A}" destId="{FBC7FEF0-A1A8-43C0-B282-43F6C285115A}" srcOrd="0" destOrd="0" presId="urn:microsoft.com/office/officeart/2016/7/layout/LinearBlockProcessNumbered"/>
    <dgm:cxn modelId="{33CFE2E3-F187-4899-B177-1725951E3B51}" type="presParOf" srcId="{FBC7FEF0-A1A8-43C0-B282-43F6C285115A}" destId="{51595EC3-244B-44F9-8355-92D6BF213F0D}" srcOrd="0" destOrd="0" presId="urn:microsoft.com/office/officeart/2016/7/layout/LinearBlockProcessNumbered"/>
    <dgm:cxn modelId="{C8ABFCCF-B06B-41A0-94E5-B8A336F240C0}" type="presParOf" srcId="{FBC7FEF0-A1A8-43C0-B282-43F6C285115A}" destId="{35C53713-EABF-45C2-9468-F9773105E11B}" srcOrd="1" destOrd="0" presId="urn:microsoft.com/office/officeart/2016/7/layout/LinearBlockProcessNumbered"/>
    <dgm:cxn modelId="{11CD3A62-1035-4E1A-A768-1A0BF30248C8}" type="presParOf" srcId="{FBC7FEF0-A1A8-43C0-B282-43F6C285115A}" destId="{1BEBA0AB-E92C-4530-BD27-6D29AD10A13D}" srcOrd="2" destOrd="0" presId="urn:microsoft.com/office/officeart/2016/7/layout/LinearBlockProcessNumbered"/>
    <dgm:cxn modelId="{2AA098B9-F3C3-45E2-9B1B-9EA9A58176DC}" type="presParOf" srcId="{0FEE8F87-FE82-4FAB-ADA7-E542063A338A}" destId="{5FF5018D-741C-4F46-8C8D-C2BA8BD20DC2}" srcOrd="1" destOrd="0" presId="urn:microsoft.com/office/officeart/2016/7/layout/LinearBlockProcessNumbered"/>
    <dgm:cxn modelId="{C64ED55C-F0FA-4C4C-BAEC-6A8364709F04}" type="presParOf" srcId="{0FEE8F87-FE82-4FAB-ADA7-E542063A338A}" destId="{48F4A6A4-0136-4ACF-8450-ACF2A0E37A12}" srcOrd="2" destOrd="0" presId="urn:microsoft.com/office/officeart/2016/7/layout/LinearBlockProcessNumbered"/>
    <dgm:cxn modelId="{41BE7E6E-2A15-4B10-9676-C32199B5B581}" type="presParOf" srcId="{48F4A6A4-0136-4ACF-8450-ACF2A0E37A12}" destId="{AD02C87B-806C-48F7-A5AF-34627A377EFD}" srcOrd="0" destOrd="0" presId="urn:microsoft.com/office/officeart/2016/7/layout/LinearBlockProcessNumbered"/>
    <dgm:cxn modelId="{494E04FA-185A-4452-A28A-9F733553F348}" type="presParOf" srcId="{48F4A6A4-0136-4ACF-8450-ACF2A0E37A12}" destId="{4FEA304C-0DF6-4542-A97D-2BB3E2EBAFF7}" srcOrd="1" destOrd="0" presId="urn:microsoft.com/office/officeart/2016/7/layout/LinearBlockProcessNumbered"/>
    <dgm:cxn modelId="{D5E98BD1-B217-4912-9AAD-ED06B3C4FACB}" type="presParOf" srcId="{48F4A6A4-0136-4ACF-8450-ACF2A0E37A12}" destId="{82DC15E3-24A2-4B2E-A447-C20850152B9B}" srcOrd="2" destOrd="0" presId="urn:microsoft.com/office/officeart/2016/7/layout/LinearBlockProcessNumbered"/>
    <dgm:cxn modelId="{E248BE09-B221-4BC4-9325-5D38A78CC7AD}" type="presParOf" srcId="{0FEE8F87-FE82-4FAB-ADA7-E542063A338A}" destId="{55B1BB5D-D1F3-486F-B52E-D410E9C2E338}" srcOrd="3" destOrd="0" presId="urn:microsoft.com/office/officeart/2016/7/layout/LinearBlockProcessNumbered"/>
    <dgm:cxn modelId="{419A5872-6BFB-4964-B1FC-54CC5AAAA8A7}" type="presParOf" srcId="{0FEE8F87-FE82-4FAB-ADA7-E542063A338A}" destId="{768EC8A7-662C-43BF-8E2D-6EB1841FC270}" srcOrd="4" destOrd="0" presId="urn:microsoft.com/office/officeart/2016/7/layout/LinearBlockProcessNumbered"/>
    <dgm:cxn modelId="{D67EECDE-0286-4E99-AAF1-A2F85638FE86}" type="presParOf" srcId="{768EC8A7-662C-43BF-8E2D-6EB1841FC270}" destId="{4466CF0B-7838-496E-B737-2D6C1E4AB2D2}" srcOrd="0" destOrd="0" presId="urn:microsoft.com/office/officeart/2016/7/layout/LinearBlockProcessNumbered"/>
    <dgm:cxn modelId="{1C54AB5B-FAAE-4649-A1F7-DFF094D9F4D7}" type="presParOf" srcId="{768EC8A7-662C-43BF-8E2D-6EB1841FC270}" destId="{183A5199-0E9E-47E7-ADA5-B661013649AE}" srcOrd="1" destOrd="0" presId="urn:microsoft.com/office/officeart/2016/7/layout/LinearBlockProcessNumbered"/>
    <dgm:cxn modelId="{F81904F5-C2EA-41E2-ADD7-0C68F57A6E19}" type="presParOf" srcId="{768EC8A7-662C-43BF-8E2D-6EB1841FC270}" destId="{FFA7192A-51AA-429F-9833-B89A7A69965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403ABB-50B8-47CF-9311-786E9DBBB97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806BFD-B5C6-4FCC-9318-9BED850CE56A}">
      <dgm:prSet/>
      <dgm:spPr/>
      <dgm:t>
        <a:bodyPr/>
        <a:lstStyle/>
        <a:p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개발 초기에는 페이지를 넘길 때 기존에 </a:t>
          </a:r>
          <a:r>
            <a:rPr lang="ko-KR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실행중이던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쓰레드를 </a:t>
          </a:r>
          <a:r>
            <a:rPr lang="ko-KR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종료시키고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새로운 쓰레드를 시작</a:t>
          </a:r>
          <a:endParaRPr 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C9C548CA-39E2-4BCF-B299-908DD1E7EBD0}" type="parTrans" cxnId="{D7B33CC9-ECFA-491B-85FA-FD78D4ADF8BE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8F1D2BBA-D10C-4C4C-8A6A-A43A819ABE49}" type="sibTrans" cxnId="{D7B33CC9-ECFA-491B-85FA-FD78D4ADF8BE}">
      <dgm:prSet phldrT="01" phldr="0"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01</a:t>
          </a:r>
        </a:p>
      </dgm:t>
    </dgm:pt>
    <dgm:pt modelId="{E1D7B402-A50F-4BE3-9F5D-2F8EA30D5F6C}">
      <dgm:prSet/>
      <dgm:spPr/>
      <dgm:t>
        <a:bodyPr/>
        <a:lstStyle/>
        <a:p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문제점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</a:t>
          </a:r>
          <a:r>
            <a:rPr lang="en-US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WinForm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간에 이동하는 방식이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을 종료하고 </a:t>
          </a:r>
          <a:r>
            <a:rPr lang="ko-KR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이동하는것이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아니고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을 안보이게 하고 새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을 띄우는 방식이어서 쓰레드가 종료된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으로 다시 되돌아갈 때 문제 발생</a:t>
          </a:r>
          <a:endParaRPr 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593140B7-FE27-4214-9823-0243AF306D3A}" type="parTrans" cxnId="{C41B93CE-1D77-4E90-B2A4-7219CB2FE604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D18E32BB-3CF4-41C7-A336-C0E6C74A70A4}" type="sibTrans" cxnId="{C41B93CE-1D77-4E90-B2A4-7219CB2FE604}">
      <dgm:prSet phldrT="02" phldr="0"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02</a:t>
          </a:r>
        </a:p>
      </dgm:t>
    </dgm:pt>
    <dgm:pt modelId="{B9E49133-1799-4FAB-A90F-7E69F057492F}">
      <dgm:prSet/>
      <dgm:spPr/>
      <dgm:t>
        <a:bodyPr/>
        <a:lstStyle/>
        <a:p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해결 방법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클라이언트 프로그램을 </a:t>
          </a:r>
          <a:r>
            <a: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WPF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로 변경하고 쓰레드를 </a:t>
          </a:r>
          <a:r>
            <a:rPr lang="ko-KR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메인페이지에서</a:t>
          </a:r>
          <a:r>
            <a:rPr lang="ko-KR" altLang="en-US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만</a:t>
          </a:r>
          <a:r>
            <a:rPr 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동작하도록 변경</a:t>
          </a:r>
          <a:endParaRPr lang="en-US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59A0ADD7-7B00-4005-8A13-17908CF22CEA}" type="parTrans" cxnId="{31FE152D-ACB5-439D-9B4A-FC2FDF3249BE}">
      <dgm:prSet/>
      <dgm:spPr/>
      <dgm:t>
        <a:bodyPr/>
        <a:lstStyle/>
        <a:p>
          <a:endParaRPr lang="en-US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gm:t>
    </dgm:pt>
    <dgm:pt modelId="{2B640043-3AF3-4178-B54B-2D7AB79305A0}" type="sibTrans" cxnId="{31FE152D-ACB5-439D-9B4A-FC2FDF3249BE}">
      <dgm:prSet phldrT="03" phldr="0"/>
      <dgm:spPr/>
      <dgm:t>
        <a:bodyPr/>
        <a:lstStyle/>
        <a:p>
          <a:r>
            <a:rPr 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03</a:t>
          </a:r>
        </a:p>
      </dgm:t>
    </dgm:pt>
    <dgm:pt modelId="{0FEE8F87-FE82-4FAB-ADA7-E542063A338A}" type="pres">
      <dgm:prSet presAssocID="{33403ABB-50B8-47CF-9311-786E9DBBB97A}" presName="Name0" presStyleCnt="0">
        <dgm:presLayoutVars>
          <dgm:animLvl val="lvl"/>
          <dgm:resizeHandles val="exact"/>
        </dgm:presLayoutVars>
      </dgm:prSet>
      <dgm:spPr/>
    </dgm:pt>
    <dgm:pt modelId="{FBC7FEF0-A1A8-43C0-B282-43F6C285115A}" type="pres">
      <dgm:prSet presAssocID="{AF806BFD-B5C6-4FCC-9318-9BED850CE56A}" presName="compositeNode" presStyleCnt="0">
        <dgm:presLayoutVars>
          <dgm:bulletEnabled val="1"/>
        </dgm:presLayoutVars>
      </dgm:prSet>
      <dgm:spPr/>
    </dgm:pt>
    <dgm:pt modelId="{51595EC3-244B-44F9-8355-92D6BF213F0D}" type="pres">
      <dgm:prSet presAssocID="{AF806BFD-B5C6-4FCC-9318-9BED850CE56A}" presName="bgRect" presStyleLbl="alignNode1" presStyleIdx="0" presStyleCnt="3"/>
      <dgm:spPr/>
    </dgm:pt>
    <dgm:pt modelId="{35C53713-EABF-45C2-9468-F9773105E11B}" type="pres">
      <dgm:prSet presAssocID="{8F1D2BBA-D10C-4C4C-8A6A-A43A819ABE4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BEBA0AB-E92C-4530-BD27-6D29AD10A13D}" type="pres">
      <dgm:prSet presAssocID="{AF806BFD-B5C6-4FCC-9318-9BED850CE56A}" presName="nodeRect" presStyleLbl="alignNode1" presStyleIdx="0" presStyleCnt="3">
        <dgm:presLayoutVars>
          <dgm:bulletEnabled val="1"/>
        </dgm:presLayoutVars>
      </dgm:prSet>
      <dgm:spPr/>
    </dgm:pt>
    <dgm:pt modelId="{5FF5018D-741C-4F46-8C8D-C2BA8BD20DC2}" type="pres">
      <dgm:prSet presAssocID="{8F1D2BBA-D10C-4C4C-8A6A-A43A819ABE49}" presName="sibTrans" presStyleCnt="0"/>
      <dgm:spPr/>
    </dgm:pt>
    <dgm:pt modelId="{48F4A6A4-0136-4ACF-8450-ACF2A0E37A12}" type="pres">
      <dgm:prSet presAssocID="{E1D7B402-A50F-4BE3-9F5D-2F8EA30D5F6C}" presName="compositeNode" presStyleCnt="0">
        <dgm:presLayoutVars>
          <dgm:bulletEnabled val="1"/>
        </dgm:presLayoutVars>
      </dgm:prSet>
      <dgm:spPr/>
    </dgm:pt>
    <dgm:pt modelId="{AD02C87B-806C-48F7-A5AF-34627A377EFD}" type="pres">
      <dgm:prSet presAssocID="{E1D7B402-A50F-4BE3-9F5D-2F8EA30D5F6C}" presName="bgRect" presStyleLbl="alignNode1" presStyleIdx="1" presStyleCnt="3"/>
      <dgm:spPr/>
    </dgm:pt>
    <dgm:pt modelId="{4FEA304C-0DF6-4542-A97D-2BB3E2EBAFF7}" type="pres">
      <dgm:prSet presAssocID="{D18E32BB-3CF4-41C7-A336-C0E6C74A70A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2DC15E3-24A2-4B2E-A447-C20850152B9B}" type="pres">
      <dgm:prSet presAssocID="{E1D7B402-A50F-4BE3-9F5D-2F8EA30D5F6C}" presName="nodeRect" presStyleLbl="alignNode1" presStyleIdx="1" presStyleCnt="3">
        <dgm:presLayoutVars>
          <dgm:bulletEnabled val="1"/>
        </dgm:presLayoutVars>
      </dgm:prSet>
      <dgm:spPr/>
    </dgm:pt>
    <dgm:pt modelId="{55B1BB5D-D1F3-486F-B52E-D410E9C2E338}" type="pres">
      <dgm:prSet presAssocID="{D18E32BB-3CF4-41C7-A336-C0E6C74A70A4}" presName="sibTrans" presStyleCnt="0"/>
      <dgm:spPr/>
    </dgm:pt>
    <dgm:pt modelId="{768EC8A7-662C-43BF-8E2D-6EB1841FC270}" type="pres">
      <dgm:prSet presAssocID="{B9E49133-1799-4FAB-A90F-7E69F057492F}" presName="compositeNode" presStyleCnt="0">
        <dgm:presLayoutVars>
          <dgm:bulletEnabled val="1"/>
        </dgm:presLayoutVars>
      </dgm:prSet>
      <dgm:spPr/>
    </dgm:pt>
    <dgm:pt modelId="{4466CF0B-7838-496E-B737-2D6C1E4AB2D2}" type="pres">
      <dgm:prSet presAssocID="{B9E49133-1799-4FAB-A90F-7E69F057492F}" presName="bgRect" presStyleLbl="alignNode1" presStyleIdx="2" presStyleCnt="3"/>
      <dgm:spPr/>
    </dgm:pt>
    <dgm:pt modelId="{183A5199-0E9E-47E7-ADA5-B661013649AE}" type="pres">
      <dgm:prSet presAssocID="{2B640043-3AF3-4178-B54B-2D7AB79305A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FA7192A-51AA-429F-9833-B89A7A699652}" type="pres">
      <dgm:prSet presAssocID="{B9E49133-1799-4FAB-A90F-7E69F057492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7150909-2DE9-4EF2-816C-FAF6E1F38DAF}" type="presOf" srcId="{B9E49133-1799-4FAB-A90F-7E69F057492F}" destId="{4466CF0B-7838-496E-B737-2D6C1E4AB2D2}" srcOrd="0" destOrd="0" presId="urn:microsoft.com/office/officeart/2016/7/layout/LinearBlockProcessNumbered"/>
    <dgm:cxn modelId="{5F778729-9CBB-45D0-99ED-273D237CFB5B}" type="presOf" srcId="{D18E32BB-3CF4-41C7-A336-C0E6C74A70A4}" destId="{4FEA304C-0DF6-4542-A97D-2BB3E2EBAFF7}" srcOrd="0" destOrd="0" presId="urn:microsoft.com/office/officeart/2016/7/layout/LinearBlockProcessNumbered"/>
    <dgm:cxn modelId="{31FE152D-ACB5-439D-9B4A-FC2FDF3249BE}" srcId="{33403ABB-50B8-47CF-9311-786E9DBBB97A}" destId="{B9E49133-1799-4FAB-A90F-7E69F057492F}" srcOrd="2" destOrd="0" parTransId="{59A0ADD7-7B00-4005-8A13-17908CF22CEA}" sibTransId="{2B640043-3AF3-4178-B54B-2D7AB79305A0}"/>
    <dgm:cxn modelId="{C0975737-3BE3-48A6-95DB-8B5D39889D97}" type="presOf" srcId="{33403ABB-50B8-47CF-9311-786E9DBBB97A}" destId="{0FEE8F87-FE82-4FAB-ADA7-E542063A338A}" srcOrd="0" destOrd="0" presId="urn:microsoft.com/office/officeart/2016/7/layout/LinearBlockProcessNumbered"/>
    <dgm:cxn modelId="{F8D50869-3154-48FB-BEBB-F1781950F8CB}" type="presOf" srcId="{B9E49133-1799-4FAB-A90F-7E69F057492F}" destId="{FFA7192A-51AA-429F-9833-B89A7A699652}" srcOrd="1" destOrd="0" presId="urn:microsoft.com/office/officeart/2016/7/layout/LinearBlockProcessNumbered"/>
    <dgm:cxn modelId="{3E4EF452-85F6-402F-8786-83C13E0F54EF}" type="presOf" srcId="{AF806BFD-B5C6-4FCC-9318-9BED850CE56A}" destId="{1BEBA0AB-E92C-4530-BD27-6D29AD10A13D}" srcOrd="1" destOrd="0" presId="urn:microsoft.com/office/officeart/2016/7/layout/LinearBlockProcessNumbered"/>
    <dgm:cxn modelId="{1836EC74-D541-41C8-B3D7-C1F50803C588}" type="presOf" srcId="{2B640043-3AF3-4178-B54B-2D7AB79305A0}" destId="{183A5199-0E9E-47E7-ADA5-B661013649AE}" srcOrd="0" destOrd="0" presId="urn:microsoft.com/office/officeart/2016/7/layout/LinearBlockProcessNumbered"/>
    <dgm:cxn modelId="{E7896C9F-D22E-41D9-82EC-304308C4D0B5}" type="presOf" srcId="{E1D7B402-A50F-4BE3-9F5D-2F8EA30D5F6C}" destId="{82DC15E3-24A2-4B2E-A447-C20850152B9B}" srcOrd="1" destOrd="0" presId="urn:microsoft.com/office/officeart/2016/7/layout/LinearBlockProcessNumbered"/>
    <dgm:cxn modelId="{D7B33CC9-ECFA-491B-85FA-FD78D4ADF8BE}" srcId="{33403ABB-50B8-47CF-9311-786E9DBBB97A}" destId="{AF806BFD-B5C6-4FCC-9318-9BED850CE56A}" srcOrd="0" destOrd="0" parTransId="{C9C548CA-39E2-4BCF-B299-908DD1E7EBD0}" sibTransId="{8F1D2BBA-D10C-4C4C-8A6A-A43A819ABE49}"/>
    <dgm:cxn modelId="{C41B93CE-1D77-4E90-B2A4-7219CB2FE604}" srcId="{33403ABB-50B8-47CF-9311-786E9DBBB97A}" destId="{E1D7B402-A50F-4BE3-9F5D-2F8EA30D5F6C}" srcOrd="1" destOrd="0" parTransId="{593140B7-FE27-4214-9823-0243AF306D3A}" sibTransId="{D18E32BB-3CF4-41C7-A336-C0E6C74A70A4}"/>
    <dgm:cxn modelId="{55BA5FCF-BAEB-4D1A-B9FD-3FAAB641E5F0}" type="presOf" srcId="{E1D7B402-A50F-4BE3-9F5D-2F8EA30D5F6C}" destId="{AD02C87B-806C-48F7-A5AF-34627A377EFD}" srcOrd="0" destOrd="0" presId="urn:microsoft.com/office/officeart/2016/7/layout/LinearBlockProcessNumbered"/>
    <dgm:cxn modelId="{613644EB-7FAD-4D07-8303-23EBCB34A1C9}" type="presOf" srcId="{AF806BFD-B5C6-4FCC-9318-9BED850CE56A}" destId="{51595EC3-244B-44F9-8355-92D6BF213F0D}" srcOrd="0" destOrd="0" presId="urn:microsoft.com/office/officeart/2016/7/layout/LinearBlockProcessNumbered"/>
    <dgm:cxn modelId="{A4A5EAF9-87B5-487E-8D03-BA7B716B378C}" type="presOf" srcId="{8F1D2BBA-D10C-4C4C-8A6A-A43A819ABE49}" destId="{35C53713-EABF-45C2-9468-F9773105E11B}" srcOrd="0" destOrd="0" presId="urn:microsoft.com/office/officeart/2016/7/layout/LinearBlockProcessNumbered"/>
    <dgm:cxn modelId="{DB27FD31-2D4A-4EEB-89DF-1FD905CD5AFE}" type="presParOf" srcId="{0FEE8F87-FE82-4FAB-ADA7-E542063A338A}" destId="{FBC7FEF0-A1A8-43C0-B282-43F6C285115A}" srcOrd="0" destOrd="0" presId="urn:microsoft.com/office/officeart/2016/7/layout/LinearBlockProcessNumbered"/>
    <dgm:cxn modelId="{33CFE2E3-F187-4899-B177-1725951E3B51}" type="presParOf" srcId="{FBC7FEF0-A1A8-43C0-B282-43F6C285115A}" destId="{51595EC3-244B-44F9-8355-92D6BF213F0D}" srcOrd="0" destOrd="0" presId="urn:microsoft.com/office/officeart/2016/7/layout/LinearBlockProcessNumbered"/>
    <dgm:cxn modelId="{C8ABFCCF-B06B-41A0-94E5-B8A336F240C0}" type="presParOf" srcId="{FBC7FEF0-A1A8-43C0-B282-43F6C285115A}" destId="{35C53713-EABF-45C2-9468-F9773105E11B}" srcOrd="1" destOrd="0" presId="urn:microsoft.com/office/officeart/2016/7/layout/LinearBlockProcessNumbered"/>
    <dgm:cxn modelId="{11CD3A62-1035-4E1A-A768-1A0BF30248C8}" type="presParOf" srcId="{FBC7FEF0-A1A8-43C0-B282-43F6C285115A}" destId="{1BEBA0AB-E92C-4530-BD27-6D29AD10A13D}" srcOrd="2" destOrd="0" presId="urn:microsoft.com/office/officeart/2016/7/layout/LinearBlockProcessNumbered"/>
    <dgm:cxn modelId="{2AA098B9-F3C3-45E2-9B1B-9EA9A58176DC}" type="presParOf" srcId="{0FEE8F87-FE82-4FAB-ADA7-E542063A338A}" destId="{5FF5018D-741C-4F46-8C8D-C2BA8BD20DC2}" srcOrd="1" destOrd="0" presId="urn:microsoft.com/office/officeart/2016/7/layout/LinearBlockProcessNumbered"/>
    <dgm:cxn modelId="{C64ED55C-F0FA-4C4C-BAEC-6A8364709F04}" type="presParOf" srcId="{0FEE8F87-FE82-4FAB-ADA7-E542063A338A}" destId="{48F4A6A4-0136-4ACF-8450-ACF2A0E37A12}" srcOrd="2" destOrd="0" presId="urn:microsoft.com/office/officeart/2016/7/layout/LinearBlockProcessNumbered"/>
    <dgm:cxn modelId="{41BE7E6E-2A15-4B10-9676-C32199B5B581}" type="presParOf" srcId="{48F4A6A4-0136-4ACF-8450-ACF2A0E37A12}" destId="{AD02C87B-806C-48F7-A5AF-34627A377EFD}" srcOrd="0" destOrd="0" presId="urn:microsoft.com/office/officeart/2016/7/layout/LinearBlockProcessNumbered"/>
    <dgm:cxn modelId="{494E04FA-185A-4452-A28A-9F733553F348}" type="presParOf" srcId="{48F4A6A4-0136-4ACF-8450-ACF2A0E37A12}" destId="{4FEA304C-0DF6-4542-A97D-2BB3E2EBAFF7}" srcOrd="1" destOrd="0" presId="urn:microsoft.com/office/officeart/2016/7/layout/LinearBlockProcessNumbered"/>
    <dgm:cxn modelId="{D5E98BD1-B217-4912-9AAD-ED06B3C4FACB}" type="presParOf" srcId="{48F4A6A4-0136-4ACF-8450-ACF2A0E37A12}" destId="{82DC15E3-24A2-4B2E-A447-C20850152B9B}" srcOrd="2" destOrd="0" presId="urn:microsoft.com/office/officeart/2016/7/layout/LinearBlockProcessNumbered"/>
    <dgm:cxn modelId="{E248BE09-B221-4BC4-9325-5D38A78CC7AD}" type="presParOf" srcId="{0FEE8F87-FE82-4FAB-ADA7-E542063A338A}" destId="{55B1BB5D-D1F3-486F-B52E-D410E9C2E338}" srcOrd="3" destOrd="0" presId="urn:microsoft.com/office/officeart/2016/7/layout/LinearBlockProcessNumbered"/>
    <dgm:cxn modelId="{419A5872-6BFB-4964-B1FC-54CC5AAAA8A7}" type="presParOf" srcId="{0FEE8F87-FE82-4FAB-ADA7-E542063A338A}" destId="{768EC8A7-662C-43BF-8E2D-6EB1841FC270}" srcOrd="4" destOrd="0" presId="urn:microsoft.com/office/officeart/2016/7/layout/LinearBlockProcessNumbered"/>
    <dgm:cxn modelId="{D67EECDE-0286-4E99-AAF1-A2F85638FE86}" type="presParOf" srcId="{768EC8A7-662C-43BF-8E2D-6EB1841FC270}" destId="{4466CF0B-7838-496E-B737-2D6C1E4AB2D2}" srcOrd="0" destOrd="0" presId="urn:microsoft.com/office/officeart/2016/7/layout/LinearBlockProcessNumbered"/>
    <dgm:cxn modelId="{1C54AB5B-FAAE-4649-A1F7-DFF094D9F4D7}" type="presParOf" srcId="{768EC8A7-662C-43BF-8E2D-6EB1841FC270}" destId="{183A5199-0E9E-47E7-ADA5-B661013649AE}" srcOrd="1" destOrd="0" presId="urn:microsoft.com/office/officeart/2016/7/layout/LinearBlockProcessNumbered"/>
    <dgm:cxn modelId="{F81904F5-C2EA-41E2-ADD7-0C68F57A6E19}" type="presParOf" srcId="{768EC8A7-662C-43BF-8E2D-6EB1841FC270}" destId="{FFA7192A-51AA-429F-9833-B89A7A69965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89A45-B6E4-4DB9-80D1-2E41025683F9}">
      <dsp:nvSpPr>
        <dsp:cNvPr id="0" name=""/>
        <dsp:cNvSpPr/>
      </dsp:nvSpPr>
      <dsp:spPr>
        <a:xfrm>
          <a:off x="0" y="0"/>
          <a:ext cx="7601950" cy="6835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프로그램의 전체적인 동작</a:t>
          </a:r>
          <a:endParaRPr lang="en-US" sz="26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20020" y="20020"/>
        <a:ext cx="6784378" cy="643504"/>
      </dsp:txXfrm>
    </dsp:sp>
    <dsp:sp modelId="{40845ACC-E626-4EBA-983F-37CE057D9E19}">
      <dsp:nvSpPr>
        <dsp:cNvPr id="0" name=""/>
        <dsp:cNvSpPr/>
      </dsp:nvSpPr>
      <dsp:spPr>
        <a:xfrm>
          <a:off x="567678" y="778481"/>
          <a:ext cx="7601950" cy="683544"/>
        </a:xfrm>
        <a:prstGeom prst="roundRect">
          <a:avLst>
            <a:gd name="adj" fmla="val 10000"/>
          </a:avLst>
        </a:prstGeom>
        <a:solidFill>
          <a:schemeClr val="accent2">
            <a:hueOff val="-220674"/>
            <a:satOff val="1055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JSON</a:t>
          </a:r>
          <a:r>
            <a:rPr lang="ko-KR" sz="2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통신</a:t>
          </a:r>
          <a:endParaRPr lang="en-US" sz="26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587698" y="798501"/>
        <a:ext cx="6549928" cy="643504"/>
      </dsp:txXfrm>
    </dsp:sp>
    <dsp:sp modelId="{1E8765BE-BED0-4F86-A70B-0AA6B927A405}">
      <dsp:nvSpPr>
        <dsp:cNvPr id="0" name=""/>
        <dsp:cNvSpPr/>
      </dsp:nvSpPr>
      <dsp:spPr>
        <a:xfrm>
          <a:off x="1135356" y="1556962"/>
          <a:ext cx="7601950" cy="683544"/>
        </a:xfrm>
        <a:prstGeom prst="roundRect">
          <a:avLst>
            <a:gd name="adj" fmla="val 10000"/>
          </a:avLst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DB</a:t>
          </a:r>
          <a:r>
            <a:rPr lang="ko-KR" sz="2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릴레이션</a:t>
          </a:r>
          <a:endParaRPr lang="en-US" sz="26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1155376" y="1576982"/>
        <a:ext cx="6549928" cy="643504"/>
      </dsp:txXfrm>
    </dsp:sp>
    <dsp:sp modelId="{DA4B2E68-223C-4B84-ACE2-4A33D7B6B078}">
      <dsp:nvSpPr>
        <dsp:cNvPr id="0" name=""/>
        <dsp:cNvSpPr/>
      </dsp:nvSpPr>
      <dsp:spPr>
        <a:xfrm>
          <a:off x="1703034" y="2335444"/>
          <a:ext cx="7601950" cy="683544"/>
        </a:xfrm>
        <a:prstGeom prst="roundRect">
          <a:avLst>
            <a:gd name="adj" fmla="val 10000"/>
          </a:avLst>
        </a:prstGeom>
        <a:solidFill>
          <a:schemeClr val="accent2">
            <a:hueOff val="-662022"/>
            <a:satOff val="3164"/>
            <a:lumOff val="4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개발</a:t>
          </a:r>
          <a:r>
            <a:rPr lang="ko-KR" altLang="en-US" sz="26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과정</a:t>
          </a:r>
          <a:r>
            <a:rPr lang="ko-KR" sz="26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겪은 문제점들</a:t>
          </a:r>
          <a:endParaRPr lang="en-US" sz="26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1723054" y="2355464"/>
        <a:ext cx="6549928" cy="643504"/>
      </dsp:txXfrm>
    </dsp:sp>
    <dsp:sp modelId="{3E5AF1A9-1532-4018-B52A-26833FF8A7E0}">
      <dsp:nvSpPr>
        <dsp:cNvPr id="0" name=""/>
        <dsp:cNvSpPr/>
      </dsp:nvSpPr>
      <dsp:spPr>
        <a:xfrm>
          <a:off x="2270712" y="3113925"/>
          <a:ext cx="7601950" cy="683544"/>
        </a:xfrm>
        <a:prstGeom prst="roundRect">
          <a:avLst>
            <a:gd name="adj" fmla="val 10000"/>
          </a:avLst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시연</a:t>
          </a:r>
          <a:endParaRPr lang="en-US" sz="26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2290732" y="3133945"/>
        <a:ext cx="6549928" cy="643504"/>
      </dsp:txXfrm>
    </dsp:sp>
    <dsp:sp modelId="{2623091E-AEFD-4B39-AA16-4EE4571867C8}">
      <dsp:nvSpPr>
        <dsp:cNvPr id="0" name=""/>
        <dsp:cNvSpPr/>
      </dsp:nvSpPr>
      <dsp:spPr>
        <a:xfrm>
          <a:off x="7157646" y="499367"/>
          <a:ext cx="444303" cy="444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7257614" y="499367"/>
        <a:ext cx="244367" cy="334338"/>
      </dsp:txXfrm>
    </dsp:sp>
    <dsp:sp modelId="{F200A6BC-EDC8-4671-B85A-E8E4C4831131}">
      <dsp:nvSpPr>
        <dsp:cNvPr id="0" name=""/>
        <dsp:cNvSpPr/>
      </dsp:nvSpPr>
      <dsp:spPr>
        <a:xfrm>
          <a:off x="7725324" y="1277848"/>
          <a:ext cx="444303" cy="444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98147"/>
            <a:satOff val="4656"/>
            <a:lumOff val="51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398147"/>
              <a:satOff val="4656"/>
              <a:lumOff val="5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7825292" y="1277848"/>
        <a:ext cx="244367" cy="334338"/>
      </dsp:txXfrm>
    </dsp:sp>
    <dsp:sp modelId="{1C704044-F199-403F-B0D7-B308365CB6C6}">
      <dsp:nvSpPr>
        <dsp:cNvPr id="0" name=""/>
        <dsp:cNvSpPr/>
      </dsp:nvSpPr>
      <dsp:spPr>
        <a:xfrm>
          <a:off x="8293002" y="2044937"/>
          <a:ext cx="444303" cy="444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96293"/>
            <a:satOff val="9313"/>
            <a:lumOff val="102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796293"/>
              <a:satOff val="9313"/>
              <a:lumOff val="10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8392970" y="2044937"/>
        <a:ext cx="244367" cy="334338"/>
      </dsp:txXfrm>
    </dsp:sp>
    <dsp:sp modelId="{46358002-7062-40EA-833D-978A63B07E17}">
      <dsp:nvSpPr>
        <dsp:cNvPr id="0" name=""/>
        <dsp:cNvSpPr/>
      </dsp:nvSpPr>
      <dsp:spPr>
        <a:xfrm>
          <a:off x="8860680" y="2831013"/>
          <a:ext cx="444303" cy="444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4440"/>
            <a:satOff val="13969"/>
            <a:lumOff val="153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94440"/>
              <a:satOff val="13969"/>
              <a:lumOff val="15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8960648" y="2831013"/>
        <a:ext cx="244367" cy="3343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44D91-BE2B-4AF3-B3BE-FAE0BA5D7C9F}">
      <dsp:nvSpPr>
        <dsp:cNvPr id="0" name=""/>
        <dsp:cNvSpPr/>
      </dsp:nvSpPr>
      <dsp:spPr>
        <a:xfrm>
          <a:off x="0" y="13873"/>
          <a:ext cx="3085272" cy="1851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프로그램을 실행했을 때부터 서버와 클라이언트가 소켓 통신을 시작</a:t>
          </a:r>
          <a:endParaRPr lang="en-US" sz="20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0" y="13873"/>
        <a:ext cx="3085272" cy="1851163"/>
      </dsp:txXfrm>
    </dsp:sp>
    <dsp:sp modelId="{797251F5-2924-4A34-ABDD-15483FEDA625}">
      <dsp:nvSpPr>
        <dsp:cNvPr id="0" name=""/>
        <dsp:cNvSpPr/>
      </dsp:nvSpPr>
      <dsp:spPr>
        <a:xfrm>
          <a:off x="3393799" y="13873"/>
          <a:ext cx="3085272" cy="1851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JSON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방식으로 통신 </a:t>
          </a:r>
          <a:endParaRPr lang="en-US" sz="20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3393799" y="13873"/>
        <a:ext cx="3085272" cy="1851163"/>
      </dsp:txXfrm>
    </dsp:sp>
    <dsp:sp modelId="{A72CFA69-1450-4BAB-8A44-B1A95672A8D6}">
      <dsp:nvSpPr>
        <dsp:cNvPr id="0" name=""/>
        <dsp:cNvSpPr/>
      </dsp:nvSpPr>
      <dsp:spPr>
        <a:xfrm>
          <a:off x="6787598" y="13873"/>
          <a:ext cx="3085272" cy="1851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로그인하면 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Dictionary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소켓과 아이디를 묶어서 저장</a:t>
          </a:r>
          <a:endParaRPr lang="en-US" sz="20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6787598" y="13873"/>
        <a:ext cx="3085272" cy="1851163"/>
      </dsp:txXfrm>
    </dsp:sp>
    <dsp:sp modelId="{F003C210-C834-435C-9010-AA8BDD86FC31}">
      <dsp:nvSpPr>
        <dsp:cNvPr id="0" name=""/>
        <dsp:cNvSpPr/>
      </dsp:nvSpPr>
      <dsp:spPr>
        <a:xfrm>
          <a:off x="1696899" y="2173563"/>
          <a:ext cx="3085272" cy="1851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채팅 입력 시 해당 채팅방 유저를 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DB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검색하고 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Dictionary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 있는 유저중 채팅방에 접속중인 유저한테만 채팅내역 전송</a:t>
          </a:r>
          <a:endParaRPr lang="en-US" sz="20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1696899" y="2173563"/>
        <a:ext cx="3085272" cy="1851163"/>
      </dsp:txXfrm>
    </dsp:sp>
    <dsp:sp modelId="{21221C47-9AA4-49C0-B2C7-E69AF925CBDB}">
      <dsp:nvSpPr>
        <dsp:cNvPr id="0" name=""/>
        <dsp:cNvSpPr/>
      </dsp:nvSpPr>
      <dsp:spPr>
        <a:xfrm>
          <a:off x="5090699" y="2173563"/>
          <a:ext cx="3085272" cy="18511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로그아웃이나 프로그램 종료 시 소켓과 스트림을 닫고 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Dictionary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 저장된 값 제거</a:t>
          </a:r>
          <a:endParaRPr lang="en-US" sz="20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5090699" y="2173563"/>
        <a:ext cx="3085272" cy="1851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CA9C5-1C62-4FA6-A388-CECA9460D7B5}">
      <dsp:nvSpPr>
        <dsp:cNvPr id="0" name=""/>
        <dsp:cNvSpPr/>
      </dsp:nvSpPr>
      <dsp:spPr>
        <a:xfrm>
          <a:off x="0" y="492"/>
          <a:ext cx="987287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D1D9CD-9261-457F-8D5A-0F58B6FA269A}">
      <dsp:nvSpPr>
        <dsp:cNvPr id="0" name=""/>
        <dsp:cNvSpPr/>
      </dsp:nvSpPr>
      <dsp:spPr>
        <a:xfrm>
          <a:off x="0" y="492"/>
          <a:ext cx="9872871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 – </a:t>
          </a:r>
          <a:r>
            <a:rPr lang="en-US" sz="2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user_id</a:t>
          </a:r>
          <a:r>
            <a:rPr lang="en-US" sz="2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, </a:t>
          </a:r>
          <a:r>
            <a:rPr lang="en-US" sz="2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user_pw</a:t>
          </a:r>
          <a:r>
            <a:rPr lang="en-US" sz="2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, </a:t>
          </a:r>
          <a:r>
            <a:rPr lang="en-US" sz="2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user_name</a:t>
          </a:r>
          <a:endParaRPr lang="en-US" sz="25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0" y="492"/>
        <a:ext cx="9872871" cy="807522"/>
      </dsp:txXfrm>
    </dsp:sp>
    <dsp:sp modelId="{0421C364-E56C-40DF-AB53-3853F848BF32}">
      <dsp:nvSpPr>
        <dsp:cNvPr id="0" name=""/>
        <dsp:cNvSpPr/>
      </dsp:nvSpPr>
      <dsp:spPr>
        <a:xfrm>
          <a:off x="0" y="808015"/>
          <a:ext cx="9872871" cy="0"/>
        </a:xfrm>
        <a:prstGeom prst="line">
          <a:avLst/>
        </a:prstGeom>
        <a:gradFill rotWithShape="0">
          <a:gsLst>
            <a:gs pos="0">
              <a:schemeClr val="accent5">
                <a:hueOff val="103627"/>
                <a:satOff val="9874"/>
                <a:lumOff val="-4118"/>
                <a:alphaOff val="0"/>
              </a:schemeClr>
            </a:gs>
            <a:gs pos="90000">
              <a:schemeClr val="accent5">
                <a:hueOff val="103627"/>
                <a:satOff val="9874"/>
                <a:lumOff val="-4118"/>
                <a:alphaOff val="0"/>
                <a:shade val="100000"/>
                <a:satMod val="105000"/>
              </a:schemeClr>
            </a:gs>
            <a:gs pos="100000">
              <a:schemeClr val="accent5">
                <a:hueOff val="103627"/>
                <a:satOff val="9874"/>
                <a:lumOff val="-411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103627"/>
              <a:satOff val="9874"/>
              <a:lumOff val="-411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D8C4B9-C7E4-4829-A66A-CD74FF2D9ACB}">
      <dsp:nvSpPr>
        <dsp:cNvPr id="0" name=""/>
        <dsp:cNvSpPr/>
      </dsp:nvSpPr>
      <dsp:spPr>
        <a:xfrm>
          <a:off x="0" y="808015"/>
          <a:ext cx="9872871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Friend – </a:t>
          </a:r>
          <a:r>
            <a:rPr lang="en-US" sz="2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user_id</a:t>
          </a:r>
          <a:r>
            <a:rPr lang="en-US" sz="2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, </a:t>
          </a:r>
          <a:r>
            <a:rPr lang="en-US" sz="2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friend_id</a:t>
          </a:r>
          <a:endParaRPr lang="en-US" sz="25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0" y="808015"/>
        <a:ext cx="9872871" cy="807522"/>
      </dsp:txXfrm>
    </dsp:sp>
    <dsp:sp modelId="{55F074EF-9C4A-4831-9BA0-5D28F68D1738}">
      <dsp:nvSpPr>
        <dsp:cNvPr id="0" name=""/>
        <dsp:cNvSpPr/>
      </dsp:nvSpPr>
      <dsp:spPr>
        <a:xfrm>
          <a:off x="0" y="1615538"/>
          <a:ext cx="9872871" cy="0"/>
        </a:xfrm>
        <a:prstGeom prst="line">
          <a:avLst/>
        </a:prstGeom>
        <a:gradFill rotWithShape="0">
          <a:gsLst>
            <a:gs pos="0">
              <a:schemeClr val="accent5">
                <a:hueOff val="207253"/>
                <a:satOff val="19748"/>
                <a:lumOff val="-8236"/>
                <a:alphaOff val="0"/>
              </a:schemeClr>
            </a:gs>
            <a:gs pos="90000">
              <a:schemeClr val="accent5">
                <a:hueOff val="207253"/>
                <a:satOff val="19748"/>
                <a:lumOff val="-8236"/>
                <a:alphaOff val="0"/>
                <a:shade val="100000"/>
                <a:satMod val="105000"/>
              </a:schemeClr>
            </a:gs>
            <a:gs pos="100000">
              <a:schemeClr val="accent5">
                <a:hueOff val="207253"/>
                <a:satOff val="19748"/>
                <a:lumOff val="-8236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207253"/>
              <a:satOff val="19748"/>
              <a:lumOff val="-823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9E6294-FE79-4D21-AECD-151373BDAE22}">
      <dsp:nvSpPr>
        <dsp:cNvPr id="0" name=""/>
        <dsp:cNvSpPr/>
      </dsp:nvSpPr>
      <dsp:spPr>
        <a:xfrm>
          <a:off x="0" y="1615538"/>
          <a:ext cx="9872871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Chat_room – room_num</a:t>
          </a:r>
        </a:p>
      </dsp:txBody>
      <dsp:txXfrm>
        <a:off x="0" y="1615538"/>
        <a:ext cx="9872871" cy="807522"/>
      </dsp:txXfrm>
    </dsp:sp>
    <dsp:sp modelId="{FCE80C26-EB36-40C2-953E-F050A3A22DB9}">
      <dsp:nvSpPr>
        <dsp:cNvPr id="0" name=""/>
        <dsp:cNvSpPr/>
      </dsp:nvSpPr>
      <dsp:spPr>
        <a:xfrm>
          <a:off x="0" y="2423061"/>
          <a:ext cx="9872871" cy="0"/>
        </a:xfrm>
        <a:prstGeom prst="line">
          <a:avLst/>
        </a:prstGeom>
        <a:gradFill rotWithShape="0">
          <a:gsLst>
            <a:gs pos="0">
              <a:schemeClr val="accent5">
                <a:hueOff val="310880"/>
                <a:satOff val="29621"/>
                <a:lumOff val="-12353"/>
                <a:alphaOff val="0"/>
              </a:schemeClr>
            </a:gs>
            <a:gs pos="90000">
              <a:schemeClr val="accent5">
                <a:hueOff val="310880"/>
                <a:satOff val="29621"/>
                <a:lumOff val="-12353"/>
                <a:alphaOff val="0"/>
                <a:shade val="100000"/>
                <a:satMod val="105000"/>
              </a:schemeClr>
            </a:gs>
            <a:gs pos="100000">
              <a:schemeClr val="accent5">
                <a:hueOff val="310880"/>
                <a:satOff val="29621"/>
                <a:lumOff val="-1235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310880"/>
              <a:satOff val="29621"/>
              <a:lumOff val="-1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99D363-6707-4929-80F6-D579FD9525FD}">
      <dsp:nvSpPr>
        <dsp:cNvPr id="0" name=""/>
        <dsp:cNvSpPr/>
      </dsp:nvSpPr>
      <dsp:spPr>
        <a:xfrm>
          <a:off x="0" y="2423061"/>
          <a:ext cx="9872871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Chat_user – room_num, user_id, user_in_room, last_chat</a:t>
          </a:r>
        </a:p>
      </dsp:txBody>
      <dsp:txXfrm>
        <a:off x="0" y="2423061"/>
        <a:ext cx="9872871" cy="807522"/>
      </dsp:txXfrm>
    </dsp:sp>
    <dsp:sp modelId="{3F820D7A-9233-4BFF-A22F-3FAB3B2AFF7E}">
      <dsp:nvSpPr>
        <dsp:cNvPr id="0" name=""/>
        <dsp:cNvSpPr/>
      </dsp:nvSpPr>
      <dsp:spPr>
        <a:xfrm>
          <a:off x="0" y="3230584"/>
          <a:ext cx="9872871" cy="0"/>
        </a:xfrm>
        <a:prstGeom prst="line">
          <a:avLst/>
        </a:prstGeom>
        <a:gradFill rotWithShape="0">
          <a:gsLst>
            <a:gs pos="0">
              <a:schemeClr val="accent5">
                <a:hueOff val="414507"/>
                <a:satOff val="39495"/>
                <a:lumOff val="-16471"/>
                <a:alphaOff val="0"/>
              </a:schemeClr>
            </a:gs>
            <a:gs pos="90000">
              <a:schemeClr val="accent5">
                <a:hueOff val="414507"/>
                <a:satOff val="39495"/>
                <a:lumOff val="-16471"/>
                <a:alphaOff val="0"/>
                <a:shade val="100000"/>
                <a:satMod val="105000"/>
              </a:schemeClr>
            </a:gs>
            <a:gs pos="100000">
              <a:schemeClr val="accent5">
                <a:hueOff val="414507"/>
                <a:satOff val="39495"/>
                <a:lumOff val="-16471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414507"/>
              <a:satOff val="39495"/>
              <a:lumOff val="-1647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32EF0C-FC44-41F4-841C-D648A6EA5BBB}">
      <dsp:nvSpPr>
        <dsp:cNvPr id="0" name=""/>
        <dsp:cNvSpPr/>
      </dsp:nvSpPr>
      <dsp:spPr>
        <a:xfrm>
          <a:off x="0" y="3230584"/>
          <a:ext cx="9872871" cy="807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</a:t>
          </a:r>
          <a:r>
            <a:rPr lang="ko-KR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</a:t>
          </a:r>
          <a:r>
            <a:rPr lang="ko-KR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chat_num,</a:t>
          </a:r>
          <a:r>
            <a:rPr lang="ko-KR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room_num,</a:t>
          </a:r>
          <a:r>
            <a:rPr lang="ko-KR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</a:t>
          </a:r>
          <a:r>
            <a:rPr lang="en-US" sz="25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user_id, chat_message, chat_time</a:t>
          </a:r>
        </a:p>
      </dsp:txBody>
      <dsp:txXfrm>
        <a:off x="0" y="3230584"/>
        <a:ext cx="9872871" cy="8075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5EC3-244B-44F9-8355-92D6BF213F0D}">
      <dsp:nvSpPr>
        <dsp:cNvPr id="0" name=""/>
        <dsp:cNvSpPr/>
      </dsp:nvSpPr>
      <dsp:spPr>
        <a:xfrm>
          <a:off x="771" y="24471"/>
          <a:ext cx="3123772" cy="37485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처음 개발을 시작했을 때 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winform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마샬링을 이용한 구조체 통신을 사용</a:t>
          </a:r>
          <a:endParaRPr lang="en-US" sz="20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771" y="1523882"/>
        <a:ext cx="3123772" cy="2249116"/>
      </dsp:txXfrm>
    </dsp:sp>
    <dsp:sp modelId="{35C53713-EABF-45C2-9468-F9773105E11B}">
      <dsp:nvSpPr>
        <dsp:cNvPr id="0" name=""/>
        <dsp:cNvSpPr/>
      </dsp:nvSpPr>
      <dsp:spPr>
        <a:xfrm>
          <a:off x="771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01</a:t>
          </a:r>
        </a:p>
      </dsp:txBody>
      <dsp:txXfrm>
        <a:off x="771" y="24471"/>
        <a:ext cx="3123772" cy="1499410"/>
      </dsp:txXfrm>
    </dsp:sp>
    <dsp:sp modelId="{AD02C87B-806C-48F7-A5AF-34627A377EFD}">
      <dsp:nvSpPr>
        <dsp:cNvPr id="0" name=""/>
        <dsp:cNvSpPr/>
      </dsp:nvSpPr>
      <dsp:spPr>
        <a:xfrm>
          <a:off x="3374445" y="24471"/>
          <a:ext cx="3123772" cy="3748526"/>
        </a:xfrm>
        <a:prstGeom prst="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9050" cap="flat" cmpd="sng" algn="ctr">
          <a:solidFill>
            <a:schemeClr val="accent2">
              <a:hueOff val="-441348"/>
              <a:satOff val="2109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문제점 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데이터 패킷의 버퍼값을 미리 지정하고 보내므로 값이 지정되지 않은 객체도 버퍼값을 차지하는 문제가 발생</a:t>
          </a:r>
          <a:endParaRPr lang="en-US" sz="20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3374445" y="1523882"/>
        <a:ext cx="3123772" cy="2249116"/>
      </dsp:txXfrm>
    </dsp:sp>
    <dsp:sp modelId="{4FEA304C-0DF6-4542-A97D-2BB3E2EBAFF7}">
      <dsp:nvSpPr>
        <dsp:cNvPr id="0" name=""/>
        <dsp:cNvSpPr/>
      </dsp:nvSpPr>
      <dsp:spPr>
        <a:xfrm>
          <a:off x="3374445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02</a:t>
          </a:r>
        </a:p>
      </dsp:txBody>
      <dsp:txXfrm>
        <a:off x="3374445" y="24471"/>
        <a:ext cx="3123772" cy="1499410"/>
      </dsp:txXfrm>
    </dsp:sp>
    <dsp:sp modelId="{4466CF0B-7838-496E-B737-2D6C1E4AB2D2}">
      <dsp:nvSpPr>
        <dsp:cNvPr id="0" name=""/>
        <dsp:cNvSpPr/>
      </dsp:nvSpPr>
      <dsp:spPr>
        <a:xfrm>
          <a:off x="6748119" y="24471"/>
          <a:ext cx="3123772" cy="3748526"/>
        </a:xfrm>
        <a:prstGeom prst="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90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해결방법 </a:t>
          </a:r>
          <a:r>
            <a:rPr lang="en-US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JSON</a:t>
          </a:r>
          <a:r>
            <a:rPr lang="ko-KR" sz="20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통신으로 변경</a:t>
          </a:r>
          <a:endParaRPr lang="en-US" sz="2000" kern="120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6748119" y="1523882"/>
        <a:ext cx="3123772" cy="2249116"/>
      </dsp:txXfrm>
    </dsp:sp>
    <dsp:sp modelId="{183A5199-0E9E-47E7-ADA5-B661013649AE}">
      <dsp:nvSpPr>
        <dsp:cNvPr id="0" name=""/>
        <dsp:cNvSpPr/>
      </dsp:nvSpPr>
      <dsp:spPr>
        <a:xfrm>
          <a:off x="6748119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03</a:t>
          </a:r>
        </a:p>
      </dsp:txBody>
      <dsp:txXfrm>
        <a:off x="6748119" y="24471"/>
        <a:ext cx="3123772" cy="14994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5EC3-244B-44F9-8355-92D6BF213F0D}">
      <dsp:nvSpPr>
        <dsp:cNvPr id="0" name=""/>
        <dsp:cNvSpPr/>
      </dsp:nvSpPr>
      <dsp:spPr>
        <a:xfrm>
          <a:off x="771" y="24471"/>
          <a:ext cx="3123772" cy="37485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개발 초기에는 페이지를 넘길 때 기존에 </a:t>
          </a:r>
          <a:r>
            <a:rPr lang="ko-KR" sz="1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실행중이던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쓰레드를 </a:t>
          </a:r>
          <a:r>
            <a:rPr lang="ko-KR" sz="1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종료시키고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새로운 쓰레드를 시작</a:t>
          </a:r>
          <a:endParaRPr lang="en-US" sz="15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771" y="1523882"/>
        <a:ext cx="3123772" cy="2249116"/>
      </dsp:txXfrm>
    </dsp:sp>
    <dsp:sp modelId="{35C53713-EABF-45C2-9468-F9773105E11B}">
      <dsp:nvSpPr>
        <dsp:cNvPr id="0" name=""/>
        <dsp:cNvSpPr/>
      </dsp:nvSpPr>
      <dsp:spPr>
        <a:xfrm>
          <a:off x="771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01</a:t>
          </a:r>
        </a:p>
      </dsp:txBody>
      <dsp:txXfrm>
        <a:off x="771" y="24471"/>
        <a:ext cx="3123772" cy="1499410"/>
      </dsp:txXfrm>
    </dsp:sp>
    <dsp:sp modelId="{AD02C87B-806C-48F7-A5AF-34627A377EFD}">
      <dsp:nvSpPr>
        <dsp:cNvPr id="0" name=""/>
        <dsp:cNvSpPr/>
      </dsp:nvSpPr>
      <dsp:spPr>
        <a:xfrm>
          <a:off x="3374445" y="24471"/>
          <a:ext cx="3123772" cy="3748526"/>
        </a:xfrm>
        <a:prstGeom prst="rect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9050" cap="flat" cmpd="sng" algn="ctr">
          <a:solidFill>
            <a:schemeClr val="accent2">
              <a:hueOff val="-441348"/>
              <a:satOff val="2109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문제점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</a:t>
          </a:r>
          <a:r>
            <a:rPr lang="en-US" sz="1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WinForm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에서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간에 이동하는 방식이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을 종료하고 </a:t>
          </a:r>
          <a:r>
            <a:rPr lang="ko-KR" sz="1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이동하는것이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아니고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을 안보이게 하고 새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을 띄우는 방식이어서 쓰레드가 종료된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Form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으로 다시 되돌아갈 때 문제 발생</a:t>
          </a:r>
          <a:endParaRPr lang="en-US" sz="15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3374445" y="1523882"/>
        <a:ext cx="3123772" cy="2249116"/>
      </dsp:txXfrm>
    </dsp:sp>
    <dsp:sp modelId="{4FEA304C-0DF6-4542-A97D-2BB3E2EBAFF7}">
      <dsp:nvSpPr>
        <dsp:cNvPr id="0" name=""/>
        <dsp:cNvSpPr/>
      </dsp:nvSpPr>
      <dsp:spPr>
        <a:xfrm>
          <a:off x="3374445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02</a:t>
          </a:r>
        </a:p>
      </dsp:txBody>
      <dsp:txXfrm>
        <a:off x="3374445" y="24471"/>
        <a:ext cx="3123772" cy="1499410"/>
      </dsp:txXfrm>
    </dsp:sp>
    <dsp:sp modelId="{4466CF0B-7838-496E-B737-2D6C1E4AB2D2}">
      <dsp:nvSpPr>
        <dsp:cNvPr id="0" name=""/>
        <dsp:cNvSpPr/>
      </dsp:nvSpPr>
      <dsp:spPr>
        <a:xfrm>
          <a:off x="6748119" y="24471"/>
          <a:ext cx="3123772" cy="3748526"/>
        </a:xfrm>
        <a:prstGeom prst="rect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90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0" rIns="30855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해결 방법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– 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클라이언트 프로그램을 </a:t>
          </a:r>
          <a:r>
            <a:rPr lang="en-US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WPF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로 변경하고 쓰레드를 </a:t>
          </a:r>
          <a:r>
            <a:rPr lang="ko-KR" sz="1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메인페이지에서</a:t>
          </a:r>
          <a:r>
            <a:rPr lang="ko-KR" altLang="en-US" sz="1500" kern="1200" dirty="0" err="1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만</a:t>
          </a:r>
          <a:r>
            <a:rPr lang="ko-KR" sz="1500" kern="12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 동작하도록 변경</a:t>
          </a:r>
          <a:endParaRPr lang="en-US" sz="1500" kern="1200" dirty="0">
            <a:latin typeface="나눔스퀘어라운드 Bold" panose="020B0600000101010101" pitchFamily="50" charset="-127"/>
            <a:ea typeface="나눔스퀘어라운드 Bold" panose="020B0600000101010101" pitchFamily="50" charset="-127"/>
          </a:endParaRPr>
        </a:p>
      </dsp:txBody>
      <dsp:txXfrm>
        <a:off x="6748119" y="1523882"/>
        <a:ext cx="3123772" cy="2249116"/>
      </dsp:txXfrm>
    </dsp:sp>
    <dsp:sp modelId="{183A5199-0E9E-47E7-ADA5-B661013649AE}">
      <dsp:nvSpPr>
        <dsp:cNvPr id="0" name=""/>
        <dsp:cNvSpPr/>
      </dsp:nvSpPr>
      <dsp:spPr>
        <a:xfrm>
          <a:off x="6748119" y="24471"/>
          <a:ext cx="3123772" cy="1499410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8559" tIns="165100" rIns="308559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>
              <a:latin typeface="나눔스퀘어라운드 Bold" panose="020B0600000101010101" pitchFamily="50" charset="-127"/>
              <a:ea typeface="나눔스퀘어라운드 Bold" panose="020B0600000101010101" pitchFamily="50" charset="-127"/>
            </a:rPr>
            <a:t>03</a:t>
          </a:r>
        </a:p>
      </dsp:txBody>
      <dsp:txXfrm>
        <a:off x="6748119" y="24471"/>
        <a:ext cx="3123772" cy="149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00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5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3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49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3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0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8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4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0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0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D4D7F0E-12CA-482D-A3C0-ECABC893A28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8E95721-BAD7-4EA5-A3D9-31FFA141B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19E5C0-3A53-448B-9F1B-556C2AE6F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66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채팅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00C77-2788-4654-89DA-C8F36A5E9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1" y="863364"/>
            <a:ext cx="3082986" cy="5120435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201433001 </a:t>
            </a:r>
            <a:r>
              <a:rPr lang="ko-KR" altLang="en-US" sz="20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강민성</a:t>
            </a: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3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A0FA30-965A-4820-8525-1B6337D8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목차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259AA7C-DC4A-4774-B668-D04D694D9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65128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0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F28D9B36-75B9-4435-83E6-0A9C81A12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FD5D0B-4C49-4628-AFF3-C9370BBD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프로그램의 전체적인 동작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7" name="내용 개체 틀 4">
            <a:extLst>
              <a:ext uri="{FF2B5EF4-FFF2-40B4-BE49-F238E27FC236}">
                <a16:creationId xmlns:a16="http://schemas.microsoft.com/office/drawing/2014/main" id="{8B6D0A63-FDCA-463F-A5D4-5071C7882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791815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53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2C736A-3EBB-4AD1-A028-4E560C00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JSON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통신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3FFF97F-4036-441D-8456-5E964104B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881" y="2331720"/>
            <a:ext cx="2896569" cy="289656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C9C5F-75B4-4DE7-B9A0-00A85F7D8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1101" y="1502979"/>
            <a:ext cx="4754880" cy="450158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work</a:t>
            </a: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login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login_re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register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register_re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add_friend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add_friend_re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friend_list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friend_list_re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del_friend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del_friend_re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new_chat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new_chat_re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invite_friend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invite_friend_re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chat_out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chat_out_re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chat_room_out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chat_room_out_re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chat_in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chat_in_re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send_message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send_message_re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 latinLnBrk="0">
              <a:lnSpc>
                <a:spcPct val="70000"/>
              </a:lnSpc>
              <a:buNone/>
            </a:pP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user_update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- </a:t>
            </a:r>
            <a:r>
              <a:rPr lang="en-US" altLang="ko-KR" sz="18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user_update_re</a:t>
            </a:r>
            <a:endParaRPr lang="en-US" altLang="ko-KR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atinLnBrk="0"/>
            <a:endParaRPr lang="en-US" altLang="ko-KR" sz="1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A419C374-7FAE-41A6-B6C1-36EE22FE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0657" y="3047343"/>
            <a:ext cx="3697302" cy="21772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“work”=“login”,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“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user_id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”=“test”,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“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user_pw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”=“test1234”</a:t>
            </a:r>
          </a:p>
          <a:p>
            <a:pPr marL="0" indent="0">
              <a:buNone/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18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E9E09B16-4874-4AF2-86A9-1E174C200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57AC3B-63D5-4181-AD35-0D051F7C8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97328F-D811-4535-9EF7-EAB09CAC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altLang="ko-KR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릴레이션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5B461BE-AC1E-4103-BEE7-7E4B5886A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89040"/>
              </p:ext>
            </p:extLst>
          </p:nvPr>
        </p:nvGraphicFramePr>
        <p:xfrm>
          <a:off x="1143000" y="2057400"/>
          <a:ext cx="9872871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28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C684499-6F30-4C6A-8094-E2E3E91B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5AECED4-26C2-4E8F-A340-2402369DC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6B3A1B-7F76-495B-B77C-8D984D3C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67" y="863364"/>
            <a:ext cx="6657476" cy="5126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>
              <a:lnSpc>
                <a:spcPct val="85000"/>
              </a:lnSpc>
            </a:pPr>
            <a:r>
              <a:rPr lang="ko-KR" altLang="en-US" sz="5400" b="1" cap="all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개발과정에서 겪은 문제점들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9213D27-7A25-46D8-B1BD-E470E49C6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39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F8CBA-7B9A-4A20-A477-EB0DAD79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마샬링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구조체통신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21AE1AB-E4EA-4CC4-AEEA-3DC8E0C87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707353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31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F8CBA-7B9A-4A20-A477-EB0DAD79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쓰레드 관리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21AE1AB-E4EA-4CC4-AEEA-3DC8E0C87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783443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81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47136D-9990-49C5-8711-3EFEE734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00" y="637563"/>
            <a:ext cx="8640201" cy="3070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85000"/>
              </a:lnSpc>
            </a:pPr>
            <a:r>
              <a:rPr lang="ko-KR" altLang="en-US" sz="4000" b="1" cap="all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356623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기본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245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나눔스퀘어라운드 Bold</vt:lpstr>
      <vt:lpstr>맑은 고딕</vt:lpstr>
      <vt:lpstr>Corbel</vt:lpstr>
      <vt:lpstr>기본</vt:lpstr>
      <vt:lpstr>채팅 프로그램</vt:lpstr>
      <vt:lpstr>목차</vt:lpstr>
      <vt:lpstr>프로그램의 전체적인 동작</vt:lpstr>
      <vt:lpstr>JSON 통신</vt:lpstr>
      <vt:lpstr>DB 릴레이션</vt:lpstr>
      <vt:lpstr>개발과정에서 겪은 문제점들</vt:lpstr>
      <vt:lpstr>마샬링 구조체통신</vt:lpstr>
      <vt:lpstr>쓰레드 관리</vt:lpstr>
      <vt:lpstr>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채팅 프로그램</dc:title>
  <dc:creator>강민성</dc:creator>
  <cp:lastModifiedBy>강민성</cp:lastModifiedBy>
  <cp:revision>4</cp:revision>
  <dcterms:created xsi:type="dcterms:W3CDTF">2019-06-18T03:43:24Z</dcterms:created>
  <dcterms:modified xsi:type="dcterms:W3CDTF">2019-06-18T04:22:29Z</dcterms:modified>
</cp:coreProperties>
</file>