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3T11:10:38.6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458 62 4626,'0'0'710,"0"0"-294,0 0-154,0 0 282,-3 5-115,-21 28 46,-92 135 526,80-100-555,15-8-71,8-4-57,5 0-46,1 0-48,-25 220 765,21-90-364,6 47 63,5-116-400,-1-1-47,1-101-212,8 200 336,1-113-74,7 7-291,-2-31 135,3-1 0,4-1-1,3-1 1,14 27-135,-10-38 160,3-1 0,16 22-160,9-2 79,-3-19-102,-24-35-30,2-2-34,1-2-38,2-2-43,2-3-46,2-2-51,-23-13-84,-5-2 59,-1-2-16,-1 0-79,-1 0-12,-1-1-82,0 1-92,0-1-104,-3 0-35,-2-1-58,0 0-54,-1-1-53,0-4-621,0-7-877</inkml:trace>
  <inkml:trace contextRef="#ctx0" brushRef="#br0" timeOffset="3477.777">1 459 304,'0'0'777,"0"0"109,0 0-532,0 0-65,0 0-44,0 0 6,0 0 74,0 0 545,0 0 79,0 0-490,0 0-37,0 0-47,0 0-54,0 0 21,0 0-116,0 0-99,0 1-81,0 0-76,0 1-274,0-1 237,0 0 78,0-1 34,0 0 40,0 1 46,0-1 58,0 0 61,0 0 68,1 0 75,-1 0 81,0 0 88,0-1 95,1 1 101,8-16-757,17-31 33,3 2-1,1 1 1,3 1 0,18-17-34,24-27 48,-48 54-19,2 1 1,15-14-30,-43 45-36,3-5 115,-1 4-99,-1 1-31,0 0-36,1 0-46,0 1-52,5 2-27,-1 2 103,0 4 69,1 5 55,-3-4-42,37 49 77,2-1 89,-4-7 235,13 25-374,-29-38 103,1-1-43,102 123 33,-126-159-238,-1 1 34,1 0-18,0 0 102,0 0 34,0 0 88,1 1 70,1 2 284,-2-3-350,1 1-41,-1-1-63,1 0-103,-1 0-77,0 0-100,0 0-115,0-1 153,0 1-34,-1-1-34,1 0-38,0 1-39,-1-1-40,1 0-42,-1 0-43,1 0-46,0 1-47,-1-1-299,0 0-80,0 0-277,0 0-719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3T11:10:47.8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4380 5811,'0'0'208,"0"0"-107,0 0 33,0-4 14,0-7-25,0-10 40,-1-21 101,-1-9 25,3-9 48,3-7 60,8-6 69,10-12-44,6 1-58,14-16 14,30-49 126,-50 102-352,24-46 107,2 0-49,1-1-43,1 1-39,22-37 0,2 0-46,178-287 68,-141 243-42,150-201 27,26 16-63,85-47-40,-126 168-28,116-78-4,-81 100 28,-156 131 13,17 0 57,2 11 82,-113 60-150,0 2 35,-1 2 37,-1 2 37,1 2 35,-1 2 38,0 2 37,1 1 36,-32 1-1148,-1 0-91,0 0-280,-3 0-714</inkml:trace>
  <inkml:trace contextRef="#ctx0" brushRef="#br0" timeOffset="899.197">2930 1 1617,'0'0'1085,"0"0"-457,0 0-298,0 0-44,0 0 189,0 0-77,0 0-41,0 0-24,0 0-34,0 0-47,0 0-40,0 0-492,0 0 58,0 0 55,0 0 52,0 0 51,-1 1 45,1-1 45,0 0 41,-1 1 131,1 0 93,-1 0 82,0-1 67,1 1 43,-1 0 40,-2 3 1301,2-3-1066,0 0-51,0 1-104,1-2-348,0 1-41,-1-1-47,1 1-51,0-1-57,0 1-61,0-1-66,0 0-72,0 3 6,2-1 38,4 0-7,5-1 95,5 0 93,-8-1-61,31 2 252,0-1-81,22 1-21,-1-1-91,65 3 37,-44-1-64,-81 0 97,0 2-70,0 2-51,1 18-20,1-19-99,0-1 100,0-1 61,-1-1 41,3 11 375,-3-7-314,-1-1-107,0 0-36,-2 40 236,-3-1-62,-4-1-52,-2 0-42,-11 24 2,-16 34-13,10-29-19,11-24 5,13-38-177,1-3 92,0 1 37,-4 8 72,3-6-67,1-1-60,0-1-71,1-1-58,1-1-80,0 0-92,0-1-107,1-6 41,0 1-71,0-1-84,0 0-97,0 0-105,0 0-93,0 0-81,0 0-66,0 0-688,0 0-959,0 0-1781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3T11:11:04.1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767 2674 400,'0'0'300,"0"0"121,0 0 291,0 0-13,0 0-316,0 0 58,0 0-32,0 0 268,0 0 5,0 0-82,0 0-75,0 0-72,0 0-66,1-1-62,-1 1-55,0 0-52,0 0-28,0 0-52,-1 0-43,1 0-37,0 0-24,-3 1-105,1-1 85,1 1 51,-2 0 106,2-1-39,-1 1 37,-8 3 141,0 0-40,-1 0-38,1 1-34,-11 4 106,-1 1-104,1 0-84,0 0-55,-49 17 10,39-18 27,1-3-24,-10-1 123,1-1 0,-7-2-197,13-1 55,1-1-55,5-2 54,2-2-37,-23-14-82,-3-16-148,16 1-16,5-5-36,18 20 82,1 0 0,1-1 0,-5-12 183,-7-29-313,9 10 129,7 2 101,4 28 60,1-1 0,2 1 1,0 0-1,1 0 0,0 0 1,2 0-1,1 0 1,0 0-1,2 1 0,0 0 1,1 1-1,2-4 23,38-53-62,14 5 38,1 15 45,-37 35 5,1 2 0,0 1 1,2 1-1,0 2 0,0 0 0,19-4-26,-25 11 13,0 0 0,1 2-1,6 0-12,6 0 1,0 2-1,1 1 1,-1 2 0,14 3-1,-34-1 4,1 0 1,-1 1 0,1 2 0,-1-1 0,12 6-5,-17-5 15,-1 0 0,1 1 0,-1 0 0,-1 1 0,4 2-15,3 4 104,-2 1 1,1 0 0,-2 1-1,3 4-104,-2-1 128,-1 2 0,-1 0 0,0 0 0,-2 1 0,0 1 0,1 5-128,10 43 301,-8 3-43,-9 0-74,-4-30-77,1 3-20,-2-17-83,0-7-53,-2-3-60,-1-7-64,-1-2-93,2-6 90,0 0-35,0-1-36,0 0-41,-1 2-258,-1-1-90,0 1-214,-2 3-522,7-8 1369</inkml:trace>
  <inkml:trace contextRef="#ctx0" brushRef="#br0" timeOffset="21627.735">1006 1946 160,'0'0'564,"0"0"323,0 0-681,0 0-34,0 0 39,0 0-37,0 0 79,0 0-41,0 0 116,0 0-27,0 0 57,0 0 71,0 0 145,1 0-63,-1 0-58,0-1-57,1 1-51,-1-1-49,1 1-44,-1-1-41,1 0 21,0 0-63,1 0-55,-1 0-44,1-1-28,3-4-51,-3 4 36,0 0 58,0 0 85,12-12 113,-2 0-44,11-15 137,13-15 71,5-2-145,-1 2-102,0-1-69,6-4-40,65-62 52,-69 73-61,64-49 98,6 7-36,123-67 60,-39 42-100,100-43 6,-218 110-83,220-101 63,-73 44-12,10 8-78,-71 35 103,148-27-103,-175 54 134,53 0-134,233-22 141,-200 21-34,-132 21 270,-34 5-154,2 1-60,-29-2-120,0-1-35,-26 2 167,1 0-116,0 0-98,4 0-135,1 1 11,-4-1 166,-1 0 121,-3 0-8,1-1 40,-1 1 9,-1 0 35,1 0 37,0-1 39,-1 1 42,1 0 45,-1-1 48,1 0 49,-2 1-995,0 0 104,0 0 88,0 0 74,0 0 62,0-1 42,0 0-255,0 1 209,0 0-82,0 0 104,0 0-35,0 0-471,0 0-81,0 0-235,0 0-594</inkml:trace>
  <inkml:trace contextRef="#ctx0" brushRef="#br0" timeOffset="24126.284">4701 1 4674,'0'0'457,"0"0"-194,0 0 128,0 0-176,0 0 175,0 0 351,0 0 48,0 0-321,0 0-224,0 0-37,0 0 118,0 0-90,0 0-83,0 0-85,-5-1-27,-13 2-78,20 11-25,13 4 51,-5-8 50,0-1 42,45 26 157,3-2-100,9 0-64,-32-18-48,-1-1 0,1-1 1,26 3-26,-1-6 75,-49-6 717,-3 3-111,-3 1-101,-3 2-93,-1 0-83,-3 2-74,-1 1-65,-1 0-56,-3 2-19,0 1-51,-25 33 295,31-46-415,-6 8-98,-1 1 67,0 1 57,-16 18 219,13-16-183,2-2-74,0-1-91,4-3-21,-1-1-49,1 0-55,0 0-61,0 1-68,0-1-73,0 0-80,0 0-85,3-5 144,1 1-40,1-1-42,-1 0-43,1-1-46,0 1-47,0-1-49,0 0-51,0 0 750,0 0-1303,0 0-107,0 1-386,0-1-1013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3T11:11:40.5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17 4610,'0'0'1062,"0"0"-451,0 0-127,0 0 96,0 0 325,0 0-68,1 0-489,11 0-93,94-3 31,4-3-45,48-1 35,1 7-63,-118 3-163,1 1 0,-1 1 0,0 3 0,0 1 0,-1 3 0,24 9-50,-25-4 100,0 1 0,19 14-100,-16-6 105,-3 3 41,-7-3 15,-2 2 46,-2 2 52,-1 3 61,1 6 87,12 21 270,-11-16-241,-15-23-260,1 0-39,-8-10-136,-2-4-62,-2 0-55,0-1-78,-1-1-42,0 0-77,-1-1-89,0 0-100,0-3 141,-1 0-46,0 0-49,1 0-53,-1-1-59,0 0-62,0 0-66,0 0-71,0 0 102,0 0-44,0 0-39,0 0-32,0 0-195,0 0-32,0 0-2131</inkml:trace>
  <inkml:trace contextRef="#ctx0" brushRef="#br0" timeOffset="104237.731">1393 76 2673,'0'0'772,"0"0"-303,0 0-61,0 0 123,0 0-51,0 0-205,0 0-3,0 0-64,0 0-44,0 0-42,-1 0-93,-1-1-38,-6 5-116,6 2 120,2 64 261,0 43 267,0-65-333,0 3-59,0 0-94,1-36 56,1 0-71,6 29-110,-3-23 122,-3-10 40,-1-1 53,1 5 143,-2-8-84,0 0 37,0-7 141,0 0-45,-1 0-41,1 0-39,-1 0-37,0 0-32,-2 0 78,0 0-108,0 0-73,-3 0-68,-3 0-118,5 0 97,1 0 59,1 0 90,-44 1-38,-3 0-39,7 0-44,0 0-43,1-1-50,0-2-56,36 2 39,1-1 73,-5-1 16,4 0-63,2 2 3,1-1-34,0 0-41,-1 0-47,0 0-136,0 0-104,0-1-115,2 2 227,-1-1-33,1 1-99,1 0-35,0 0-1102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3T11:15:28.2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1543 5175 5827,'-2'1'2403,"1"-1"-1683,-2 1-38,0 0-151,-1 0-41,-2 0-50,-1 1-56,-66 16 73,-3 0-58,-2-2-51,-3 0-41,-81 11 209,-225 14 568,269-36-690,4-3 71,5-6-367,85 1-81,1 0 0,-1-2 0,1 0-1,0-2 1,-20-8-17,32 11 8,1-1 0,0 0 0,1-1 0,0 0 1,-1-1-1,2 1 0,-1-2 0,1 1 0,0-1 0,1 0 0,0-1 0,0 0 0,0 0-8,2-1 15,0 0 0,0 0 0,0-1 0,2 1 0,-1-1 0,1 0 0,1 0 0,0 0 0,0-5-15,0-1-20,1 0 0,1 0 0,1 0 1,3-15 19,-1 14-31,1-1 1,1 1-1,0-1 1,3-2 30,1 0-54,1 0 0,0 0 0,6-5 54,44-56-198,-34 54 74,1 1 0,1 1 0,1 1 1,15-8 123,-9 9-202,1 2 0,0 2 0,29-12 202,29-3-330,-44 20 53,0 3-1,1 1 0,38-1 278,-1 6-261,5 8 36,-5 8 78,-68-6 123,0 1 0,-1 0 0,6 4 24,51 27-17,-8 13 47,-11 11 41,-42-41-27,-1 1 1,0 0 0,-2 1-1,5 12-44,-6-9 60,-1 1 0,-1 1 0,-1 0 0,-1 0 0,-2 0 0,2 18-60,-2 11 46,-3 0 0,-1 1 0,-5 22-46,-3-17-4,-4-4-42,-3-4-56,-5-7-68,8-25-93,0-6-113,6-9 142,0-1-34,0 0-33,0-1-37,-3 2-277,1-1-76,-1 1-213,-4 2-536</inkml:trace>
  <inkml:trace contextRef="#ctx0" brushRef="#br0" timeOffset="30825.768">1387 4301 96,'0'0'-64,"0"0"92,0 0 72,0 0 41,0 0 113,0 0 149,0 0-162,0 0 35,0 0 314,0 0-284,0 0-69,0 0-63,0 0-54,-1 1-23,0 0-100,1-1-63,-3 3-152,2-3 182,1 1 34,-1 0 49,0-1 60,0 1 74,1 0 87,-1-1 54,1 0 87,-1 1 97,1-1 106,-1 0 114,1 0 124,0 0-377,0 1 36,0-2 34,0 1 37,0-3-340,1-1-66,1 1-55,0-1-47,2-4-28,9-9-86,-10 13 67,1 0 44,40-54 255,4 1-96,-11 16-109,2-1-37,41-39 2,87-75-29,-111 106-6,0 0 44,-29 26-25,52-46 154,0 0-36,80-69 89,-39 35-141,1 2-50,124-99-20,265-176-54,-333 260 53,6 5 73,258-134-8,11 17-84,470-196-13,-52 73-26,-276 148 64,-218 91 41,3 12 73,2 12 91,3 14 109,-77 22-305,409-53-49,-460 78 11,1 6 57,0 8 82,2 9 108,-151 5 79,-1 0-42,-1 0-38,0 0-36,111 0 163,0 0-115,43 0-57,135 0-31,-301 10 17,-60-5-163,-31-4-1,3 0 145,-4 0-164,0 0-39,-1 0-38,1-1-47,-2 1-56,1 0-129,0 0-121,-1-1 143,0 1-38,0-1-39,-1 0-42,1 1-43,-1-1-46,1 0-49,-1 0-50,0 1-53,-1-1-55,1 0-58,-1 0-58,1 0 70,0 0-45,-1 0-41,1 0-35,-1 0-206,0 0-34,-4 0-2255</inkml:trace>
  <inkml:trace contextRef="#ctx0" brushRef="#br0" timeOffset="32077.926">12082 82 192,'0'0'223,"0"0"50,0 0 109,0 0 85,0 0 54,0 0 54,0 0 695,0 0-48,0 0-88,-1-3-124,-8-19 1282,7 16-1550,2 3 45,-1-11-48,1 3-219,0 3-271,0 1-134,1-1-110,5 31 151,6-3-82,8 3-61,16 10-54,-1-1 58,-4-5 3,2 0 0,1-2 0,0-2 0,2-1 0,20 8-20,69 44 46,-110-64-28,-14-9-22,1 0 0,0 0 1,-1 1-1,1-1 1,-1 0-1,1 1 1,-1-1-1,0 1 0,1-1 1,-1 1-1,0 0 1,0 0-1,0-1 0,0 1 1,0 0-1,0 1 4,-1-2 56,0-1-16,0 0 35,0 0-22,0 0-18,0 0 5,0 0 21,0 0-21,0 0 33,0 0-17,0 0 32,0 0-30,0 0-7,0 0 8,-6 2-54,1 0 0,0 0 0,0 1-1,0-1 1,0 1 0,0 1 0,-3 2-5,-1 0 0,-2 2 1,-213 147 36,150-100-72,4 2-58,59-49 21,0 1-44,0-1-50,-1 1-56,1-1-62,0 0-66,0 0-74,2-1-78,1-2 7,1 0-65,2-1-108,1-1-52,0 0-194,1 0-514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3T11:16:03.5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856 1 6835,'0'0'506,"0"0"-205,0 0-92,0 0-51,0 0-60,-2 2-49,-3 4-37,-14 16-38,0-1 23,-42 51-15,14-10 49,9-2 57,4 6 81,4 6 771,-20 68-940,20-31 863,3 6-863,-15 115 790,11 0-72,14-95-384,2 1-53,2 0-45,2-1-37,-6 110 90,1 328 264,14-389-392,0 56 9,11 2-67,-1-151-92,14 55-11,4-32-38,9-3-33,-18-70-242,-11-28 143,1 0-72,-2-4-34,0 0-81,1-1-97,-1 0-109,-2-5-59,-2-2 266,0-1-34,0 0-39,0-1-43,-1 0-47,0-1-52,1-3-450,-1 0-114,0-3-337,0-5-857</inkml:trace>
  <inkml:trace contextRef="#ctx0" brushRef="#br0" timeOffset="728.036">0 3242 5426,'0'0'1077,"0"0"-758,0 0-34,0 0 16,0 0-56,0 0-45,0 0-36,0 0 90,0 0-78,0 0-59,0 0-48,0 0-10,0 0 37,1 1 13,0 2 39,3 4 38,4 9 35,13 24 151,65 110 913,-42-80-801,-23-40-313,0 0-36,-1-2-44,1-2-52,-3-4 71,0-1-49,43 44 27,-34-39 7,-13-12-10,1-1 34,0 1 41,-1-1 46,-12-12 441,-1-1-88,0 0-81,0-1-75,-1 0-70,1-1-64,0 0-57,-1 0-51,1-2 4,0-1-92,-1-2-71,1-3-88,0 1 25,-1 3 77,1 2 55,-1 0 69,15-67-65,-5 35-88,1 0-48,5-11-109,-8 24 40,1-1-33,3-4-93,-1-1-62,2 1-68,-1 1-73,0 0-79,0 0-84,0 2-91,0 0-95,-6 13 97,-3 3-62,0 2-54,-1 1-47,0-3-600,0-5-838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3T11:19:45.6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0 0,'0'0'368,"0"0"88,0 0-90,0 0-67,0 0-122,0 0 17,0 0-67,0 0-33,0 0-48,0 0-63,-1 0-262,1 1 109,0-1 67,-2 1-41,1 0 38,1-1-24,0 0-54,-1 0-69,1 0-80,0 0 181,0 0-8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3T11:19:29.9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51 4669 592,'0'0'806,"0"0"-30,0 0 59,0 0 56,0 0-80,-1 0-889,1 0 72,0 0 67,0 1 64,0-1 57,-1 0 53,1 0 49,0 1 42,-1 0 420,0-1 110,0 1 53,-2 2 1288,3-2-1555,-1-1-36,0 1-39,0 0-64,1 0-79,-1-1-92,1 1-184,0-1-39,-1 0-44,1 0-45,0 1-49,0-1-52,0 0-54,0 0-58,0 1 431,0-1-44,0 0-58,0 0 14,0 0-14,1 0 255,0 0-54,0 1-50,0-1-48,1 0-43,-1 0-41,0 1-36,1-1-32,0 1 3,2-1-93,-1 1-61,5-1-149,-2 0 164,-2-1 93,-1 1 77,14-6-85,0 0 0,-1 0 1,0-2-1,4-2-36,27-18 130,34-26-130,-6-3 185,32-33-185,64-76 133,145-187 18,-272 302-138,48-61 47,33-57-60,-31 27 104,-2-14-104,23-60 277,72-197-277,-108 226 20,51-129 13,-57 106 63,-67 191-80,1-6-20,2-1-42,3 4-61,5 5-80,-3-17 240,-13 34-327,-1-1 113,1 1 95,-1-1 80,1 1 62,-1-1 46,2-1 409,-1 1-335,0 0-77,-1 1-105,1-1-36,-1 1-109,0-1 15,1 1-38,-1 0-40,0 0-43,1-1-47,-1 1-50,0 0-52,0 0-56,0-1-59,1 1-61,-1 0-65,0 0-67,0 0-71,0 0-74,0 0 10,0 0-59,0 0-235,0 0-626</inkml:trace>
  <inkml:trace contextRef="#ctx0" brushRef="#br0" timeOffset="615.993">1527 1875 3137,'0'0'1034,"0"0"-388,0 0-157,0 0-62,0 0-70,0 0-64,0 0-5,0 0 60,0 0 530,0 0-460,0 0 255,0 0-51,0 0-297,0 0-174,0 0-36,0 0 33,-1 0-56,0 2-45,1-2-46,0 0-1,0 0 1,0 0-1,1 0 1,-1 0 0,0 0-1,0 0 1,0 0 0,0 0-1,0 0 1,0 0 0,1 0-1,-1 0 1,0 0-1,0 0 1,0 0 0,0 0-1,0 0 1,0 1 0,0-1-1,0 0 1,0 0-1,1 0 1,-1 0 0,0 0-1,0 0 1,0 0 0,0 1-1,0-1 1,0 0-1,0 0 1,0 0 0,0 0-1,0 0 1,0 1 0,0-1-1,0 0 1,0 0 0,0 0-1,0 0 1,0 0-1,0 0 1,0 1 0,0-1-1,0 0 1,0 0 0,0 0-1,-1 0 1,1 0-1,0 0 1,0 0 0,0 1-1,0-1 1,0 0 0,0 0-1,0 0 1,0 0-1,0 0 1,-1 0 0,1 0-1,0 0 1,0 0 0,0 0-1,0 0 1,0 0 0,0 0-1,-1 0 0,12-2 76,0-1-1,-1 0 1,1-1 0,-1-1-1,0 1 1,0-2 0,-1 1-1,7-6-75,22-10 158,48-24 46,17-8-64,-53 29-100,1 2 0,6 0-40,-53 20 0,16 0-8,-18 2-10,-2 0 71,2 3 0,22 51 355,-1 2-1,0 12-407,-10-28 132,-1 0-39,0 4-47,-1-1-75,0 0-89,-2-3-103,-7-33 58,-1-1-39,0-1-38,0 0-42,-1-1-42,1-1-44,-1 1-46,0-1-47,1 2-366,-1-1-97,0 0-282,0 2-709,0-6 1864</inkml:trace>
  <inkml:trace contextRef="#ctx0" brushRef="#br0" timeOffset="9615.988">21 5196 304,'0'0'507,"0"0"-5,0 0-161,0 0 57,0 0 111,0 0 57,0 0-212,0 0-88,-1 0-78,1 0-69,-1 0-66,1 0-35,-1 0-68,-5 0-408,5 0 406,-1 0 51,1 0 68,0 0 86,0 0 102,0 0 119,0 0 74,0 0 119,1 0-235,-1 0 35,1 0 35,0 0 37,0 0 40,0 0 39,-1 0 42,1 0 44,0 0 44,0 0 46,0 0 47,1 0 50,73-1-498,0-1-52,0-1-46,1-1-38,71-9 68,195-32 163,-238 27-226,0-3 58,160-44 208,-1-16-65,-3-9-57,0-6-52,-82 30-106,69-26 87,1-2-57,120-52 4,-1-7-69,358-179 49,-250 87 14,-98 37 12,486-307 322,-603 351-394,-2-3-44,390-241 33,10-6-72,-450 270 13,55-57-46,-114 75 56,-4-5 42,65-71-48,436-403 26,-441 425-55,-156 133-3,-30 27 14,-6 7 26,0 0 40,0 1 53,1 0 63,-13 12-497,0 0 89,0 0 79,0-1 70,0 1 55,1 0 36,-1 0 136,0 0 73,0-1 403,0 1-501,0 0-50,0 0-63,1 0-83,-1-1-99,0 1-117,0 0-84,0 0-116,0 0 179,0 0-33,0 0-35,0 0-37,0 0-39,0 0-38,0 0-42,0 0-42,0 0-44,0 0-46,0-1-46,0 1-49,0 0-377,0 0 447,0 0-39,0 0-797,0 0-432,0 0-1113</inkml:trace>
  <inkml:trace contextRef="#ctx0" brushRef="#br0" timeOffset="11618.024">9063 15 2017,'0'0'1068,"0"0"-434,0 0-103,0 0 144,0 0 387,0 0-43,0 0-579,0 0-80,0 0-95,-2 0-76,-2 0-55,0 0-60,89 1 258,1 0-111,-11 0-100,-1 0-44,168-7 70,-141-3-29,-58 6-25,-13 3-71,-30 1 169,0 1-85,0 2-61,0 6-21,-1-7 21,-5 49 343,-4 1-60,-2-1-62,-1 1-66,3-15-98,1 1-39,0 0-39,2 1-42,6-32-84,-1 0 45,0 8 46,-5 23 239,6-30-193,0-1-35,-1 1-34,1-1-43,0 0-52,-1-1-24,1 0-46,0 0-51,0 0-56,0 0-61,0 0-66,0 0-71,0 1-75,1-6-137,-1 1-77,1-1-231,0 1-594</inkml:trace>
  <inkml:trace contextRef="#ctx0" brushRef="#br0" timeOffset="18937.997">0 5663 896,'0'0'299,"0"0"-39,0 0 3,0 0 101,0 0 315,0 0 52,0 0-277,0 0 26,0 0-93,0 0-79,0 0-56,0 0 199,0 0 101,0 0 25,0 0-100,0 0 3,0 0 102,0 0 101,0 0-43,0 0-88,0 0-111,0 0-79,0 0-23,0 0-19,0 0-190,0 0-35,0 0-13,0 0-18,0 0 40,0 0 110,0 0 26,0 0-11,0 0-50,0 0-103,0 0-56,0 0-44,0 0-48,0 0-100,1 0 78,0 0 57,7 0 32,-1-1-26,20-1 118,-1-2 0,1-1 0,20-7-87,86-31 201,-30 10-95,289-91 372,-242 76-309,2 1-56,-51 16-85,1 1-47,231-62 152,161-46-31,242-84-28,-433 129-51,3 5 41,64-8 54,190-34 109,380-53 146,-627 130-288,0 2-36,-62 19-25,107 4-24,7 17 17,-119 8 36,371-11 2,-177 3-11,-144 8 38,-165 4 6,172 9 217,-211-4-242,-1 2-39,147 18-11,-130-8 36,14 7-49,-70-15 56,23-3-32,-27-2 12,4 2 61,206 46-81,-147-26-6,4 2 28,-106-28-31,15 5 9,-8 2-39,-9-5 70,1 1 0,0-1 1,0-1-1,0 0 0,0 0 0,1 0-47,22 6 77,-8 1-71,-7-1 76,5-5-92,-8-2-14,-5 3 40,-3-2-17,-1 1 0,2-1 0,-1 0 0,0-1 0,0 1 0,1-1 0,-1 0 0,2 0 1,-1 0 1,-1 0 1,0 0-1,1 0 0,-1 1 1,0 0-1,0 0 0,0 0 0,2 1-1,-4 0-3,1-1-1,0-1 0,0 1 1,-1 0-1,1-1 0,0 0 1,0 0-1,5 1 4,35 12 43,-40-12-228,1 0 114,-2 0 87,1 0 61,6 3 217,-6-3-226,-1-1-69,-1 0-36,0 0-45,1 0-51,-1-1-22,0 0-44,1 1-50,-1-1-52,0 0-58,1 0-61,0 0-65,-1-1-71,-2 1 132,0 0-48,0 0-66,0 0-83,0 0 151,0 0-50,0 0-57,0 0-61,0-1-65,0 1-60,0-1-54,0 1-47,0-1-225,0 1-46,0-1-271,0 0-755</inkml:trace>
  <inkml:trace contextRef="#ctx0" brushRef="#br0" timeOffset="23570.905">10682 4038 992,'0'0'774,"0"0"-374,0 0-135,0 0 7,0 0-2,0 0-92,0 0 35,0 0 208,0 0 300,0 0-141,0 0-77,0 0-104,0 0-85,0 0 171,0 0-15,0 0 82,0 0 19,0 0 18,0 0-55,0 0-86,0 0-10,0 0-269,0 0-45,0 0 34,0 0-25,0 0-32,0 0-23,0 0-20,0 0 31,0 0 63,0 0 42,0 0 57,0 0 91,0 0 44,0 0-20,0 0-54,0 0-77,0 0-40,0 0-3,0 0 42,0 0-110,0 0-74,0 0-50,0 0-24,0 0-19,0 0-53,0 0-19,0 0-58,0 0 17,0 1 67,0 0 47,0 5 8,0-1-5,6 19-31,16 15 87,-4-8 4,6 12 28,17 18-37,-8-12-1,-4-12 1,9 16 11,-36-47 7,-2 0 50,-2 1 114,-3 1 61,-9 4 312,3-5-246,4-2-167,0 0-96,-25 21-112,0 1-100,1-2-76,0 1-70,0 0-64,0 0-52,-6 5-143,2 1-47,-62 61-1350,92-88 1270,1-2-43,1 1-186,0-1-504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03T11:24:06.8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1002 4772 2769,'0'0'939,"0"0"-378,0 0 615,0 0 163,-4 1-745,-24 1-107,-22 2-257,-10 1 86,-9-1 87,-5-2 88,-3-1 88,1-4 88,4-5 90,6-4 90,19-1-355,2-3-112,2-4-102,1-3-89,3-3-80,2-3-67,2-2-56,4-4-46,0-6-46,21 25 46,0 0 1,1-1-1,1-1 1,1 1-1,0-1 1,1 0-1,1-1 1,1 1-1,-2-17 60,3-22-87,8-3 62,-1 37-12,2 0 1,1 1 0,1 0 0,1 0 0,0 1 0,2 0-1,0 0 1,2 2 0,0-1 0,1 2 0,1 0 0,1 0-1,0 1 1,1 2 0,1-1 0,1 1 36,9-6-52,0 1-1,2 2 1,0 0-1,0 2 1,2 2 0,3-1 52,-6 5-33,0 1 1,1 1 0,-1 1 0,5 2 32,46-5-72,-40 8-7,1 1 0,-1 2-1,27 4 80,-41-2-32,0 2 0,0 1-1,24 9 33,10 11 15,-3 9 59,-33-17 52,0 1-1,-2 1 0,6 8-125,-8-7 96,-2 1-1,0 1 0,6 12-95,-10-12 70,-1 1-1,-2 0 1,8 20-70,-11-21 37,0 2-1,-2-1 0,-1 1 1,-1 2-37,1 16 96,-2 1 1,-2 20-97,-2-26 46,-2 0 0,-2-1-1,-1 0-45,-19 59 44,-14-5-50,13-41-17,8-20-30,4-9-30,1-3-49,-1-1-117,2-6-108,1-4-119,6-4 189,0-1-35,-2 1-266,0-1-75,-2 0-204,-3 0-516</inkml:trace>
  <inkml:trace contextRef="#ctx0" brushRef="#br0" timeOffset="2348.513">3250 4738 5875,'-6'2'485,"-15"2"-205,-7 1-193,-6 1 72,-4 0 64,-3 0 54,-12 1 112,-1-1 45,-103 7 969,-8-10-183,58-4-372,56-3-397,3-5-68,3-5-68,5-6-74,4-7-73,4-6-78,4-7-79,4-6-83,2-24-80,11-2 45,10 50 87,0 1 0,2-1 0,1 1 0,1-1 0,1 1-1,0 0 1,2 0 0,0 0 0,1 1 0,2 0-1,0 0 1,1 1 0,0 0 0,11-12 20,7-8-55,3 2 0,0 1 0,3 1 1,0 2-1,3 1 0,0 3 0,2 0 0,1 3 0,2 0 55,65-24-155,-73 37 61,-1 3 0,13-3 94,-13 7-116,0 0 0,19 1 116,-19 3-142,0 2 0,24 3 142,10 9-198,-4 9 100,-21 1 78,-2 5 38,-25-15 21,-1 0 1,0 1 0,12 15-40,-12-11 51,-1 1 1,-1 1-1,0 0 1,-2 0-1,0 1 0,-1 0 1,4 16-52,5 28 89,-8 2-44,-5 16 98,-4-40-113,-1 1-35,-1 1-42,-1-1-48,0 0-55,-2-1-59,-2 13-175,3-28 143,-1-1-35,0 0-37,0-2-39,-1 0-41,1-1-42,0-5-151,0-5-96,0-3-101,1-2-108,2-5 504,-2 3-520,1 0-70,0 0-264,-1 4-697,3-10 1897</inkml:trace>
  <inkml:trace contextRef="#ctx0" brushRef="#br0" timeOffset="4147.907">5582 4724 368,'0'0'651,"0"0"398,0 0-644,0 0-136,0 0-57,0 0-15,0 0 30,0 0 119,0 0-82,0 0 147,0 0 80,0 0 587,0 0-606,0 0-69,0 0-177,0 0-35,0 1 101,1-1-108,-1 1-88,0 0-69,0 0-48,1 2-167,-1-1 163,-1-1 48,1 0 35,0 0 39,0 0 47,-1 0 58,1-1 62,-1 1 69,1 0 76,-1-1 83,0 1 90,0-1 97,0 1 104,-26 5-559,0 0-41,0-1-37,-1 0-34,-5-1-15,0 0-36,-18 1-21,0-1-42,-51-1-34,34-2 60,11-2 73,1 0 101,-19-6 228,29-4-171,9-2-73,2-4-37,7 1-60,1-3-38,0-3-43,0-2-49,-10-16 3,2-3-95,4-1-60,16 20 20,2 0 1,0-1-1,-4-15 177,-6-33-249,14 27 171,5 1 76,4 31 19,0 1 0,1 0 0,1-1 0,0-2-17,18-48 29,-13 49-33,1 0-1,0 0 1,1 1 0,1 0-1,0 1 1,12-11 4,2 0-30,2 1-1,1 1 1,1 2-1,0 0 1,1 2-1,32-13 31,-21 12-52,1 2-1,1 2 0,0 2 1,1 1-1,1 3 1,41-5 52,-25 9-125,0 2 0,54 4 125,-34 8-113,1 7 46,-51-7 61,-1 1-1,0 1 1,0 1 0,6 5 6,-12-4 13,-1 0-1,-1 2 1,0 0-1,-1 2-12,-3-3 15,-2 1 0,0 1 0,-1 0 0,0 1 0,-1 1 0,-1 0 0,-1 0 0,0 2-15,-3-2 14,0 1 0,-1 0 0,-1 0 0,-1 1 0,1 4-14,1 19-16,-3 1-42,-2 11-97,-3 0-117,-1-28 84,-1 0-39,0-2-43,-1 0-47,2-9 76,-1-1 54,-9 31-267,6-27 222,1-8 52,0 1-44,0-3-5,0 0-43,-1 0-51,0 0-55,-1 0-63,0 1-69,-1-1-74,0 0-80,-6 6-772,-4 6-826</inkml:trace>
  <inkml:trace contextRef="#ctx0" brushRef="#br0" timeOffset="12516.25">1174 3685 2065,'0'0'839,"0"0"-338,0 0-125,0 0-56,0 0-68,0 0-58,0 0-20,0 0 17,0 0 97,0 0-46,0 0 79,0 0 239,0 0-106,0 0-62,0 0-90,0 0-76,0 0 126,0 0-359,0 0 52,0 1 48,0-1 45,0 0 42,1 0 39,-1 0 37,0 1 33,0-1 97,0 0 39,0 1 521,1 0 307,-1 1 724,1-2-1011,-1 1-53,0-1-349,0 0-47,1 0-128,-1 0-42,0 0-50,0 0-53,0 0-85,0 0-44,0 0-47,0-1-49,0 1-53,0-1-56,0 1-58,0-1-61,0-14 223,3-86 9,-2 79-40,2 1 0,0 0-1,2 0 1,0 0-1,1 1 1,4-8 17,18-37-157,34-58 157,-12 39-119,13-12 119,39-42-140,59-58 140,74-57-63,150-104 110,25 28 55,-130 125-68,-33 39-121,7 11 1,6 12 0,34-2 86,263-94-95,15 32 54,-431 157 38,259-83 24,0 24 54,-327 95-20,0 3-1,1 4 0,73 2-54,-145 4 48,-2 0 75,0 0 69,0 0 35,0 0-67,0 0-48,0 0-75,0 0-7,0 0 4,0 0 9,0 0-6,0 0 14,0 0 8,0 0-62,0 0-26,0 0-1,0 0 12,0 0 7,0 0 22,0 0 10,0 0 16,0 0-13,0 0-389,0 0 118,0-1 105,0 1 93,0 0 69,1-1 48,-1 1 181,1-1 20,0 0 431,-1 1-480,1-1-33,-1 1-71,1-1-93,-1 1-118,0 0-4,1 0-38,-1 0-40,0-1-44,0 1-16,0 0-39,1 0-41,-1 0-43,0 0-44,0 0-48,0-1-49,0 1-51,1 0-53,-1 0-55,0 0-57,0 0-59,0 0-61,0 0-62,0 0-67,0 0-66,0 0-298,0 0-115,0 0-399,0 0-1044</inkml:trace>
  <inkml:trace contextRef="#ctx0" brushRef="#br0" timeOffset="14765.506">6371 11 2417,'0'0'977,"0"0"-409,0 0-152,0 0 191,0 0 88,0 0 804,0 0-822,0 0-70,0 0-57,0 0-44,-3-3 425,0 1-290,3 0-103,1 0-96,2 1-88,2 0-79,1 1-72,1 0-63,2 1-56,6 0-45,2 0-91,40 7-312,-38-6 278,-1 0 81,-10-1 44,0 0 34,-1 0 38,-1-1 42,64 3-4,2-2-66,-6-1 61,64 9-144,-128-8-75,-1 0 46,1 1 43,-1 1 35,0 3 117,-3 13 518,-1-12-449,-16 20 44,-1 0-50,-1-1-49,-2 1-47,0-1-44,0 0-44,-1 0-40,1 0-41,-2 0-40,1 1-38,1-1-36,0 0-34,11-12-16,0 1-66,0 0-79,0 0-91,0-1-105,2-1-118,5-6 281,1-1-34,0-1-36,0 0-37,0 0-247,2-1-45,1-1-197,1-1-537</inkml:trace>
  <inkml:trace contextRef="#ctx0" brushRef="#br0" timeOffset="17914.195">3510 3824 992,'0'0'963,"0"0"-564,0 0 1013,0 0-837,0 0 14,0 0-349,0 0-37,0 0 107,0 0-73,0 0-128,0 0-37,0 0 119,0 0-85,0 0 21,0 0 33,0 0 238,0 0 230,0 0-386,0 0 70,0 0-112,0 0 82,0 0-84,1 0-74,-1 0-65,0 0-53,0 0-35,1 0-110,1 0-606,-1 0 626,-1 0 46,1 0 61,-1 0 79,1 0 95,-1 0 110,0 0 76,1 0 111,-1 0 122,0 0-241,0 0 34,0 0 37,0 0 37,0 0 38,0 0 41,0 0 41,0 0 44,-1 0 43,1 0 46,-1-1-401,1 0-69,1-2-62,1 0-54,2-1-46,1 0-38,6-6-56,19-16-179,-21 19 199,-1 2 85,71-48-89,2 4 0,45-19 9,82-32-70,166-67 14,72-7 56,119-10 14,-85 60 63,6 25 85,488-33-104,6 43-31,-753 70-21,115-6-32,458-7-131,-514 30 140,-159 4-12,-2 5 34,121 17 86,241 52 234,-264-39-298,-12-3-23,-69-8-41,-137-25-173,0 0 99,0 1 85,1-1 70,-2 0 43,1 0 33,16 5 568,-14-4-532,-4-1-123,0 0-38,0 0-43,0-1-52,0 1-56,0 0-63,1 0-181,-2-1 149,-1 0-37,1 1-37,-1-1-41,1 0-41,-1 0-44,-2 0-43,-1 0-33,-1 0-611,-2-1-342,-2 0-865</inkml:trace>
  <inkml:trace contextRef="#ctx0" brushRef="#br0" timeOffset="18666.368">11643 2414 704,'0'0'828,"0"0"570,0 0-849,0 0-172,0 0-68,0 0-8,0 0 62,0 0 544,0 0-383,0 0 56,0 0 626,0 0-657,0 0-52,0 0-76,-1 0-105,1-1-91,0 0-76,0 0-64,0 0-45,0-5-61,0 4 85,0 1 104,0 0-29,1 1 41,-1-1 48,0 1 53,0 0 59,1 0 62,-1 0 70,1 0 73,9 11-782,0 1 99,1 4 70,6 10 87,2 4 23,22 24 180,1 3-82,-25-34-85,-1 1 0,-1 1 0,-2 0 0,7 17-55,-7-21 38,-7-13-12,-1 0 58,-3-3 20,-1-1 50,-1-3-40,0-1 1,0 0 21,0 0 48,0 0-52,0 0-16,0 0 290,0 0-11,-1 0-211,0 0-36,-2 2 52,0-1-104,0 2-73,-9 4-93,7-5 126,-17 6-94,-1 0 41,-89 26 195,78-24-207,-1 0-95,16-5-10,0 0-47,0 0-53,1 0-60,0-1-67,0 1-71,0-1-80,1 0-84,12-3 257,1 0-32,0 0-37,1-1-40,0 1-42,1-1-47,0 0-49,0 1-53,1-1-482,0 0-115,0 0-354,1 0-908</inkml:trace>
  <inkml:trace contextRef="#ctx0" brushRef="#br0" timeOffset="22332.163">5905 4597 5475,'0'0'1126,"0"0"-478,0 0-137,0 0 90,0 0-72,0 0-239,0 0-34,0 0-98,0 0-80,2 6-4,-1 2-27,2 4 149,5 12 242,-3-14-284,1 1-63,2 0-97,26 29 456,-1 3-81,-1 0-72,-2 1-64,7 9-27,-2 2-65,6 11-38,20 35-36,42 66 21,-68-112-12,1-1 47,30 38-93,2-2 34,78 85 135,164 163 262,-261-285-406,622 606 1673,-368-394-1024,-80-84-257,4-4-67,30 12-60,-126-98-208,1-1-36,1-1-39,2-3-43,1-1-45,2-3-49,594 324 213,-524-305-71,5-9 0,134 34-42,-219-86-101,2-2 105,-1-3 89,2-1 76,-3-4 56,1-1 44,477 73 1187,-418-82-1086,0-4-104,5-8-167,101-7-25,-151-1-34,-141 0 19,-2 0-19,0 0 21,0 0-74,0 0-41,0 0-34,9 0-99,-3 0 150,46 1 57,26 3 54,3 1 4,-27-4-55,468-4 65,-467-2-153,31-13-144,-52 9 143,-1 2 43,40-12 46,-36 7-105,-22 7 21,-7 3-19,-2 0 41,6 2 7,-8 0-14,-3 0 6,-1 0-16,0 0 10,0 0-26,0 0-110,0 0 39,0 0-44,0 0-351,0 0 81,0-1 72,0 0 58,0 0 19,0 0 44,0-4-478,0 2 382,0 2 108,0-1-41,0 1 36,0 0-33,0-1-36,0 1-42,0 0-45,0 0-49,0 0-54,-1 0-57,1-1 3,0 0-41,-1-1-715,0-1-408,0-3-1026</inkml:trace>
  <inkml:trace contextRef="#ctx0" brushRef="#br0" timeOffset="29450.181">14373 8846 496,'0'0'807,"0"0"534,0 0-1016,0 0-37,0 0 478,0 0-90,0 0 54,0 0 762,0 0-816,0 0-85,0 0-102,0 0-87,0 0-134,0 0-36,0-1 131,0 0-118,0 1-100,0-1-90,0 2-43,0-1-43,1 4-74,0 1 102,2 1 0,-1-1 0,1 1 0,-1-1 0,1 0 0,1 0 0,-1 0-1,1 0 1,0-1 0,0 1 0,4 2 3,54 47 23,-58-51-22,73 56 85,-32-28-44,31 16-42,-72-46 66,-1 1-45,3 0-43,2 0-67,1 1-25,-3-1 76,-2 0 54,0 1 61,-1-1 45,-1 0 64,-1 1 72,-1 0 83,0-3 150,2 2 107,-1 1-105,-1 0-95,0-1-85,-1 1-76,-1 0-66,0 0-55,0 0-46,-2 2-29,-8 6-79,9-8 58,0-1 45,1 0 71,-7 6-209,-1-1 37,-8 9 54,0 0 82,-23 23 236,28-27-261,1 0-38,-3 3-60,0 0-98,3-2-71,0 0-97,0-1-111,6-5 154,0-1-32,0 1-36,0-1-35,1 0-39,-1 1-40,0-1-40,0 1-44,1-1-45,-1 1-47,3-4-320,0 0-77,-1 1-274,-2 1-721,6-5 1974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.xml"/><Relationship Id="rId3" Type="http://schemas.openxmlformats.org/officeDocument/2006/relationships/image" Target="../media/image3.JP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customXml" Target="../ink/ink3.xml"/><Relationship Id="rId5" Type="http://schemas.openxmlformats.org/officeDocument/2006/relationships/image" Target="../media/image5.JPG"/><Relationship Id="rId10" Type="http://schemas.openxmlformats.org/officeDocument/2006/relationships/image" Target="../media/image8.png"/><Relationship Id="rId4" Type="http://schemas.openxmlformats.org/officeDocument/2006/relationships/image" Target="../media/image4.JPG"/><Relationship Id="rId9" Type="http://schemas.openxmlformats.org/officeDocument/2006/relationships/customXml" Target="../ink/ink2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G"/><Relationship Id="rId7" Type="http://schemas.openxmlformats.org/officeDocument/2006/relationships/customXml" Target="../ink/ink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9.JPG"/><Relationship Id="rId7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9B051-54BE-42EC-9F64-0BEE0FD7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95083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>
                <a:solidFill>
                  <a:srgbClr val="FFC000"/>
                </a:solidFill>
              </a:rPr>
              <a:t>도서관리 프로그램 흐름도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8C917-7147-40A8-ACDA-C38CE20E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sz="2400" dirty="0">
                <a:solidFill>
                  <a:srgbClr val="FFC000"/>
                </a:solidFill>
              </a:rPr>
              <a:t>201433001 </a:t>
            </a:r>
            <a:r>
              <a:rPr lang="ko-KR" altLang="en-US" sz="2400" dirty="0">
                <a:solidFill>
                  <a:srgbClr val="FFC000"/>
                </a:solidFill>
              </a:rPr>
              <a:t>강민성</a:t>
            </a:r>
            <a:endParaRPr lang="en-US" altLang="ko-KR" sz="2400" dirty="0">
              <a:solidFill>
                <a:srgbClr val="FFC000"/>
              </a:solidFill>
            </a:endParaRPr>
          </a:p>
          <a:p>
            <a:pPr marL="0" indent="0" algn="r">
              <a:buNone/>
            </a:pPr>
            <a:r>
              <a:rPr lang="en-US" altLang="ko-KR" sz="2400" dirty="0">
                <a:solidFill>
                  <a:srgbClr val="FFC000"/>
                </a:solidFill>
              </a:rPr>
              <a:t>201433006 </a:t>
            </a:r>
            <a:r>
              <a:rPr lang="ko-KR" altLang="en-US" sz="2400" dirty="0">
                <a:solidFill>
                  <a:srgbClr val="FFC000"/>
                </a:solidFill>
              </a:rPr>
              <a:t>김승주</a:t>
            </a:r>
          </a:p>
        </p:txBody>
      </p:sp>
    </p:spTree>
    <p:extLst>
      <p:ext uri="{BB962C8B-B14F-4D97-AF65-F5344CB8AC3E}">
        <p14:creationId xmlns:p14="http://schemas.microsoft.com/office/powerpoint/2010/main" val="186510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40593F-9BCD-4627-A603-E0423AD8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87" y="3769825"/>
            <a:ext cx="2636523" cy="23284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89F97A-60DF-44E7-8586-ED514E907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49" y="253722"/>
            <a:ext cx="3882378" cy="25862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C1B555-01EC-4AF3-84A4-0063288C3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5" y="263283"/>
            <a:ext cx="3499968" cy="257673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8DDC740-54F0-41D0-BBE2-976E08726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47" y="3955816"/>
            <a:ext cx="2631773" cy="195643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ED47B31B-C377-4255-B868-C09A77C62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902" y="5124164"/>
            <a:ext cx="2749140" cy="7880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64264262-A90E-4825-9F3B-28538D761CCC}"/>
                  </a:ext>
                </a:extLst>
              </p14:cNvPr>
              <p14:cNvContentPartPr/>
              <p14:nvPr/>
            </p14:nvContentPartPr>
            <p14:xfrm>
              <a:off x="2266906" y="2899532"/>
              <a:ext cx="293400" cy="102744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64264262-A90E-4825-9F3B-28538D761C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9266" y="2881538"/>
                <a:ext cx="329040" cy="1063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9B68AA1B-19FC-4E49-A9CC-406CB2D1C7E1}"/>
                  </a:ext>
                </a:extLst>
              </p14:cNvPr>
              <p14:cNvContentPartPr/>
              <p14:nvPr/>
            </p14:nvContentPartPr>
            <p14:xfrm>
              <a:off x="4466146" y="2382572"/>
              <a:ext cx="1216440" cy="157680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9B68AA1B-19FC-4E49-A9CC-406CB2D1C7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48151" y="2364932"/>
                <a:ext cx="1252069" cy="16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9C0E5289-DF0F-4D27-9B3C-1F84DBB0B994}"/>
                  </a:ext>
                </a:extLst>
              </p14:cNvPr>
              <p14:cNvContentPartPr/>
              <p14:nvPr/>
            </p14:nvContentPartPr>
            <p14:xfrm>
              <a:off x="4280026" y="4965932"/>
              <a:ext cx="1852920" cy="100368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9C0E5289-DF0F-4D27-9B3C-1F84DBB0B9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62026" y="4947932"/>
                <a:ext cx="1888560" cy="10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B9D077CA-8408-4C00-A2EB-14CFA62108EF}"/>
                  </a:ext>
                </a:extLst>
              </p14:cNvPr>
              <p14:cNvContentPartPr/>
              <p14:nvPr/>
            </p14:nvContentPartPr>
            <p14:xfrm>
              <a:off x="8948146" y="4855412"/>
              <a:ext cx="504720" cy="20412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B9D077CA-8408-4C00-A2EB-14CFA62108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30506" y="4837772"/>
                <a:ext cx="540360" cy="239760"/>
              </a:xfrm>
              <a:prstGeom prst="rect">
                <a:avLst/>
              </a:prstGeom>
            </p:spPr>
          </p:pic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A2506287-E75A-4F2B-9CC3-69F0DC69F3B4}"/>
              </a:ext>
            </a:extLst>
          </p:cNvPr>
          <p:cNvSpPr txBox="1"/>
          <p:nvPr/>
        </p:nvSpPr>
        <p:spPr>
          <a:xfrm>
            <a:off x="680291" y="4624579"/>
            <a:ext cx="124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</a:rPr>
              <a:t>로그인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8A7F7AA-C885-4775-9F63-DBCD55CBADCD}"/>
              </a:ext>
            </a:extLst>
          </p:cNvPr>
          <p:cNvSpPr txBox="1"/>
          <p:nvPr/>
        </p:nvSpPr>
        <p:spPr>
          <a:xfrm>
            <a:off x="1775956" y="283698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Home.jsp</a:t>
            </a:r>
            <a:r>
              <a:rPr lang="en-US" altLang="ko-KR" dirty="0"/>
              <a:t> – </a:t>
            </a:r>
            <a:r>
              <a:rPr lang="ko-KR" altLang="en-US" dirty="0"/>
              <a:t>일반 유저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AEC064-49F5-47CC-985B-3F23ED5C4A68}"/>
              </a:ext>
            </a:extLst>
          </p:cNvPr>
          <p:cNvSpPr txBox="1"/>
          <p:nvPr/>
        </p:nvSpPr>
        <p:spPr>
          <a:xfrm>
            <a:off x="7694073" y="28369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Home.jsp</a:t>
            </a:r>
            <a:r>
              <a:rPr lang="en-US" altLang="ko-KR" dirty="0"/>
              <a:t> - </a:t>
            </a:r>
            <a:r>
              <a:rPr lang="ko-KR" altLang="en-US" dirty="0"/>
              <a:t>관리자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CEE604A-8485-4B55-B4D3-8FF5D115CD38}"/>
              </a:ext>
            </a:extLst>
          </p:cNvPr>
          <p:cNvSpPr txBox="1"/>
          <p:nvPr/>
        </p:nvSpPr>
        <p:spPr>
          <a:xfrm>
            <a:off x="7148723" y="358515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login.jsp</a:t>
            </a:r>
            <a:r>
              <a:rPr lang="en-US" altLang="ko-KR" dirty="0"/>
              <a:t> - </a:t>
            </a:r>
            <a:r>
              <a:rPr lang="ko-KR" altLang="en-US" dirty="0"/>
              <a:t>팝업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5DA3680-B984-4367-ACFE-A133F8392710}"/>
              </a:ext>
            </a:extLst>
          </p:cNvPr>
          <p:cNvSpPr txBox="1"/>
          <p:nvPr/>
        </p:nvSpPr>
        <p:spPr>
          <a:xfrm>
            <a:off x="2106610" y="572151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login.jsp</a:t>
            </a:r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F3BB009-EEB0-44E8-93AF-90FE3E73B0B4}"/>
              </a:ext>
            </a:extLst>
          </p:cNvPr>
          <p:cNvSpPr txBox="1"/>
          <p:nvPr/>
        </p:nvSpPr>
        <p:spPr>
          <a:xfrm>
            <a:off x="9217889" y="5906177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memberLoginOutput.jsp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69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5B7166-F123-4E91-9A26-FEC3EA63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1" y="3429000"/>
            <a:ext cx="4327692" cy="31861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72C04A-ADBE-44E2-B577-2547FD4C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258"/>
            <a:ext cx="3466875" cy="29798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035723-65F9-4A94-BE70-B1F65BB91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29" y="4884868"/>
            <a:ext cx="426720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06DC7E-C039-4EE0-A83A-0E4FB40DA971}"/>
              </a:ext>
            </a:extLst>
          </p:cNvPr>
          <p:cNvSpPr txBox="1"/>
          <p:nvPr/>
        </p:nvSpPr>
        <p:spPr>
          <a:xfrm>
            <a:off x="1275285" y="75036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</a:rPr>
              <a:t>일반 사용자 정보수정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71A6BB8-4422-4117-B37E-5E62E44A1823}"/>
                  </a:ext>
                </a:extLst>
              </p14:cNvPr>
              <p14:cNvContentPartPr/>
              <p14:nvPr/>
            </p14:nvContentPartPr>
            <p14:xfrm>
              <a:off x="1381306" y="2228852"/>
              <a:ext cx="4523400" cy="19490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71A6BB8-4422-4117-B37E-5E62E44A18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3306" y="2210852"/>
                <a:ext cx="4559040" cy="19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C2F8B60E-25A3-4D16-931C-C73664A4BF13}"/>
                  </a:ext>
                </a:extLst>
              </p14:cNvPr>
              <p14:cNvContentPartPr/>
              <p14:nvPr/>
            </p14:nvContentPartPr>
            <p14:xfrm>
              <a:off x="7172626" y="3335492"/>
              <a:ext cx="308520" cy="13798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C2F8B60E-25A3-4D16-931C-C73664A4BF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54626" y="3317847"/>
                <a:ext cx="344160" cy="1415529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D7E2309-6B6E-4B16-A896-B5ABC50D0847}"/>
              </a:ext>
            </a:extLst>
          </p:cNvPr>
          <p:cNvSpPr txBox="1"/>
          <p:nvPr/>
        </p:nvSpPr>
        <p:spPr>
          <a:xfrm>
            <a:off x="3753033" y="301870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Home.jsp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2CB8C4-87C1-451D-B603-420AAE876B0F}"/>
              </a:ext>
            </a:extLst>
          </p:cNvPr>
          <p:cNvSpPr txBox="1"/>
          <p:nvPr/>
        </p:nvSpPr>
        <p:spPr>
          <a:xfrm>
            <a:off x="7028588" y="318371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User_info_change.jsp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57776D-59E3-4728-8DEF-01533CEC5227}"/>
              </a:ext>
            </a:extLst>
          </p:cNvPr>
          <p:cNvSpPr txBox="1"/>
          <p:nvPr/>
        </p:nvSpPr>
        <p:spPr>
          <a:xfrm>
            <a:off x="8297525" y="4515536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memberUpdateOutput.jsp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48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763D2F-EB25-416F-836C-D6D87CA6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2" y="2997127"/>
            <a:ext cx="5583474" cy="3719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F3E895-2036-4EFE-A563-31D1B823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310" y="474937"/>
            <a:ext cx="2197810" cy="20611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B0917A-6092-47F4-9CA3-11C1030E9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756" y="3603811"/>
            <a:ext cx="6204347" cy="27792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51F8C2-C116-4A13-AFE7-656C68902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531" y="474937"/>
            <a:ext cx="7150572" cy="1526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401D0D-9C9F-4C4E-B3B1-4E4FB0E03C0A}"/>
              </a:ext>
            </a:extLst>
          </p:cNvPr>
          <p:cNvSpPr txBox="1"/>
          <p:nvPr/>
        </p:nvSpPr>
        <p:spPr>
          <a:xfrm>
            <a:off x="235897" y="1564983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</a:rPr>
              <a:t>관리자 메뉴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A59ABAA-B810-4076-B90B-537ED06B06E4}"/>
                  </a:ext>
                </a:extLst>
              </p14:cNvPr>
              <p14:cNvContentPartPr/>
              <p14:nvPr/>
            </p14:nvContentPartPr>
            <p14:xfrm>
              <a:off x="1740226" y="4224332"/>
              <a:ext cx="1800" cy="14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A59ABAA-B810-4076-B90B-537ED06B06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2226" y="4206332"/>
                <a:ext cx="37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64757828-E2AA-4EA7-81F0-A66C53D0D0B8}"/>
                  </a:ext>
                </a:extLst>
              </p14:cNvPr>
              <p14:cNvContentPartPr/>
              <p14:nvPr/>
            </p14:nvContentPartPr>
            <p14:xfrm>
              <a:off x="1746346" y="2105372"/>
              <a:ext cx="3922200" cy="203868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64757828-E2AA-4EA7-81F0-A66C53D0D0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8348" y="2087732"/>
                <a:ext cx="3957837" cy="207432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CA7F71C1-F7DE-485E-BAB0-6082CAC36C1C}"/>
              </a:ext>
            </a:extLst>
          </p:cNvPr>
          <p:cNvSpPr txBox="1"/>
          <p:nvPr/>
        </p:nvSpPr>
        <p:spPr>
          <a:xfrm>
            <a:off x="4389120" y="634729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Home.jsp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2FBFE7-BC78-47F7-B1A4-F9BC59608882}"/>
              </a:ext>
            </a:extLst>
          </p:cNvPr>
          <p:cNvSpPr txBox="1"/>
          <p:nvPr/>
        </p:nvSpPr>
        <p:spPr>
          <a:xfrm>
            <a:off x="1904258" y="7918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Book_management.jsp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128419-163F-4333-8D4D-916BA8145D91}"/>
              </a:ext>
            </a:extLst>
          </p:cNvPr>
          <p:cNvSpPr txBox="1"/>
          <p:nvPr/>
        </p:nvSpPr>
        <p:spPr>
          <a:xfrm>
            <a:off x="10081872" y="195616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Member_list.jsp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FA4A1D-6111-4696-91AB-918C80F626B3}"/>
              </a:ext>
            </a:extLst>
          </p:cNvPr>
          <p:cNvSpPr txBox="1"/>
          <p:nvPr/>
        </p:nvSpPr>
        <p:spPr>
          <a:xfrm>
            <a:off x="10487431" y="326723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Book_list.jsp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6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3F3B87-BA12-439E-8507-158A9E59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9940"/>
            <a:ext cx="5905948" cy="4348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62DD68-9295-4CDC-BC28-78D6D9C2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27" y="87569"/>
            <a:ext cx="5161990" cy="2177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4FEA7C-B0B4-47E0-8AEE-93E8DA940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159" y="4362699"/>
            <a:ext cx="4618841" cy="24953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D3ABEF-1FE9-4390-A876-1E79B9BEB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945" y="2531410"/>
            <a:ext cx="5682055" cy="12993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B0369D-B863-4B85-AEFC-FBD579C546F4}"/>
              </a:ext>
            </a:extLst>
          </p:cNvPr>
          <p:cNvSpPr txBox="1"/>
          <p:nvPr/>
        </p:nvSpPr>
        <p:spPr>
          <a:xfrm>
            <a:off x="394281" y="509671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</a:rPr>
              <a:t>도서 대여</a:t>
            </a:r>
            <a:r>
              <a:rPr lang="en-US" altLang="ko-KR" sz="2400" dirty="0">
                <a:solidFill>
                  <a:srgbClr val="FFC000"/>
                </a:solidFill>
              </a:rPr>
              <a:t>, </a:t>
            </a:r>
            <a:r>
              <a:rPr lang="ko-KR" altLang="en-US" sz="2400" dirty="0">
                <a:solidFill>
                  <a:srgbClr val="FFC000"/>
                </a:solidFill>
              </a:rPr>
              <a:t>반납 및 추천도서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966CA7BE-583B-4ADE-9FFF-F4925D84A195}"/>
                  </a:ext>
                </a:extLst>
              </p14:cNvPr>
              <p14:cNvContentPartPr/>
              <p14:nvPr/>
            </p14:nvContentPartPr>
            <p14:xfrm>
              <a:off x="2063506" y="1638092"/>
              <a:ext cx="5303880" cy="33969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966CA7BE-583B-4ADE-9FFF-F4925D84A1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5866" y="1620092"/>
                <a:ext cx="5339520" cy="34326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DD236F0-F8FA-4923-8607-053E985D07EA}"/>
              </a:ext>
            </a:extLst>
          </p:cNvPr>
          <p:cNvSpPr txBox="1"/>
          <p:nvPr/>
        </p:nvSpPr>
        <p:spPr>
          <a:xfrm>
            <a:off x="0" y="214060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Home.jsp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CCDC0F-36CC-4EA2-A2EF-8A5901CE8572}"/>
              </a:ext>
            </a:extLst>
          </p:cNvPr>
          <p:cNvSpPr txBox="1"/>
          <p:nvPr/>
        </p:nvSpPr>
        <p:spPr>
          <a:xfrm>
            <a:off x="9800217" y="875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Book_search.jsp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332D2-19F1-421B-BC72-D84D8E7EB66B}"/>
              </a:ext>
            </a:extLst>
          </p:cNvPr>
          <p:cNvSpPr txBox="1"/>
          <p:nvPr/>
        </p:nvSpPr>
        <p:spPr>
          <a:xfrm>
            <a:off x="10334941" y="216207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Book_return.jsp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F13711-29D2-41A5-A56F-B880AFBEE062}"/>
              </a:ext>
            </a:extLst>
          </p:cNvPr>
          <p:cNvSpPr txBox="1"/>
          <p:nvPr/>
        </p:nvSpPr>
        <p:spPr>
          <a:xfrm>
            <a:off x="9581529" y="3993367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Book_recommend.jsp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16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41</TotalTime>
  <Words>90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그물</vt:lpstr>
      <vt:lpstr>도서관리 프로그램 흐름도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강민성</dc:creator>
  <cp:lastModifiedBy>강민성</cp:lastModifiedBy>
  <cp:revision>13</cp:revision>
  <dcterms:created xsi:type="dcterms:W3CDTF">2018-06-03T10:58:07Z</dcterms:created>
  <dcterms:modified xsi:type="dcterms:W3CDTF">2018-06-03T11:44:48Z</dcterms:modified>
</cp:coreProperties>
</file>