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57" r:id="rId6"/>
    <p:sldId id="258" r:id="rId7"/>
    <p:sldId id="260" r:id="rId8"/>
    <p:sldId id="261" r:id="rId9"/>
    <p:sldId id="262" r:id="rId10"/>
    <p:sldId id="263" r:id="rId11"/>
    <p:sldId id="25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화면" id="{8E42437A-B0FA-474C-BCA4-A472145D0462}">
          <p14:sldIdLst>
            <p14:sldId id="256"/>
          </p14:sldIdLst>
        </p14:section>
        <p14:section name="회원가입" id="{7FAEFCB2-D909-4773-A799-3573F320AB99}">
          <p14:sldIdLst>
            <p14:sldId id="267"/>
          </p14:sldIdLst>
        </p14:section>
        <p14:section name="마이페이지" id="{56002EA7-0E9C-4088-96CE-6F09C9E57DD4}">
          <p14:sldIdLst>
            <p14:sldId id="268"/>
          </p14:sldIdLst>
        </p14:section>
        <p14:section name="라이브러리" id="{A3E3244B-19A4-41C6-8653-2FE1582B5285}">
          <p14:sldIdLst>
            <p14:sldId id="266"/>
          </p14:sldIdLst>
        </p14:section>
        <p14:section name="게임찾기" id="{D7556FB4-B631-46F8-879D-3FF8A7ACA833}">
          <p14:sldIdLst>
            <p14:sldId id="257"/>
          </p14:sldIdLst>
        </p14:section>
        <p14:section name="프로젝트 설명(리스트 내 게임목록 클릭시)" id="{029B8FEA-1698-44CE-ACA0-4B93D537A1BC}">
          <p14:sldIdLst>
            <p14:sldId id="258"/>
          </p14:sldIdLst>
        </p14:section>
        <p14:section name="구매(후원)창, 라이브러리 등록" id="{A908665C-0C0B-405A-BA90-01EDDFEF276F}">
          <p14:sldIdLst>
            <p14:sldId id="260"/>
          </p14:sldIdLst>
        </p14:section>
        <p14:section name="평가페이지" id="{F64861A3-2A50-4333-BA8B-A84CB1A93970}">
          <p14:sldIdLst>
            <p14:sldId id="261"/>
          </p14:sldIdLst>
        </p14:section>
        <p14:section name="모든평가" id="{CD539B53-6774-4B66-8578-096D8538DDCC}">
          <p14:sldIdLst>
            <p14:sldId id="262"/>
          </p14:sldIdLst>
        </p14:section>
        <p14:section name="마이프로젝트" id="{0708EEF2-191B-44FE-ACA2-70E97D818279}">
          <p14:sldIdLst>
            <p14:sldId id="263"/>
          </p14:sldIdLst>
        </p14:section>
        <p14:section name="프로젝트생성" id="{E152F19F-FEEA-48E9-88F4-130E553C2875}">
          <p14:sldIdLst>
            <p14:sldId id="259"/>
          </p14:sldIdLst>
        </p14:section>
        <p14:section name="프로젝트 창" id="{F1E4D75F-7D64-4ED2-99D6-4F6201CE6D95}">
          <p14:sldIdLst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승주" initials="김승" lastIdx="2" clrIdx="0">
    <p:extLst>
      <p:ext uri="{19B8F6BF-5375-455C-9EA6-DF929625EA0E}">
        <p15:presenceInfo xmlns:p15="http://schemas.microsoft.com/office/powerpoint/2012/main" userId="f6e84ac78929a5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6FD37-8E4D-4DAE-A2E6-A489942541E8}" v="330" dt="2019-04-23T05:36:52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주" userId="f6e84ac78929a57c" providerId="LiveId" clId="{6B56FD37-8E4D-4DAE-A2E6-A489942541E8}"/>
    <pc:docChg chg="undo redo custSel addSld delSld modSld sldOrd">
      <pc:chgData name="김 승주" userId="f6e84ac78929a57c" providerId="LiveId" clId="{6B56FD37-8E4D-4DAE-A2E6-A489942541E8}" dt="2019-04-23T05:36:52.760" v="3159"/>
      <pc:docMkLst>
        <pc:docMk/>
      </pc:docMkLst>
      <pc:sldChg chg="addSp delSp modSp addCm delCm modCm">
        <pc:chgData name="김 승주" userId="f6e84ac78929a57c" providerId="LiveId" clId="{6B56FD37-8E4D-4DAE-A2E6-A489942541E8}" dt="2019-04-23T05:31:09.761" v="2844" actId="1592"/>
        <pc:sldMkLst>
          <pc:docMk/>
          <pc:sldMk cId="2826351138" sldId="256"/>
        </pc:sldMkLst>
        <pc:spChg chg="mod">
          <ac:chgData name="김 승주" userId="f6e84ac78929a57c" providerId="LiveId" clId="{6B56FD37-8E4D-4DAE-A2E6-A489942541E8}" dt="2019-04-23T05:30:12.633" v="2803" actId="1076"/>
          <ac:spMkLst>
            <pc:docMk/>
            <pc:sldMk cId="2826351138" sldId="256"/>
            <ac:spMk id="4" creationId="{DED3BE33-293C-4718-835E-FFC61CE5D2EA}"/>
          </ac:spMkLst>
        </pc:spChg>
        <pc:spChg chg="del mod">
          <ac:chgData name="김 승주" userId="f6e84ac78929a57c" providerId="LiveId" clId="{6B56FD37-8E4D-4DAE-A2E6-A489942541E8}" dt="2019-04-23T05:21:04.846" v="2555" actId="478"/>
          <ac:spMkLst>
            <pc:docMk/>
            <pc:sldMk cId="2826351138" sldId="256"/>
            <ac:spMk id="5" creationId="{2A053009-6F76-4337-83DB-EDF3CE6243EC}"/>
          </ac:spMkLst>
        </pc:spChg>
        <pc:spChg chg="mod">
          <ac:chgData name="김 승주" userId="f6e84ac78929a57c" providerId="LiveId" clId="{6B56FD37-8E4D-4DAE-A2E6-A489942541E8}" dt="2019-04-23T05:30:12.633" v="2803" actId="1076"/>
          <ac:spMkLst>
            <pc:docMk/>
            <pc:sldMk cId="2826351138" sldId="256"/>
            <ac:spMk id="6" creationId="{E390D94B-B579-4434-BE26-B9DE9B74C46B}"/>
          </ac:spMkLst>
        </pc:spChg>
        <pc:spChg chg="mod">
          <ac:chgData name="김 승주" userId="f6e84ac78929a57c" providerId="LiveId" clId="{6B56FD37-8E4D-4DAE-A2E6-A489942541E8}" dt="2019-04-23T05:30:12.633" v="2803" actId="1076"/>
          <ac:spMkLst>
            <pc:docMk/>
            <pc:sldMk cId="2826351138" sldId="256"/>
            <ac:spMk id="7" creationId="{EEC1E85C-8108-4B28-BBE3-7A387268DFB4}"/>
          </ac:spMkLst>
        </pc:spChg>
        <pc:spChg chg="add mod">
          <ac:chgData name="김 승주" userId="f6e84ac78929a57c" providerId="LiveId" clId="{6B56FD37-8E4D-4DAE-A2E6-A489942541E8}" dt="2019-04-23T05:30:12.633" v="2803" actId="1076"/>
          <ac:spMkLst>
            <pc:docMk/>
            <pc:sldMk cId="2826351138" sldId="256"/>
            <ac:spMk id="8" creationId="{6A0B28F6-A0B0-4B34-803D-A6C76A931785}"/>
          </ac:spMkLst>
        </pc:spChg>
        <pc:spChg chg="add del">
          <ac:chgData name="김 승주" userId="f6e84ac78929a57c" providerId="LiveId" clId="{6B56FD37-8E4D-4DAE-A2E6-A489942541E8}" dt="2019-04-23T04:10:29.949" v="55"/>
          <ac:spMkLst>
            <pc:docMk/>
            <pc:sldMk cId="2826351138" sldId="256"/>
            <ac:spMk id="9" creationId="{8B7CAECA-5702-4B21-81FD-5F2D2530B1C2}"/>
          </ac:spMkLst>
        </pc:spChg>
        <pc:spChg chg="add del mod">
          <ac:chgData name="김 승주" userId="f6e84ac78929a57c" providerId="LiveId" clId="{6B56FD37-8E4D-4DAE-A2E6-A489942541E8}" dt="2019-04-23T04:10:32.393" v="58" actId="478"/>
          <ac:spMkLst>
            <pc:docMk/>
            <pc:sldMk cId="2826351138" sldId="256"/>
            <ac:spMk id="10" creationId="{7B561ABB-90D7-410A-9064-85D8D647087A}"/>
          </ac:spMkLst>
        </pc:spChg>
        <pc:spChg chg="add del mod">
          <ac:chgData name="김 승주" userId="f6e84ac78929a57c" providerId="LiveId" clId="{6B56FD37-8E4D-4DAE-A2E6-A489942541E8}" dt="2019-04-23T05:25:39.642" v="2630" actId="478"/>
          <ac:spMkLst>
            <pc:docMk/>
            <pc:sldMk cId="2826351138" sldId="256"/>
            <ac:spMk id="11" creationId="{07D9642E-15BF-43FE-8388-96A339130B39}"/>
          </ac:spMkLst>
        </pc:spChg>
        <pc:spChg chg="add del mod">
          <ac:chgData name="김 승주" userId="f6e84ac78929a57c" providerId="LiveId" clId="{6B56FD37-8E4D-4DAE-A2E6-A489942541E8}" dt="2019-04-23T04:11:34.780" v="198" actId="478"/>
          <ac:spMkLst>
            <pc:docMk/>
            <pc:sldMk cId="2826351138" sldId="256"/>
            <ac:spMk id="12" creationId="{AF337ECB-3893-4FE2-A782-CBF18EDB89D9}"/>
          </ac:spMkLst>
        </pc:spChg>
        <pc:spChg chg="add del mod">
          <ac:chgData name="김 승주" userId="f6e84ac78929a57c" providerId="LiveId" clId="{6B56FD37-8E4D-4DAE-A2E6-A489942541E8}" dt="2019-04-23T04:17:45.957" v="329" actId="478"/>
          <ac:spMkLst>
            <pc:docMk/>
            <pc:sldMk cId="2826351138" sldId="256"/>
            <ac:spMk id="13" creationId="{39095526-953A-406C-A831-DBB00D924C89}"/>
          </ac:spMkLst>
        </pc:spChg>
        <pc:spChg chg="add mod">
          <ac:chgData name="김 승주" userId="f6e84ac78929a57c" providerId="LiveId" clId="{6B56FD37-8E4D-4DAE-A2E6-A489942541E8}" dt="2019-04-23T05:30:12.633" v="2803" actId="1076"/>
          <ac:spMkLst>
            <pc:docMk/>
            <pc:sldMk cId="2826351138" sldId="256"/>
            <ac:spMk id="14" creationId="{916804C0-9BAA-4A3E-9527-679E2D787515}"/>
          </ac:spMkLst>
        </pc:spChg>
        <pc:spChg chg="add mod">
          <ac:chgData name="김 승주" userId="f6e84ac78929a57c" providerId="LiveId" clId="{6B56FD37-8E4D-4DAE-A2E6-A489942541E8}" dt="2019-04-23T05:30:12.633" v="2803" actId="1076"/>
          <ac:spMkLst>
            <pc:docMk/>
            <pc:sldMk cId="2826351138" sldId="256"/>
            <ac:spMk id="15" creationId="{C74D05D4-AEC0-47EF-B604-EFCFC4A47350}"/>
          </ac:spMkLst>
        </pc:spChg>
        <pc:spChg chg="add del mod">
          <ac:chgData name="김 승주" userId="f6e84ac78929a57c" providerId="LiveId" clId="{6B56FD37-8E4D-4DAE-A2E6-A489942541E8}" dt="2019-04-23T05:25:40.996" v="2632" actId="478"/>
          <ac:spMkLst>
            <pc:docMk/>
            <pc:sldMk cId="2826351138" sldId="256"/>
            <ac:spMk id="16" creationId="{7EC78658-8FAB-44C7-9DDD-7E5260549438}"/>
          </ac:spMkLst>
        </pc:spChg>
      </pc:sldChg>
      <pc:sldChg chg="addSp delSp modSp add">
        <pc:chgData name="김 승주" userId="f6e84ac78929a57c" providerId="LiveId" clId="{6B56FD37-8E4D-4DAE-A2E6-A489942541E8}" dt="2019-04-23T05:29:41.173" v="2802" actId="20577"/>
        <pc:sldMkLst>
          <pc:docMk/>
          <pc:sldMk cId="2280968824" sldId="257"/>
        </pc:sldMkLst>
        <pc:spChg chg="del">
          <ac:chgData name="김 승주" userId="f6e84ac78929a57c" providerId="LiveId" clId="{6B56FD37-8E4D-4DAE-A2E6-A489942541E8}" dt="2019-04-23T04:12:30.896" v="246" actId="478"/>
          <ac:spMkLst>
            <pc:docMk/>
            <pc:sldMk cId="2280968824" sldId="257"/>
            <ac:spMk id="2" creationId="{DDDF9F1B-FE55-4596-B869-3D99BDC624E4}"/>
          </ac:spMkLst>
        </pc:spChg>
        <pc:spChg chg="del">
          <ac:chgData name="김 승주" userId="f6e84ac78929a57c" providerId="LiveId" clId="{6B56FD37-8E4D-4DAE-A2E6-A489942541E8}" dt="2019-04-23T04:12:30.896" v="246" actId="478"/>
          <ac:spMkLst>
            <pc:docMk/>
            <pc:sldMk cId="2280968824" sldId="257"/>
            <ac:spMk id="3" creationId="{C2115D1A-8C4D-4E3A-8C62-5AA7CFD2E4BA}"/>
          </ac:spMkLst>
        </pc:spChg>
        <pc:spChg chg="add del mod">
          <ac:chgData name="김 승주" userId="f6e84ac78929a57c" providerId="LiveId" clId="{6B56FD37-8E4D-4DAE-A2E6-A489942541E8}" dt="2019-04-23T04:12:56.631" v="248" actId="478"/>
          <ac:spMkLst>
            <pc:docMk/>
            <pc:sldMk cId="2280968824" sldId="257"/>
            <ac:spMk id="4" creationId="{6ACB1C9D-1B8C-4492-8F56-EDC5E80C6053}"/>
          </ac:spMkLst>
        </pc:spChg>
        <pc:spChg chg="add">
          <ac:chgData name="김 승주" userId="f6e84ac78929a57c" providerId="LiveId" clId="{6B56FD37-8E4D-4DAE-A2E6-A489942541E8}" dt="2019-04-23T04:17:08.959" v="295"/>
          <ac:spMkLst>
            <pc:docMk/>
            <pc:sldMk cId="2280968824" sldId="257"/>
            <ac:spMk id="7" creationId="{41474B77-C1C3-44A4-8698-9046794A59CA}"/>
          </ac:spMkLst>
        </pc:spChg>
        <pc:spChg chg="add mod">
          <ac:chgData name="김 승주" userId="f6e84ac78929a57c" providerId="LiveId" clId="{6B56FD37-8E4D-4DAE-A2E6-A489942541E8}" dt="2019-04-23T05:26:19.686" v="2643" actId="14100"/>
          <ac:spMkLst>
            <pc:docMk/>
            <pc:sldMk cId="2280968824" sldId="257"/>
            <ac:spMk id="8" creationId="{3520B025-E7E8-4510-95FF-1F00238591C6}"/>
          </ac:spMkLst>
        </pc:spChg>
        <pc:spChg chg="add mod">
          <ac:chgData name="김 승주" userId="f6e84ac78929a57c" providerId="LiveId" clId="{6B56FD37-8E4D-4DAE-A2E6-A489942541E8}" dt="2019-04-23T04:17:40.547" v="319"/>
          <ac:spMkLst>
            <pc:docMk/>
            <pc:sldMk cId="2280968824" sldId="257"/>
            <ac:spMk id="9" creationId="{DE59D7B1-6244-425F-99EB-F89FEF351B50}"/>
          </ac:spMkLst>
        </pc:spChg>
        <pc:spChg chg="add del mod">
          <ac:chgData name="김 승주" userId="f6e84ac78929a57c" providerId="LiveId" clId="{6B56FD37-8E4D-4DAE-A2E6-A489942541E8}" dt="2019-04-23T05:26:00.382" v="2637" actId="478"/>
          <ac:spMkLst>
            <pc:docMk/>
            <pc:sldMk cId="2280968824" sldId="257"/>
            <ac:spMk id="10" creationId="{46F631B6-8504-464E-98EA-B16DCDBBF094}"/>
          </ac:spMkLst>
        </pc:spChg>
        <pc:spChg chg="add mod">
          <ac:chgData name="김 승주" userId="f6e84ac78929a57c" providerId="LiveId" clId="{6B56FD37-8E4D-4DAE-A2E6-A489942541E8}" dt="2019-04-23T05:29:41.173" v="2802" actId="20577"/>
          <ac:spMkLst>
            <pc:docMk/>
            <pc:sldMk cId="2280968824" sldId="257"/>
            <ac:spMk id="11" creationId="{CCEAC6AB-B324-4786-955A-22802D7C171A}"/>
          </ac:spMkLst>
        </pc:spChg>
        <pc:graphicFrameChg chg="add del modGraphic">
          <ac:chgData name="김 승주" userId="f6e84ac78929a57c" providerId="LiveId" clId="{6B56FD37-8E4D-4DAE-A2E6-A489942541E8}" dt="2019-04-23T04:13:08.969" v="281" actId="27309"/>
          <ac:graphicFrameMkLst>
            <pc:docMk/>
            <pc:sldMk cId="2280968824" sldId="257"/>
            <ac:graphicFrameMk id="6" creationId="{9581B518-6BA3-40E9-9026-968EBAA5731F}"/>
          </ac:graphicFrameMkLst>
        </pc:graphicFrameChg>
      </pc:sldChg>
      <pc:sldChg chg="addSp delSp modSp add">
        <pc:chgData name="김 승주" userId="f6e84ac78929a57c" providerId="LiveId" clId="{6B56FD37-8E4D-4DAE-A2E6-A489942541E8}" dt="2019-04-23T05:28:31.777" v="2682" actId="14100"/>
        <pc:sldMkLst>
          <pc:docMk/>
          <pc:sldMk cId="467501318" sldId="258"/>
        </pc:sldMkLst>
        <pc:spChg chg="add del mod">
          <ac:chgData name="김 승주" userId="f6e84ac78929a57c" providerId="LiveId" clId="{6B56FD37-8E4D-4DAE-A2E6-A489942541E8}" dt="2019-04-23T04:18:30.995" v="346" actId="11529"/>
          <ac:spMkLst>
            <pc:docMk/>
            <pc:sldMk cId="467501318" sldId="258"/>
            <ac:spMk id="2" creationId="{D0898413-A244-45DC-8AF6-F4505695B54E}"/>
          </ac:spMkLst>
        </pc:spChg>
        <pc:spChg chg="add del mod">
          <ac:chgData name="김 승주" userId="f6e84ac78929a57c" providerId="LiveId" clId="{6B56FD37-8E4D-4DAE-A2E6-A489942541E8}" dt="2019-04-23T04:54:06.371" v="1990" actId="478"/>
          <ac:spMkLst>
            <pc:docMk/>
            <pc:sldMk cId="467501318" sldId="258"/>
            <ac:spMk id="3" creationId="{625A1CA2-345C-4DEC-9E48-98D709FEF1A4}"/>
          </ac:spMkLst>
        </pc:spChg>
        <pc:spChg chg="del">
          <ac:chgData name="김 승주" userId="f6e84ac78929a57c" providerId="LiveId" clId="{6B56FD37-8E4D-4DAE-A2E6-A489942541E8}" dt="2019-04-23T04:18:23.015" v="344" actId="478"/>
          <ac:spMkLst>
            <pc:docMk/>
            <pc:sldMk cId="467501318" sldId="258"/>
            <ac:spMk id="7" creationId="{41474B77-C1C3-44A4-8698-9046794A59CA}"/>
          </ac:spMkLst>
        </pc:spChg>
        <pc:spChg chg="del">
          <ac:chgData name="김 승주" userId="f6e84ac78929a57c" providerId="LiveId" clId="{6B56FD37-8E4D-4DAE-A2E6-A489942541E8}" dt="2019-04-23T04:18:23.015" v="344" actId="478"/>
          <ac:spMkLst>
            <pc:docMk/>
            <pc:sldMk cId="467501318" sldId="258"/>
            <ac:spMk id="8" creationId="{3520B025-E7E8-4510-95FF-1F00238591C6}"/>
          </ac:spMkLst>
        </pc:spChg>
        <pc:spChg chg="del">
          <ac:chgData name="김 승주" userId="f6e84ac78929a57c" providerId="LiveId" clId="{6B56FD37-8E4D-4DAE-A2E6-A489942541E8}" dt="2019-04-23T04:18:23.015" v="344" actId="478"/>
          <ac:spMkLst>
            <pc:docMk/>
            <pc:sldMk cId="467501318" sldId="258"/>
            <ac:spMk id="9" creationId="{DE59D7B1-6244-425F-99EB-F89FEF351B50}"/>
          </ac:spMkLst>
        </pc:spChg>
        <pc:spChg chg="del">
          <ac:chgData name="김 승주" userId="f6e84ac78929a57c" providerId="LiveId" clId="{6B56FD37-8E4D-4DAE-A2E6-A489942541E8}" dt="2019-04-23T04:18:23.015" v="344" actId="478"/>
          <ac:spMkLst>
            <pc:docMk/>
            <pc:sldMk cId="467501318" sldId="258"/>
            <ac:spMk id="10" creationId="{46F631B6-8504-464E-98EA-B16DCDBBF094}"/>
          </ac:spMkLst>
        </pc:spChg>
        <pc:spChg chg="add">
          <ac:chgData name="김 승주" userId="f6e84ac78929a57c" providerId="LiveId" clId="{6B56FD37-8E4D-4DAE-A2E6-A489942541E8}" dt="2019-04-23T04:18:33.111" v="347"/>
          <ac:spMkLst>
            <pc:docMk/>
            <pc:sldMk cId="467501318" sldId="258"/>
            <ac:spMk id="11" creationId="{A89BEDC7-6B26-40DF-8D58-352CD1B6E885}"/>
          </ac:spMkLst>
        </pc:spChg>
        <pc:spChg chg="add mod">
          <ac:chgData name="김 승주" userId="f6e84ac78929a57c" providerId="LiveId" clId="{6B56FD37-8E4D-4DAE-A2E6-A489942541E8}" dt="2019-04-23T04:19:46.697" v="570" actId="1076"/>
          <ac:spMkLst>
            <pc:docMk/>
            <pc:sldMk cId="467501318" sldId="258"/>
            <ac:spMk id="12" creationId="{D06476FE-A5E2-4E75-B8A8-F1C6403D2922}"/>
          </ac:spMkLst>
        </pc:spChg>
        <pc:spChg chg="add mod">
          <ac:chgData name="김 승주" userId="f6e84ac78929a57c" providerId="LiveId" clId="{6B56FD37-8E4D-4DAE-A2E6-A489942541E8}" dt="2019-04-23T05:27:37.563" v="2647" actId="14100"/>
          <ac:spMkLst>
            <pc:docMk/>
            <pc:sldMk cId="467501318" sldId="258"/>
            <ac:spMk id="13" creationId="{25B24936-6A6C-4775-B2DB-117D42800F1B}"/>
          </ac:spMkLst>
        </pc:spChg>
        <pc:spChg chg="add mod">
          <ac:chgData name="김 승주" userId="f6e84ac78929a57c" providerId="LiveId" clId="{6B56FD37-8E4D-4DAE-A2E6-A489942541E8}" dt="2019-04-23T05:27:40.923" v="2649" actId="14100"/>
          <ac:spMkLst>
            <pc:docMk/>
            <pc:sldMk cId="467501318" sldId="258"/>
            <ac:spMk id="14" creationId="{51B93F18-2F4D-463F-B677-EE739BF21869}"/>
          </ac:spMkLst>
        </pc:spChg>
        <pc:spChg chg="add mod">
          <ac:chgData name="김 승주" userId="f6e84ac78929a57c" providerId="LiveId" clId="{6B56FD37-8E4D-4DAE-A2E6-A489942541E8}" dt="2019-04-23T05:27:45.643" v="2653" actId="14100"/>
          <ac:spMkLst>
            <pc:docMk/>
            <pc:sldMk cId="467501318" sldId="258"/>
            <ac:spMk id="15" creationId="{619556BA-F509-4FD8-8A8A-AD62248D6B22}"/>
          </ac:spMkLst>
        </pc:spChg>
        <pc:spChg chg="add mod">
          <ac:chgData name="김 승주" userId="f6e84ac78929a57c" providerId="LiveId" clId="{6B56FD37-8E4D-4DAE-A2E6-A489942541E8}" dt="2019-04-23T05:28:12.905" v="2662" actId="1076"/>
          <ac:spMkLst>
            <pc:docMk/>
            <pc:sldMk cId="467501318" sldId="258"/>
            <ac:spMk id="16" creationId="{573D32C8-0B84-48D1-8FD1-B04E19249BDB}"/>
          </ac:spMkLst>
        </pc:spChg>
        <pc:spChg chg="add mod">
          <ac:chgData name="김 승주" userId="f6e84ac78929a57c" providerId="LiveId" clId="{6B56FD37-8E4D-4DAE-A2E6-A489942541E8}" dt="2019-04-23T05:28:29.951" v="2681" actId="14100"/>
          <ac:spMkLst>
            <pc:docMk/>
            <pc:sldMk cId="467501318" sldId="258"/>
            <ac:spMk id="17" creationId="{3F7430CB-52D1-46A7-83EA-15FAE53DD9E2}"/>
          </ac:spMkLst>
        </pc:spChg>
        <pc:spChg chg="add mod">
          <ac:chgData name="김 승주" userId="f6e84ac78929a57c" providerId="LiveId" clId="{6B56FD37-8E4D-4DAE-A2E6-A489942541E8}" dt="2019-04-23T05:28:31.777" v="2682" actId="14100"/>
          <ac:spMkLst>
            <pc:docMk/>
            <pc:sldMk cId="467501318" sldId="258"/>
            <ac:spMk id="18" creationId="{925856E8-30A1-462F-B7E1-2FF435ED2264}"/>
          </ac:spMkLst>
        </pc:spChg>
        <pc:spChg chg="add del mod">
          <ac:chgData name="김 승주" userId="f6e84ac78929a57c" providerId="LiveId" clId="{6B56FD37-8E4D-4DAE-A2E6-A489942541E8}" dt="2019-04-23T04:54:14.726" v="2007"/>
          <ac:spMkLst>
            <pc:docMk/>
            <pc:sldMk cId="467501318" sldId="258"/>
            <ac:spMk id="19" creationId="{3856DDB1-3189-4E9E-8610-2804EFACB1C2}"/>
          </ac:spMkLst>
        </pc:spChg>
        <pc:spChg chg="add del mod">
          <ac:chgData name="김 승주" userId="f6e84ac78929a57c" providerId="LiveId" clId="{6B56FD37-8E4D-4DAE-A2E6-A489942541E8}" dt="2019-04-23T04:49:34.587" v="1908" actId="478"/>
          <ac:spMkLst>
            <pc:docMk/>
            <pc:sldMk cId="467501318" sldId="258"/>
            <ac:spMk id="20" creationId="{628738DE-3ED2-44BD-89CF-051E30CE8D86}"/>
          </ac:spMkLst>
        </pc:spChg>
        <pc:spChg chg="add del mod">
          <ac:chgData name="김 승주" userId="f6e84ac78929a57c" providerId="LiveId" clId="{6B56FD37-8E4D-4DAE-A2E6-A489942541E8}" dt="2019-04-23T04:50:25.027" v="1915" actId="478"/>
          <ac:spMkLst>
            <pc:docMk/>
            <pc:sldMk cId="467501318" sldId="258"/>
            <ac:spMk id="21" creationId="{8FA6E81F-04F7-4C45-B557-57F137A69518}"/>
          </ac:spMkLst>
        </pc:spChg>
        <pc:spChg chg="add del mod">
          <ac:chgData name="김 승주" userId="f6e84ac78929a57c" providerId="LiveId" clId="{6B56FD37-8E4D-4DAE-A2E6-A489942541E8}" dt="2019-04-23T04:50:24.631" v="1914" actId="478"/>
          <ac:spMkLst>
            <pc:docMk/>
            <pc:sldMk cId="467501318" sldId="258"/>
            <ac:spMk id="22" creationId="{4A6D7757-155C-4985-93D6-19134EC6C64D}"/>
          </ac:spMkLst>
        </pc:spChg>
        <pc:spChg chg="add del mod">
          <ac:chgData name="김 승주" userId="f6e84ac78929a57c" providerId="LiveId" clId="{6B56FD37-8E4D-4DAE-A2E6-A489942541E8}" dt="2019-04-23T04:49:34.587" v="1908" actId="478"/>
          <ac:spMkLst>
            <pc:docMk/>
            <pc:sldMk cId="467501318" sldId="258"/>
            <ac:spMk id="23" creationId="{6B7045CC-2283-44BB-8922-7A73ADF30F2C}"/>
          </ac:spMkLst>
        </pc:spChg>
        <pc:spChg chg="add del mod">
          <ac:chgData name="김 승주" userId="f6e84ac78929a57c" providerId="LiveId" clId="{6B56FD37-8E4D-4DAE-A2E6-A489942541E8}" dt="2019-04-23T04:49:34.587" v="1908" actId="478"/>
          <ac:spMkLst>
            <pc:docMk/>
            <pc:sldMk cId="467501318" sldId="258"/>
            <ac:spMk id="24" creationId="{8C6EE87C-FB74-414F-9E19-2B8440190950}"/>
          </ac:spMkLst>
        </pc:spChg>
        <pc:spChg chg="add del mod">
          <ac:chgData name="김 승주" userId="f6e84ac78929a57c" providerId="LiveId" clId="{6B56FD37-8E4D-4DAE-A2E6-A489942541E8}" dt="2019-04-23T04:54:02.282" v="1988" actId="478"/>
          <ac:spMkLst>
            <pc:docMk/>
            <pc:sldMk cId="467501318" sldId="258"/>
            <ac:spMk id="25" creationId="{5422388B-81F5-4A2C-B667-9554665D0F35}"/>
          </ac:spMkLst>
        </pc:spChg>
        <pc:spChg chg="add mod">
          <ac:chgData name="김 승주" userId="f6e84ac78929a57c" providerId="LiveId" clId="{6B56FD37-8E4D-4DAE-A2E6-A489942541E8}" dt="2019-04-23T04:54:20.711" v="2025"/>
          <ac:spMkLst>
            <pc:docMk/>
            <pc:sldMk cId="467501318" sldId="258"/>
            <ac:spMk id="26" creationId="{283B48FC-A892-4C29-82F7-072070AF3F0E}"/>
          </ac:spMkLst>
        </pc:spChg>
        <pc:spChg chg="add mod">
          <ac:chgData name="김 승주" userId="f6e84ac78929a57c" providerId="LiveId" clId="{6B56FD37-8E4D-4DAE-A2E6-A489942541E8}" dt="2019-04-23T04:54:26.382" v="2042"/>
          <ac:spMkLst>
            <pc:docMk/>
            <pc:sldMk cId="467501318" sldId="258"/>
            <ac:spMk id="27" creationId="{9F941E23-5A4D-4759-AE7B-674FB6F33505}"/>
          </ac:spMkLst>
        </pc:spChg>
        <pc:spChg chg="add del">
          <ac:chgData name="김 승주" userId="f6e84ac78929a57c" providerId="LiveId" clId="{6B56FD37-8E4D-4DAE-A2E6-A489942541E8}" dt="2019-04-23T04:54:33.553" v="2044"/>
          <ac:spMkLst>
            <pc:docMk/>
            <pc:sldMk cId="467501318" sldId="258"/>
            <ac:spMk id="28" creationId="{F01325DD-EF9F-4A56-A9AB-556FD8C1709E}"/>
          </ac:spMkLst>
        </pc:spChg>
        <pc:spChg chg="add del">
          <ac:chgData name="김 승주" userId="f6e84ac78929a57c" providerId="LiveId" clId="{6B56FD37-8E4D-4DAE-A2E6-A489942541E8}" dt="2019-04-23T04:54:35.661" v="2046"/>
          <ac:spMkLst>
            <pc:docMk/>
            <pc:sldMk cId="467501318" sldId="258"/>
            <ac:spMk id="29" creationId="{573B81BE-9CEC-45FB-B498-CD1B2E406093}"/>
          </ac:spMkLst>
        </pc:spChg>
        <pc:spChg chg="add mod">
          <ac:chgData name="김 승주" userId="f6e84ac78929a57c" providerId="LiveId" clId="{6B56FD37-8E4D-4DAE-A2E6-A489942541E8}" dt="2019-04-23T04:54:42.415" v="2062" actId="20577"/>
          <ac:spMkLst>
            <pc:docMk/>
            <pc:sldMk cId="467501318" sldId="258"/>
            <ac:spMk id="30" creationId="{B06DDA64-CBB0-4D18-9D21-CDC1FB4B859E}"/>
          </ac:spMkLst>
        </pc:spChg>
        <pc:spChg chg="add mod">
          <ac:chgData name="김 승주" userId="f6e84ac78929a57c" providerId="LiveId" clId="{6B56FD37-8E4D-4DAE-A2E6-A489942541E8}" dt="2019-04-23T04:54:50.253" v="2082"/>
          <ac:spMkLst>
            <pc:docMk/>
            <pc:sldMk cId="467501318" sldId="258"/>
            <ac:spMk id="31" creationId="{9E9C2D86-3C58-45DB-8FDD-84CB85B9532E}"/>
          </ac:spMkLst>
        </pc:spChg>
        <pc:spChg chg="add mod">
          <ac:chgData name="김 승주" userId="f6e84ac78929a57c" providerId="LiveId" clId="{6B56FD37-8E4D-4DAE-A2E6-A489942541E8}" dt="2019-04-23T05:28:21.997" v="2678"/>
          <ac:spMkLst>
            <pc:docMk/>
            <pc:sldMk cId="467501318" sldId="258"/>
            <ac:spMk id="32" creationId="{C0BC45B2-7C09-4DC6-82FD-054F68559960}"/>
          </ac:spMkLst>
        </pc:spChg>
      </pc:sldChg>
      <pc:sldChg chg="addSp delSp modSp add addCm delCm">
        <pc:chgData name="김 승주" userId="f6e84ac78929a57c" providerId="LiveId" clId="{6B56FD37-8E4D-4DAE-A2E6-A489942541E8}" dt="2019-04-23T04:36:14.269" v="1694" actId="20577"/>
        <pc:sldMkLst>
          <pc:docMk/>
          <pc:sldMk cId="2263374624" sldId="259"/>
        </pc:sldMkLst>
        <pc:spChg chg="del">
          <ac:chgData name="김 승주" userId="f6e84ac78929a57c" providerId="LiveId" clId="{6B56FD37-8E4D-4DAE-A2E6-A489942541E8}" dt="2019-04-23T04:22:32.525" v="794" actId="478"/>
          <ac:spMkLst>
            <pc:docMk/>
            <pc:sldMk cId="2263374624" sldId="259"/>
            <ac:spMk id="2" creationId="{9E46D31F-957C-4002-B674-86BEEDE7E277}"/>
          </ac:spMkLst>
        </pc:spChg>
        <pc:spChg chg="del">
          <ac:chgData name="김 승주" userId="f6e84ac78929a57c" providerId="LiveId" clId="{6B56FD37-8E4D-4DAE-A2E6-A489942541E8}" dt="2019-04-23T04:22:32.525" v="794" actId="478"/>
          <ac:spMkLst>
            <pc:docMk/>
            <pc:sldMk cId="2263374624" sldId="259"/>
            <ac:spMk id="3" creationId="{53595935-9846-4CB2-A053-FF0743EBF8DC}"/>
          </ac:spMkLst>
        </pc:spChg>
        <pc:spChg chg="add">
          <ac:chgData name="김 승주" userId="f6e84ac78929a57c" providerId="LiveId" clId="{6B56FD37-8E4D-4DAE-A2E6-A489942541E8}" dt="2019-04-23T04:23:32.924" v="844"/>
          <ac:spMkLst>
            <pc:docMk/>
            <pc:sldMk cId="2263374624" sldId="259"/>
            <ac:spMk id="4" creationId="{B2925F45-2E74-4427-AA78-E0F24F339254}"/>
          </ac:spMkLst>
        </pc:spChg>
        <pc:spChg chg="add mod">
          <ac:chgData name="김 승주" userId="f6e84ac78929a57c" providerId="LiveId" clId="{6B56FD37-8E4D-4DAE-A2E6-A489942541E8}" dt="2019-04-23T04:24:42.853" v="904"/>
          <ac:spMkLst>
            <pc:docMk/>
            <pc:sldMk cId="2263374624" sldId="259"/>
            <ac:spMk id="5" creationId="{69DE51A2-3B2E-4479-BED8-3D6F128CC545}"/>
          </ac:spMkLst>
        </pc:spChg>
        <pc:spChg chg="add mod">
          <ac:chgData name="김 승주" userId="f6e84ac78929a57c" providerId="LiveId" clId="{6B56FD37-8E4D-4DAE-A2E6-A489942541E8}" dt="2019-04-23T04:26:46.387" v="1023" actId="20577"/>
          <ac:spMkLst>
            <pc:docMk/>
            <pc:sldMk cId="2263374624" sldId="259"/>
            <ac:spMk id="6" creationId="{D2DD35A9-8B7B-488B-A301-84B3D3DA6676}"/>
          </ac:spMkLst>
        </pc:spChg>
        <pc:spChg chg="add mod">
          <ac:chgData name="김 승주" userId="f6e84ac78929a57c" providerId="LiveId" clId="{6B56FD37-8E4D-4DAE-A2E6-A489942541E8}" dt="2019-04-23T04:27:40.904" v="1199" actId="1076"/>
          <ac:spMkLst>
            <pc:docMk/>
            <pc:sldMk cId="2263374624" sldId="259"/>
            <ac:spMk id="7" creationId="{7E41DDBD-227B-4A90-B203-F8AC8B33A60F}"/>
          </ac:spMkLst>
        </pc:spChg>
        <pc:spChg chg="add mod">
          <ac:chgData name="김 승주" userId="f6e84ac78929a57c" providerId="LiveId" clId="{6B56FD37-8E4D-4DAE-A2E6-A489942541E8}" dt="2019-04-23T04:27:32.770" v="1176"/>
          <ac:spMkLst>
            <pc:docMk/>
            <pc:sldMk cId="2263374624" sldId="259"/>
            <ac:spMk id="8" creationId="{7DB83EFC-A9A2-4253-900D-13B2FE84A510}"/>
          </ac:spMkLst>
        </pc:spChg>
        <pc:spChg chg="add mod">
          <ac:chgData name="김 승주" userId="f6e84ac78929a57c" providerId="LiveId" clId="{6B56FD37-8E4D-4DAE-A2E6-A489942541E8}" dt="2019-04-23T04:27:38.602" v="1198"/>
          <ac:spMkLst>
            <pc:docMk/>
            <pc:sldMk cId="2263374624" sldId="259"/>
            <ac:spMk id="9" creationId="{13DEAD5A-EEC0-4EED-B52E-A7AE753E9A04}"/>
          </ac:spMkLst>
        </pc:spChg>
        <pc:spChg chg="add mod">
          <ac:chgData name="김 승주" userId="f6e84ac78929a57c" providerId="LiveId" clId="{6B56FD37-8E4D-4DAE-A2E6-A489942541E8}" dt="2019-04-23T04:30:16.559" v="1501" actId="20577"/>
          <ac:spMkLst>
            <pc:docMk/>
            <pc:sldMk cId="2263374624" sldId="259"/>
            <ac:spMk id="10" creationId="{1629FAEC-D5AD-4EAE-94EA-745056AD17B7}"/>
          </ac:spMkLst>
        </pc:spChg>
        <pc:spChg chg="add mod">
          <ac:chgData name="김 승주" userId="f6e84ac78929a57c" providerId="LiveId" clId="{6B56FD37-8E4D-4DAE-A2E6-A489942541E8}" dt="2019-04-23T04:28:29.665" v="1328"/>
          <ac:spMkLst>
            <pc:docMk/>
            <pc:sldMk cId="2263374624" sldId="259"/>
            <ac:spMk id="11" creationId="{82E6CE62-6424-4296-8BDE-DF56FEA53097}"/>
          </ac:spMkLst>
        </pc:spChg>
        <pc:spChg chg="add mod">
          <ac:chgData name="김 승주" userId="f6e84ac78929a57c" providerId="LiveId" clId="{6B56FD37-8E4D-4DAE-A2E6-A489942541E8}" dt="2019-04-23T04:31:36.361" v="1502" actId="1076"/>
          <ac:spMkLst>
            <pc:docMk/>
            <pc:sldMk cId="2263374624" sldId="259"/>
            <ac:spMk id="12" creationId="{08CBCFA4-47E4-4192-8391-D14D252987E7}"/>
          </ac:spMkLst>
        </pc:spChg>
        <pc:spChg chg="add mod">
          <ac:chgData name="김 승주" userId="f6e84ac78929a57c" providerId="LiveId" clId="{6B56FD37-8E4D-4DAE-A2E6-A489942541E8}" dt="2019-04-23T04:36:14.269" v="1694" actId="20577"/>
          <ac:spMkLst>
            <pc:docMk/>
            <pc:sldMk cId="2263374624" sldId="259"/>
            <ac:spMk id="13" creationId="{C542D25A-7754-453B-B38F-D574ED854BB3}"/>
          </ac:spMkLst>
        </pc:spChg>
        <pc:spChg chg="add mod">
          <ac:chgData name="김 승주" userId="f6e84ac78929a57c" providerId="LiveId" clId="{6B56FD37-8E4D-4DAE-A2E6-A489942541E8}" dt="2019-04-23T04:29:39.227" v="1422" actId="1076"/>
          <ac:spMkLst>
            <pc:docMk/>
            <pc:sldMk cId="2263374624" sldId="259"/>
            <ac:spMk id="19" creationId="{A747D687-F721-445A-AAF5-29E2881A4364}"/>
          </ac:spMkLst>
        </pc:spChg>
        <pc:spChg chg="add mod">
          <ac:chgData name="김 승주" userId="f6e84ac78929a57c" providerId="LiveId" clId="{6B56FD37-8E4D-4DAE-A2E6-A489942541E8}" dt="2019-04-23T04:29:53.809" v="1478" actId="14100"/>
          <ac:spMkLst>
            <pc:docMk/>
            <pc:sldMk cId="2263374624" sldId="259"/>
            <ac:spMk id="20" creationId="{3FDF0412-6C58-49AB-8846-2F29B6278FBD}"/>
          </ac:spMkLst>
        </pc:spChg>
        <pc:spChg chg="add mod">
          <ac:chgData name="김 승주" userId="f6e84ac78929a57c" providerId="LiveId" clId="{6B56FD37-8E4D-4DAE-A2E6-A489942541E8}" dt="2019-04-23T04:32:23.982" v="1524"/>
          <ac:spMkLst>
            <pc:docMk/>
            <pc:sldMk cId="2263374624" sldId="259"/>
            <ac:spMk id="21" creationId="{6FC4DA62-49F9-4AAA-9202-4B7D37FD9413}"/>
          </ac:spMkLst>
        </pc:spChg>
        <pc:cxnChg chg="add mod">
          <ac:chgData name="김 승주" userId="f6e84ac78929a57c" providerId="LiveId" clId="{6B56FD37-8E4D-4DAE-A2E6-A489942541E8}" dt="2019-04-23T04:29:23.540" v="1410" actId="208"/>
          <ac:cxnSpMkLst>
            <pc:docMk/>
            <pc:sldMk cId="2263374624" sldId="259"/>
            <ac:cxnSpMk id="15" creationId="{01304BB6-74E9-4B6E-9798-F430A5ABC4F9}"/>
          </ac:cxnSpMkLst>
        </pc:cxnChg>
        <pc:cxnChg chg="add mod">
          <ac:chgData name="김 승주" userId="f6e84ac78929a57c" providerId="LiveId" clId="{6B56FD37-8E4D-4DAE-A2E6-A489942541E8}" dt="2019-04-23T04:29:29.313" v="1413" actId="14100"/>
          <ac:cxnSpMkLst>
            <pc:docMk/>
            <pc:sldMk cId="2263374624" sldId="259"/>
            <ac:cxnSpMk id="16" creationId="{84D59CBA-9C4A-4CEE-92FC-615198B5A6FB}"/>
          </ac:cxnSpMkLst>
        </pc:cxnChg>
      </pc:sldChg>
      <pc:sldChg chg="addSp delSp modSp add ord">
        <pc:chgData name="김 승주" userId="f6e84ac78929a57c" providerId="LiveId" clId="{6B56FD37-8E4D-4DAE-A2E6-A489942541E8}" dt="2019-04-23T05:32:55.744" v="2888"/>
        <pc:sldMkLst>
          <pc:docMk/>
          <pc:sldMk cId="3419829964" sldId="260"/>
        </pc:sldMkLst>
        <pc:spChg chg="add mod">
          <ac:chgData name="김 승주" userId="f6e84ac78929a57c" providerId="LiveId" clId="{6B56FD37-8E4D-4DAE-A2E6-A489942541E8}" dt="2019-04-23T04:53:49.481" v="1984" actId="20577"/>
          <ac:spMkLst>
            <pc:docMk/>
            <pc:sldMk cId="3419829964" sldId="260"/>
            <ac:spMk id="10" creationId="{43870AB7-351E-4128-8F07-B04B90B0D32A}"/>
          </ac:spMkLst>
        </pc:spChg>
        <pc:spChg chg="del">
          <ac:chgData name="김 승주" userId="f6e84ac78929a57c" providerId="LiveId" clId="{6B56FD37-8E4D-4DAE-A2E6-A489942541E8}" dt="2019-04-23T04:32:47.736" v="1526" actId="478"/>
          <ac:spMkLst>
            <pc:docMk/>
            <pc:sldMk cId="3419829964" sldId="260"/>
            <ac:spMk id="13" creationId="{25B24936-6A6C-4775-B2DB-117D42800F1B}"/>
          </ac:spMkLst>
        </pc:spChg>
        <pc:spChg chg="del">
          <ac:chgData name="김 승주" userId="f6e84ac78929a57c" providerId="LiveId" clId="{6B56FD37-8E4D-4DAE-A2E6-A489942541E8}" dt="2019-04-23T04:32:47.736" v="1526" actId="478"/>
          <ac:spMkLst>
            <pc:docMk/>
            <pc:sldMk cId="3419829964" sldId="260"/>
            <ac:spMk id="14" creationId="{51B93F18-2F4D-463F-B677-EE739BF21869}"/>
          </ac:spMkLst>
        </pc:spChg>
        <pc:spChg chg="del">
          <ac:chgData name="김 승주" userId="f6e84ac78929a57c" providerId="LiveId" clId="{6B56FD37-8E4D-4DAE-A2E6-A489942541E8}" dt="2019-04-23T04:32:47.736" v="1526" actId="478"/>
          <ac:spMkLst>
            <pc:docMk/>
            <pc:sldMk cId="3419829964" sldId="260"/>
            <ac:spMk id="15" creationId="{619556BA-F509-4FD8-8A8A-AD62248D6B22}"/>
          </ac:spMkLst>
        </pc:spChg>
        <pc:spChg chg="del">
          <ac:chgData name="김 승주" userId="f6e84ac78929a57c" providerId="LiveId" clId="{6B56FD37-8E4D-4DAE-A2E6-A489942541E8}" dt="2019-04-23T04:32:47.736" v="1526" actId="478"/>
          <ac:spMkLst>
            <pc:docMk/>
            <pc:sldMk cId="3419829964" sldId="260"/>
            <ac:spMk id="16" creationId="{573D32C8-0B84-48D1-8FD1-B04E19249BDB}"/>
          </ac:spMkLst>
        </pc:spChg>
        <pc:spChg chg="del">
          <ac:chgData name="김 승주" userId="f6e84ac78929a57c" providerId="LiveId" clId="{6B56FD37-8E4D-4DAE-A2E6-A489942541E8}" dt="2019-04-23T04:32:47.736" v="1526" actId="478"/>
          <ac:spMkLst>
            <pc:docMk/>
            <pc:sldMk cId="3419829964" sldId="260"/>
            <ac:spMk id="17" creationId="{3F7430CB-52D1-46A7-83EA-15FAE53DD9E2}"/>
          </ac:spMkLst>
        </pc:spChg>
        <pc:spChg chg="del mod">
          <ac:chgData name="김 승주" userId="f6e84ac78929a57c" providerId="LiveId" clId="{6B56FD37-8E4D-4DAE-A2E6-A489942541E8}" dt="2019-04-23T04:42:43.445" v="1738" actId="478"/>
          <ac:spMkLst>
            <pc:docMk/>
            <pc:sldMk cId="3419829964" sldId="260"/>
            <ac:spMk id="18" creationId="{925856E8-30A1-462F-B7E1-2FF435ED2264}"/>
          </ac:spMkLst>
        </pc:spChg>
        <pc:spChg chg="add del mod">
          <ac:chgData name="김 승주" userId="f6e84ac78929a57c" providerId="LiveId" clId="{6B56FD37-8E4D-4DAE-A2E6-A489942541E8}" dt="2019-04-23T04:33:00.225" v="1562" actId="478"/>
          <ac:spMkLst>
            <pc:docMk/>
            <pc:sldMk cId="3419829964" sldId="260"/>
            <ac:spMk id="19" creationId="{48FB7D95-D60A-4FB1-ADDF-9F0A573A4109}"/>
          </ac:spMkLst>
        </pc:spChg>
      </pc:sldChg>
      <pc:sldChg chg="addSp delSp modSp add">
        <pc:chgData name="김 승주" userId="f6e84ac78929a57c" providerId="LiveId" clId="{6B56FD37-8E4D-4DAE-A2E6-A489942541E8}" dt="2019-04-23T04:59:55.271" v="2302" actId="20577"/>
        <pc:sldMkLst>
          <pc:docMk/>
          <pc:sldMk cId="588502848" sldId="261"/>
        </pc:sldMkLst>
        <pc:spChg chg="del">
          <ac:chgData name="김 승주" userId="f6e84ac78929a57c" providerId="LiveId" clId="{6B56FD37-8E4D-4DAE-A2E6-A489942541E8}" dt="2019-04-23T04:56:36.386" v="2104" actId="478"/>
          <ac:spMkLst>
            <pc:docMk/>
            <pc:sldMk cId="588502848" sldId="261"/>
            <ac:spMk id="13" creationId="{25B24936-6A6C-4775-B2DB-117D42800F1B}"/>
          </ac:spMkLst>
        </pc:spChg>
        <pc:spChg chg="del">
          <ac:chgData name="김 승주" userId="f6e84ac78929a57c" providerId="LiveId" clId="{6B56FD37-8E4D-4DAE-A2E6-A489942541E8}" dt="2019-04-23T04:56:36.920" v="2105" actId="478"/>
          <ac:spMkLst>
            <pc:docMk/>
            <pc:sldMk cId="588502848" sldId="261"/>
            <ac:spMk id="14" creationId="{51B93F18-2F4D-463F-B677-EE739BF21869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15" creationId="{619556BA-F509-4FD8-8A8A-AD62248D6B22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16" creationId="{573D32C8-0B84-48D1-8FD1-B04E19249BDB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17" creationId="{3F7430CB-52D1-46A7-83EA-15FAE53DD9E2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18" creationId="{925856E8-30A1-462F-B7E1-2FF435ED2264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19" creationId="{3856DDB1-3189-4E9E-8610-2804EFACB1C2}"/>
          </ac:spMkLst>
        </pc:spChg>
        <pc:spChg chg="add mod">
          <ac:chgData name="김 승주" userId="f6e84ac78929a57c" providerId="LiveId" clId="{6B56FD37-8E4D-4DAE-A2E6-A489942541E8}" dt="2019-04-23T04:56:50.048" v="2147"/>
          <ac:spMkLst>
            <pc:docMk/>
            <pc:sldMk cId="588502848" sldId="261"/>
            <ac:spMk id="20" creationId="{55949EBF-8C86-44CE-85A7-26FCCAFD73D5}"/>
          </ac:spMkLst>
        </pc:spChg>
        <pc:spChg chg="add mod">
          <ac:chgData name="김 승주" userId="f6e84ac78929a57c" providerId="LiveId" clId="{6B56FD37-8E4D-4DAE-A2E6-A489942541E8}" dt="2019-04-23T04:59:51.080" v="2277" actId="20577"/>
          <ac:spMkLst>
            <pc:docMk/>
            <pc:sldMk cId="588502848" sldId="261"/>
            <ac:spMk id="21" creationId="{8C09EE6A-1F9A-482B-A0DC-7C87D93955A5}"/>
          </ac:spMkLst>
        </pc:spChg>
        <pc:spChg chg="add mod">
          <ac:chgData name="김 승주" userId="f6e84ac78929a57c" providerId="LiveId" clId="{6B56FD37-8E4D-4DAE-A2E6-A489942541E8}" dt="2019-04-23T04:59:55.271" v="2302" actId="20577"/>
          <ac:spMkLst>
            <pc:docMk/>
            <pc:sldMk cId="588502848" sldId="261"/>
            <ac:spMk id="22" creationId="{5A1C73FE-4148-472C-B950-CF347929B123}"/>
          </ac:spMkLst>
        </pc:spChg>
        <pc:spChg chg="add mod">
          <ac:chgData name="김 승주" userId="f6e84ac78929a57c" providerId="LiveId" clId="{6B56FD37-8E4D-4DAE-A2E6-A489942541E8}" dt="2019-04-23T04:58:55.028" v="2247"/>
          <ac:spMkLst>
            <pc:docMk/>
            <pc:sldMk cId="588502848" sldId="261"/>
            <ac:spMk id="23" creationId="{D046C16E-F152-4BEC-8A8D-E8ED157CAF87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26" creationId="{283B48FC-A892-4C29-82F7-072070AF3F0E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27" creationId="{9F941E23-5A4D-4759-AE7B-674FB6F33505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30" creationId="{B06DDA64-CBB0-4D18-9D21-CDC1FB4B859E}"/>
          </ac:spMkLst>
        </pc:spChg>
        <pc:spChg chg="del">
          <ac:chgData name="김 승주" userId="f6e84ac78929a57c" providerId="LiveId" clId="{6B56FD37-8E4D-4DAE-A2E6-A489942541E8}" dt="2019-04-23T04:56:35.627" v="2103" actId="478"/>
          <ac:spMkLst>
            <pc:docMk/>
            <pc:sldMk cId="588502848" sldId="261"/>
            <ac:spMk id="31" creationId="{9E9C2D86-3C58-45DB-8FDD-84CB85B9532E}"/>
          </ac:spMkLst>
        </pc:spChg>
      </pc:sldChg>
      <pc:sldChg chg="delSp modSp add">
        <pc:chgData name="김 승주" userId="f6e84ac78929a57c" providerId="LiveId" clId="{6B56FD37-8E4D-4DAE-A2E6-A489942541E8}" dt="2019-04-23T04:59:34.635" v="2248" actId="1076"/>
        <pc:sldMkLst>
          <pc:docMk/>
          <pc:sldMk cId="1107402894" sldId="262"/>
        </pc:sldMkLst>
        <pc:spChg chg="del">
          <ac:chgData name="김 승주" userId="f6e84ac78929a57c" providerId="LiveId" clId="{6B56FD37-8E4D-4DAE-A2E6-A489942541E8}" dt="2019-04-23T04:58:37.458" v="2235" actId="478"/>
          <ac:spMkLst>
            <pc:docMk/>
            <pc:sldMk cId="1107402894" sldId="262"/>
            <ac:spMk id="20" creationId="{55949EBF-8C86-44CE-85A7-26FCCAFD73D5}"/>
          </ac:spMkLst>
        </pc:spChg>
        <pc:spChg chg="del">
          <ac:chgData name="김 승주" userId="f6e84ac78929a57c" providerId="LiveId" clId="{6B56FD37-8E4D-4DAE-A2E6-A489942541E8}" dt="2019-04-23T04:58:37.458" v="2235" actId="478"/>
          <ac:spMkLst>
            <pc:docMk/>
            <pc:sldMk cId="1107402894" sldId="262"/>
            <ac:spMk id="21" creationId="{8C09EE6A-1F9A-482B-A0DC-7C87D93955A5}"/>
          </ac:spMkLst>
        </pc:spChg>
        <pc:spChg chg="del">
          <ac:chgData name="김 승주" userId="f6e84ac78929a57c" providerId="LiveId" clId="{6B56FD37-8E4D-4DAE-A2E6-A489942541E8}" dt="2019-04-23T04:58:37.458" v="2235" actId="478"/>
          <ac:spMkLst>
            <pc:docMk/>
            <pc:sldMk cId="1107402894" sldId="262"/>
            <ac:spMk id="22" creationId="{5A1C73FE-4148-472C-B950-CF347929B123}"/>
          </ac:spMkLst>
        </pc:spChg>
        <pc:spChg chg="mod">
          <ac:chgData name="김 승주" userId="f6e84ac78929a57c" providerId="LiveId" clId="{6B56FD37-8E4D-4DAE-A2E6-A489942541E8}" dt="2019-04-23T04:59:34.635" v="2248" actId="1076"/>
          <ac:spMkLst>
            <pc:docMk/>
            <pc:sldMk cId="1107402894" sldId="262"/>
            <ac:spMk id="23" creationId="{D046C16E-F152-4BEC-8A8D-E8ED157CAF87}"/>
          </ac:spMkLst>
        </pc:spChg>
      </pc:sldChg>
      <pc:sldChg chg="addSp delSp modSp add">
        <pc:chgData name="김 승주" userId="f6e84ac78929a57c" providerId="LiveId" clId="{6B56FD37-8E4D-4DAE-A2E6-A489942541E8}" dt="2019-04-23T05:07:16.073" v="2418" actId="14100"/>
        <pc:sldMkLst>
          <pc:docMk/>
          <pc:sldMk cId="4226934925" sldId="263"/>
        </pc:sldMkLst>
        <pc:spChg chg="add del">
          <ac:chgData name="김 승주" userId="f6e84ac78929a57c" providerId="LiveId" clId="{6B56FD37-8E4D-4DAE-A2E6-A489942541E8}" dt="2019-04-23T05:01:16.441" v="2306" actId="478"/>
          <ac:spMkLst>
            <pc:docMk/>
            <pc:sldMk cId="4226934925" sldId="263"/>
            <ac:spMk id="5" creationId="{6EDD79D2-1F16-438F-827D-AF225D6D8832}"/>
          </ac:spMkLst>
        </pc:spChg>
        <pc:spChg chg="add mod">
          <ac:chgData name="김 승주" userId="f6e84ac78929a57c" providerId="LiveId" clId="{6B56FD37-8E4D-4DAE-A2E6-A489942541E8}" dt="2019-04-23T05:05:57.445" v="2376" actId="14100"/>
          <ac:spMkLst>
            <pc:docMk/>
            <pc:sldMk cId="4226934925" sldId="263"/>
            <ac:spMk id="6" creationId="{EB711487-8E7F-4C0A-85A8-78B39981FD47}"/>
          </ac:spMkLst>
        </pc:spChg>
        <pc:spChg chg="add mod">
          <ac:chgData name="김 승주" userId="f6e84ac78929a57c" providerId="LiveId" clId="{6B56FD37-8E4D-4DAE-A2E6-A489942541E8}" dt="2019-04-23T05:05:57.445" v="2376" actId="14100"/>
          <ac:spMkLst>
            <pc:docMk/>
            <pc:sldMk cId="4226934925" sldId="263"/>
            <ac:spMk id="7" creationId="{1ABDD97E-29A0-4343-BF03-11177E72D1AD}"/>
          </ac:spMkLst>
        </pc:spChg>
        <pc:spChg chg="add mod">
          <ac:chgData name="김 승주" userId="f6e84ac78929a57c" providerId="LiveId" clId="{6B56FD37-8E4D-4DAE-A2E6-A489942541E8}" dt="2019-04-23T05:06:40.535" v="2400" actId="14100"/>
          <ac:spMkLst>
            <pc:docMk/>
            <pc:sldMk cId="4226934925" sldId="263"/>
            <ac:spMk id="8" creationId="{67113C4A-8203-4503-8440-8DE073AC0424}"/>
          </ac:spMkLst>
        </pc:spChg>
        <pc:spChg chg="add mod">
          <ac:chgData name="김 승주" userId="f6e84ac78929a57c" providerId="LiveId" clId="{6B56FD37-8E4D-4DAE-A2E6-A489942541E8}" dt="2019-04-23T05:07:16.073" v="2418" actId="14100"/>
          <ac:spMkLst>
            <pc:docMk/>
            <pc:sldMk cId="4226934925" sldId="263"/>
            <ac:spMk id="9" creationId="{50FED78B-5017-4FA2-97E2-CB781494F84C}"/>
          </ac:spMkLst>
        </pc:spChg>
        <pc:spChg chg="del">
          <ac:chgData name="김 승주" userId="f6e84ac78929a57c" providerId="LiveId" clId="{6B56FD37-8E4D-4DAE-A2E6-A489942541E8}" dt="2019-04-23T05:01:13.378" v="2304" actId="478"/>
          <ac:spMkLst>
            <pc:docMk/>
            <pc:sldMk cId="4226934925" sldId="263"/>
            <ac:spMk id="10" creationId="{43870AB7-351E-4128-8F07-B04B90B0D32A}"/>
          </ac:spMkLst>
        </pc:spChg>
        <pc:spChg chg="mod">
          <ac:chgData name="김 승주" userId="f6e84ac78929a57c" providerId="LiveId" clId="{6B56FD37-8E4D-4DAE-A2E6-A489942541E8}" dt="2019-04-23T05:05:49.929" v="2374" actId="1076"/>
          <ac:spMkLst>
            <pc:docMk/>
            <pc:sldMk cId="4226934925" sldId="263"/>
            <ac:spMk id="11" creationId="{A89BEDC7-6B26-40DF-8D58-352CD1B6E885}"/>
          </ac:spMkLst>
        </pc:spChg>
        <pc:spChg chg="mod">
          <ac:chgData name="김 승주" userId="f6e84ac78929a57c" providerId="LiveId" clId="{6B56FD37-8E4D-4DAE-A2E6-A489942541E8}" dt="2019-04-23T05:05:57.445" v="2376" actId="14100"/>
          <ac:spMkLst>
            <pc:docMk/>
            <pc:sldMk cId="4226934925" sldId="263"/>
            <ac:spMk id="12" creationId="{D06476FE-A5E2-4E75-B8A8-F1C6403D2922}"/>
          </ac:spMkLst>
        </pc:spChg>
      </pc:sldChg>
      <pc:sldChg chg="add del">
        <pc:chgData name="김 승주" userId="f6e84ac78929a57c" providerId="LiveId" clId="{6B56FD37-8E4D-4DAE-A2E6-A489942541E8}" dt="2019-04-23T05:11:35.079" v="2420"/>
        <pc:sldMkLst>
          <pc:docMk/>
          <pc:sldMk cId="200707064" sldId="264"/>
        </pc:sldMkLst>
      </pc:sldChg>
      <pc:sldChg chg="delSp add del">
        <pc:chgData name="김 승주" userId="f6e84ac78929a57c" providerId="LiveId" clId="{6B56FD37-8E4D-4DAE-A2E6-A489942541E8}" dt="2019-04-23T05:11:51.978" v="2424" actId="2696"/>
        <pc:sldMkLst>
          <pc:docMk/>
          <pc:sldMk cId="1143426048" sldId="264"/>
        </pc:sldMkLst>
        <pc:spChg chg="del">
          <ac:chgData name="김 승주" userId="f6e84ac78929a57c" providerId="LiveId" clId="{6B56FD37-8E4D-4DAE-A2E6-A489942541E8}" dt="2019-04-23T05:11:44.253" v="2422" actId="478"/>
          <ac:spMkLst>
            <pc:docMk/>
            <pc:sldMk cId="1143426048" sldId="264"/>
            <ac:spMk id="10" creationId="{43870AB7-351E-4128-8F07-B04B90B0D32A}"/>
          </ac:spMkLst>
        </pc:spChg>
      </pc:sldChg>
      <pc:sldChg chg="addSp delSp modSp add">
        <pc:chgData name="김 승주" userId="f6e84ac78929a57c" providerId="LiveId" clId="{6B56FD37-8E4D-4DAE-A2E6-A489942541E8}" dt="2019-04-23T05:17:26.415" v="2552" actId="1076"/>
        <pc:sldMkLst>
          <pc:docMk/>
          <pc:sldMk cId="3595365609" sldId="265"/>
        </pc:sldMkLst>
        <pc:spChg chg="mod">
          <ac:chgData name="김 승주" userId="f6e84ac78929a57c" providerId="LiveId" clId="{6B56FD37-8E4D-4DAE-A2E6-A489942541E8}" dt="2019-04-23T05:12:47.962" v="2432" actId="14100"/>
          <ac:spMkLst>
            <pc:docMk/>
            <pc:sldMk cId="3595365609" sldId="265"/>
            <ac:spMk id="13" creationId="{25B24936-6A6C-4775-B2DB-117D42800F1B}"/>
          </ac:spMkLst>
        </pc:spChg>
        <pc:spChg chg="del">
          <ac:chgData name="김 승주" userId="f6e84ac78929a57c" providerId="LiveId" clId="{6B56FD37-8E4D-4DAE-A2E6-A489942541E8}" dt="2019-04-23T05:12:02.894" v="2425" actId="478"/>
          <ac:spMkLst>
            <pc:docMk/>
            <pc:sldMk cId="3595365609" sldId="265"/>
            <ac:spMk id="14" creationId="{51B93F18-2F4D-463F-B677-EE739BF21869}"/>
          </ac:spMkLst>
        </pc:spChg>
        <pc:spChg chg="del">
          <ac:chgData name="김 승주" userId="f6e84ac78929a57c" providerId="LiveId" clId="{6B56FD37-8E4D-4DAE-A2E6-A489942541E8}" dt="2019-04-23T05:12:02.894" v="2425" actId="478"/>
          <ac:spMkLst>
            <pc:docMk/>
            <pc:sldMk cId="3595365609" sldId="265"/>
            <ac:spMk id="15" creationId="{619556BA-F509-4FD8-8A8A-AD62248D6B22}"/>
          </ac:spMkLst>
        </pc:spChg>
        <pc:spChg chg="del">
          <ac:chgData name="김 승주" userId="f6e84ac78929a57c" providerId="LiveId" clId="{6B56FD37-8E4D-4DAE-A2E6-A489942541E8}" dt="2019-04-23T05:12:03.463" v="2426" actId="478"/>
          <ac:spMkLst>
            <pc:docMk/>
            <pc:sldMk cId="3595365609" sldId="265"/>
            <ac:spMk id="16" creationId="{573D32C8-0B84-48D1-8FD1-B04E19249BDB}"/>
          </ac:spMkLst>
        </pc:spChg>
        <pc:spChg chg="del">
          <ac:chgData name="김 승주" userId="f6e84ac78929a57c" providerId="LiveId" clId="{6B56FD37-8E4D-4DAE-A2E6-A489942541E8}" dt="2019-04-23T05:12:03.708" v="2427" actId="478"/>
          <ac:spMkLst>
            <pc:docMk/>
            <pc:sldMk cId="3595365609" sldId="265"/>
            <ac:spMk id="17" creationId="{3F7430CB-52D1-46A7-83EA-15FAE53DD9E2}"/>
          </ac:spMkLst>
        </pc:spChg>
        <pc:spChg chg="del">
          <ac:chgData name="김 승주" userId="f6e84ac78929a57c" providerId="LiveId" clId="{6B56FD37-8E4D-4DAE-A2E6-A489942541E8}" dt="2019-04-23T05:14:15.505" v="2550" actId="478"/>
          <ac:spMkLst>
            <pc:docMk/>
            <pc:sldMk cId="3595365609" sldId="265"/>
            <ac:spMk id="18" creationId="{925856E8-30A1-462F-B7E1-2FF435ED2264}"/>
          </ac:spMkLst>
        </pc:spChg>
        <pc:spChg chg="del">
          <ac:chgData name="김 승주" userId="f6e84ac78929a57c" providerId="LiveId" clId="{6B56FD37-8E4D-4DAE-A2E6-A489942541E8}" dt="2019-04-23T05:12:02.894" v="2425" actId="478"/>
          <ac:spMkLst>
            <pc:docMk/>
            <pc:sldMk cId="3595365609" sldId="265"/>
            <ac:spMk id="19" creationId="{3856DDB1-3189-4E9E-8610-2804EFACB1C2}"/>
          </ac:spMkLst>
        </pc:spChg>
        <pc:spChg chg="add del mod">
          <ac:chgData name="김 승주" userId="f6e84ac78929a57c" providerId="LiveId" clId="{6B56FD37-8E4D-4DAE-A2E6-A489942541E8}" dt="2019-04-23T05:12:45.666" v="2431" actId="478"/>
          <ac:spMkLst>
            <pc:docMk/>
            <pc:sldMk cId="3595365609" sldId="265"/>
            <ac:spMk id="20" creationId="{6F6E8D70-7155-4C01-A45F-90F720ECEBF0}"/>
          </ac:spMkLst>
        </pc:spChg>
        <pc:spChg chg="add mod">
          <ac:chgData name="김 승주" userId="f6e84ac78929a57c" providerId="LiveId" clId="{6B56FD37-8E4D-4DAE-A2E6-A489942541E8}" dt="2019-04-23T05:13:30.793" v="2485"/>
          <ac:spMkLst>
            <pc:docMk/>
            <pc:sldMk cId="3595365609" sldId="265"/>
            <ac:spMk id="21" creationId="{C7066F76-71C6-4EB9-BE3E-E6BD17E3FDEA}"/>
          </ac:spMkLst>
        </pc:spChg>
        <pc:spChg chg="add mod">
          <ac:chgData name="김 승주" userId="f6e84ac78929a57c" providerId="LiveId" clId="{6B56FD37-8E4D-4DAE-A2E6-A489942541E8}" dt="2019-04-23T05:17:26.415" v="2552" actId="1076"/>
          <ac:spMkLst>
            <pc:docMk/>
            <pc:sldMk cId="3595365609" sldId="265"/>
            <ac:spMk id="22" creationId="{0AE8775A-551A-4C4A-9C2C-821AA7D65221}"/>
          </ac:spMkLst>
        </pc:spChg>
        <pc:spChg chg="add mod">
          <ac:chgData name="김 승주" userId="f6e84ac78929a57c" providerId="LiveId" clId="{6B56FD37-8E4D-4DAE-A2E6-A489942541E8}" dt="2019-04-23T05:13:49.175" v="2498" actId="14100"/>
          <ac:spMkLst>
            <pc:docMk/>
            <pc:sldMk cId="3595365609" sldId="265"/>
            <ac:spMk id="23" creationId="{ACDA55F5-B88E-4FD7-A93F-B3BBB2C4D9A4}"/>
          </ac:spMkLst>
        </pc:spChg>
        <pc:spChg chg="add mod">
          <ac:chgData name="김 승주" userId="f6e84ac78929a57c" providerId="LiveId" clId="{6B56FD37-8E4D-4DAE-A2E6-A489942541E8}" dt="2019-04-23T05:14:09.414" v="2549" actId="20577"/>
          <ac:spMkLst>
            <pc:docMk/>
            <pc:sldMk cId="3595365609" sldId="265"/>
            <ac:spMk id="24" creationId="{E6C97D3A-9243-4154-85AA-EF58E7F71D39}"/>
          </ac:spMkLst>
        </pc:spChg>
        <pc:spChg chg="del">
          <ac:chgData name="김 승주" userId="f6e84ac78929a57c" providerId="LiveId" clId="{6B56FD37-8E4D-4DAE-A2E6-A489942541E8}" dt="2019-04-23T05:12:02.894" v="2425" actId="478"/>
          <ac:spMkLst>
            <pc:docMk/>
            <pc:sldMk cId="3595365609" sldId="265"/>
            <ac:spMk id="26" creationId="{283B48FC-A892-4C29-82F7-072070AF3F0E}"/>
          </ac:spMkLst>
        </pc:spChg>
        <pc:spChg chg="del">
          <ac:chgData name="김 승주" userId="f6e84ac78929a57c" providerId="LiveId" clId="{6B56FD37-8E4D-4DAE-A2E6-A489942541E8}" dt="2019-04-23T05:12:02.894" v="2425" actId="478"/>
          <ac:spMkLst>
            <pc:docMk/>
            <pc:sldMk cId="3595365609" sldId="265"/>
            <ac:spMk id="27" creationId="{9F941E23-5A4D-4759-AE7B-674FB6F33505}"/>
          </ac:spMkLst>
        </pc:spChg>
        <pc:spChg chg="del">
          <ac:chgData name="김 승주" userId="f6e84ac78929a57c" providerId="LiveId" clId="{6B56FD37-8E4D-4DAE-A2E6-A489942541E8}" dt="2019-04-23T05:12:02.894" v="2425" actId="478"/>
          <ac:spMkLst>
            <pc:docMk/>
            <pc:sldMk cId="3595365609" sldId="265"/>
            <ac:spMk id="30" creationId="{B06DDA64-CBB0-4D18-9D21-CDC1FB4B859E}"/>
          </ac:spMkLst>
        </pc:spChg>
        <pc:spChg chg="del">
          <ac:chgData name="김 승주" userId="f6e84ac78929a57c" providerId="LiveId" clId="{6B56FD37-8E4D-4DAE-A2E6-A489942541E8}" dt="2019-04-23T05:12:02.894" v="2425" actId="478"/>
          <ac:spMkLst>
            <pc:docMk/>
            <pc:sldMk cId="3595365609" sldId="265"/>
            <ac:spMk id="31" creationId="{9E9C2D86-3C58-45DB-8FDD-84CB85B9532E}"/>
          </ac:spMkLst>
        </pc:spChg>
      </pc:sldChg>
      <pc:sldChg chg="addSp delSp modSp add">
        <pc:chgData name="김 승주" userId="f6e84ac78929a57c" providerId="LiveId" clId="{6B56FD37-8E4D-4DAE-A2E6-A489942541E8}" dt="2019-04-23T05:31:47.464" v="2887"/>
        <pc:sldMkLst>
          <pc:docMk/>
          <pc:sldMk cId="3694194872" sldId="266"/>
        </pc:sldMkLst>
        <pc:spChg chg="mod">
          <ac:chgData name="김 승주" userId="f6e84ac78929a57c" providerId="LiveId" clId="{6B56FD37-8E4D-4DAE-A2E6-A489942541E8}" dt="2019-04-23T05:30:37.858" v="2841" actId="14100"/>
          <ac:spMkLst>
            <pc:docMk/>
            <pc:sldMk cId="3694194872" sldId="266"/>
            <ac:spMk id="4" creationId="{DED3BE33-293C-4718-835E-FFC61CE5D2EA}"/>
          </ac:spMkLst>
        </pc:spChg>
        <pc:spChg chg="del">
          <ac:chgData name="김 승주" userId="f6e84ac78929a57c" providerId="LiveId" clId="{6B56FD37-8E4D-4DAE-A2E6-A489942541E8}" dt="2019-04-23T05:30:17.258" v="2805" actId="478"/>
          <ac:spMkLst>
            <pc:docMk/>
            <pc:sldMk cId="3694194872" sldId="266"/>
            <ac:spMk id="6" creationId="{E390D94B-B579-4434-BE26-B9DE9B74C46B}"/>
          </ac:spMkLst>
        </pc:spChg>
        <pc:spChg chg="del">
          <ac:chgData name="김 승주" userId="f6e84ac78929a57c" providerId="LiveId" clId="{6B56FD37-8E4D-4DAE-A2E6-A489942541E8}" dt="2019-04-23T05:30:17.258" v="2805" actId="478"/>
          <ac:spMkLst>
            <pc:docMk/>
            <pc:sldMk cId="3694194872" sldId="266"/>
            <ac:spMk id="7" creationId="{EEC1E85C-8108-4B28-BBE3-7A387268DFB4}"/>
          </ac:spMkLst>
        </pc:spChg>
        <pc:spChg chg="del">
          <ac:chgData name="김 승주" userId="f6e84ac78929a57c" providerId="LiveId" clId="{6B56FD37-8E4D-4DAE-A2E6-A489942541E8}" dt="2019-04-23T05:30:17.258" v="2805" actId="478"/>
          <ac:spMkLst>
            <pc:docMk/>
            <pc:sldMk cId="3694194872" sldId="266"/>
            <ac:spMk id="8" creationId="{6A0B28F6-A0B0-4B34-803D-A6C76A931785}"/>
          </ac:spMkLst>
        </pc:spChg>
        <pc:spChg chg="add mod">
          <ac:chgData name="김 승주" userId="f6e84ac78929a57c" providerId="LiveId" clId="{6B56FD37-8E4D-4DAE-A2E6-A489942541E8}" dt="2019-04-23T05:31:47.464" v="2887"/>
          <ac:spMkLst>
            <pc:docMk/>
            <pc:sldMk cId="3694194872" sldId="266"/>
            <ac:spMk id="9" creationId="{0FAF295A-0388-40EF-A42D-DD7D854B5840}"/>
          </ac:spMkLst>
        </pc:spChg>
        <pc:spChg chg="add mod">
          <ac:chgData name="김 승주" userId="f6e84ac78929a57c" providerId="LiveId" clId="{6B56FD37-8E4D-4DAE-A2E6-A489942541E8}" dt="2019-04-23T05:30:33.215" v="2840"/>
          <ac:spMkLst>
            <pc:docMk/>
            <pc:sldMk cId="3694194872" sldId="266"/>
            <ac:spMk id="10" creationId="{0BAECEDD-0B29-4DF7-A731-9907F69B82B2}"/>
          </ac:spMkLst>
        </pc:spChg>
        <pc:spChg chg="del">
          <ac:chgData name="김 승주" userId="f6e84ac78929a57c" providerId="LiveId" clId="{6B56FD37-8E4D-4DAE-A2E6-A489942541E8}" dt="2019-04-23T05:30:17.258" v="2805" actId="478"/>
          <ac:spMkLst>
            <pc:docMk/>
            <pc:sldMk cId="3694194872" sldId="266"/>
            <ac:spMk id="14" creationId="{916804C0-9BAA-4A3E-9527-679E2D787515}"/>
          </ac:spMkLst>
        </pc:spChg>
        <pc:spChg chg="del">
          <ac:chgData name="김 승주" userId="f6e84ac78929a57c" providerId="LiveId" clId="{6B56FD37-8E4D-4DAE-A2E6-A489942541E8}" dt="2019-04-23T05:30:17.258" v="2805" actId="478"/>
          <ac:spMkLst>
            <pc:docMk/>
            <pc:sldMk cId="3694194872" sldId="266"/>
            <ac:spMk id="15" creationId="{C74D05D4-AEC0-47EF-B604-EFCFC4A47350}"/>
          </ac:spMkLst>
        </pc:spChg>
      </pc:sldChg>
      <pc:sldChg chg="addSp delSp modSp add">
        <pc:chgData name="김 승주" userId="f6e84ac78929a57c" providerId="LiveId" clId="{6B56FD37-8E4D-4DAE-A2E6-A489942541E8}" dt="2019-04-23T05:35:38.462" v="3086"/>
        <pc:sldMkLst>
          <pc:docMk/>
          <pc:sldMk cId="2090821134" sldId="267"/>
        </pc:sldMkLst>
        <pc:spChg chg="del">
          <ac:chgData name="김 승주" userId="f6e84ac78929a57c" providerId="LiveId" clId="{6B56FD37-8E4D-4DAE-A2E6-A489942541E8}" dt="2019-04-23T05:34:28.228" v="2890" actId="478"/>
          <ac:spMkLst>
            <pc:docMk/>
            <pc:sldMk cId="2090821134" sldId="267"/>
            <ac:spMk id="6" creationId="{E390D94B-B579-4434-BE26-B9DE9B74C46B}"/>
          </ac:spMkLst>
        </pc:spChg>
        <pc:spChg chg="del">
          <ac:chgData name="김 승주" userId="f6e84ac78929a57c" providerId="LiveId" clId="{6B56FD37-8E4D-4DAE-A2E6-A489942541E8}" dt="2019-04-23T05:34:28.228" v="2890" actId="478"/>
          <ac:spMkLst>
            <pc:docMk/>
            <pc:sldMk cId="2090821134" sldId="267"/>
            <ac:spMk id="7" creationId="{EEC1E85C-8108-4B28-BBE3-7A387268DFB4}"/>
          </ac:spMkLst>
        </pc:spChg>
        <pc:spChg chg="del">
          <ac:chgData name="김 승주" userId="f6e84ac78929a57c" providerId="LiveId" clId="{6B56FD37-8E4D-4DAE-A2E6-A489942541E8}" dt="2019-04-23T05:34:28.228" v="2890" actId="478"/>
          <ac:spMkLst>
            <pc:docMk/>
            <pc:sldMk cId="2090821134" sldId="267"/>
            <ac:spMk id="8" creationId="{6A0B28F6-A0B0-4B34-803D-A6C76A931785}"/>
          </ac:spMkLst>
        </pc:spChg>
        <pc:spChg chg="add del mod">
          <ac:chgData name="김 승주" userId="f6e84ac78929a57c" providerId="LiveId" clId="{6B56FD37-8E4D-4DAE-A2E6-A489942541E8}" dt="2019-04-23T05:34:50.211" v="2932" actId="478"/>
          <ac:spMkLst>
            <pc:docMk/>
            <pc:sldMk cId="2090821134" sldId="267"/>
            <ac:spMk id="9" creationId="{E938F63F-5C19-4C56-9823-897B9BE3D920}"/>
          </ac:spMkLst>
        </pc:spChg>
        <pc:spChg chg="add del mod">
          <ac:chgData name="김 승주" userId="f6e84ac78929a57c" providerId="LiveId" clId="{6B56FD37-8E4D-4DAE-A2E6-A489942541E8}" dt="2019-04-23T05:34:50.211" v="2932" actId="478"/>
          <ac:spMkLst>
            <pc:docMk/>
            <pc:sldMk cId="2090821134" sldId="267"/>
            <ac:spMk id="10" creationId="{8CB32070-F28C-4887-9903-0B8373F4D9B6}"/>
          </ac:spMkLst>
        </pc:spChg>
        <pc:spChg chg="mod">
          <ac:chgData name="김 승주" userId="f6e84ac78929a57c" providerId="LiveId" clId="{6B56FD37-8E4D-4DAE-A2E6-A489942541E8}" dt="2019-04-23T05:35:38.462" v="3086"/>
          <ac:spMkLst>
            <pc:docMk/>
            <pc:sldMk cId="2090821134" sldId="267"/>
            <ac:spMk id="14" creationId="{916804C0-9BAA-4A3E-9527-679E2D787515}"/>
          </ac:spMkLst>
        </pc:spChg>
        <pc:spChg chg="del mod">
          <ac:chgData name="김 승주" userId="f6e84ac78929a57c" providerId="LiveId" clId="{6B56FD37-8E4D-4DAE-A2E6-A489942541E8}" dt="2019-04-23T05:34:50.211" v="2932" actId="478"/>
          <ac:spMkLst>
            <pc:docMk/>
            <pc:sldMk cId="2090821134" sldId="267"/>
            <ac:spMk id="15" creationId="{C74D05D4-AEC0-47EF-B604-EFCFC4A47350}"/>
          </ac:spMkLst>
        </pc:spChg>
      </pc:sldChg>
      <pc:sldChg chg="modSp add">
        <pc:chgData name="김 승주" userId="f6e84ac78929a57c" providerId="LiveId" clId="{6B56FD37-8E4D-4DAE-A2E6-A489942541E8}" dt="2019-04-23T05:36:52.760" v="3159"/>
        <pc:sldMkLst>
          <pc:docMk/>
          <pc:sldMk cId="3035030483" sldId="268"/>
        </pc:sldMkLst>
        <pc:spChg chg="mod">
          <ac:chgData name="김 승주" userId="f6e84ac78929a57c" providerId="LiveId" clId="{6B56FD37-8E4D-4DAE-A2E6-A489942541E8}" dt="2019-04-23T05:36:52.760" v="3159"/>
          <ac:spMkLst>
            <pc:docMk/>
            <pc:sldMk cId="3035030483" sldId="268"/>
            <ac:spMk id="14" creationId="{916804C0-9BAA-4A3E-9527-679E2D7875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371FA-26BC-4412-A990-E26B7F02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2EA3F1-A984-49B4-94AF-F2B864A54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92027-75B1-4749-8F4A-FB54E792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32ABE-86B2-4C8D-AE74-06A36F66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3C567-DCAC-4359-8D59-AF31C85A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9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0197-2336-4381-A319-56FA3DB1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B5625-E99E-4CA6-AB65-5B41B052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C9DD-E296-4D3C-B686-D53800A5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D1113-2D8A-43C5-94CD-F3A2F7B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661E-D8F4-44AA-8922-D96A05CC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2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00E0B-C898-41B6-BA91-F4115AF8C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DCC65-FDF0-46F8-86F6-859183372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A9CFA-B408-48C8-830A-6B01828C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4952F-6DE8-410F-B3F2-92FB51FD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7B098-DEF0-43C6-98E4-5D4E1F75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2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DADFC-101D-4ED9-A5DA-32AE621C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2BF97-EF10-4985-A476-5BFD9059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35583-A5E2-4E58-A5B6-9226DCC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123DA-FB56-4067-98A1-47616E93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66EC4-5874-42CD-A912-EBE7C9F1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FAA8-F32C-4471-A286-3C7A7D7A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4D524-6835-443E-A90B-9F6DC832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DE78C-9E85-40CC-AD8D-C635A305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1C4F4-CD9D-4B74-BA82-74792AB3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42ED2-C9EF-4078-8779-ECF0F7CD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4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BC4E-1FCF-4DA2-B8C1-93559A8B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E144E-3587-4DBA-9443-920D6DAFC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A6DE1-0AE2-4712-8A94-53DE5CAF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6BA39-11D7-4A3C-8B82-F8B236FB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64562-CD31-4339-9F9B-A5796467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66D7D-E97C-4C62-83CE-58F307A6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5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EC238-997F-4A7D-858A-1C0FFFCC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19B68-3927-4696-9546-F8F86F46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724D2-5C8F-49CA-8438-43F5CF56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7307E4-FB44-4F93-A90C-5D590F543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BCFB5-69C6-4976-8B77-B62492D37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70439-8CEE-41C7-AC6C-94245272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4DD54-B6E1-4E14-9B14-7ABE0B2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5D5A3-8EE1-40AE-AA7F-F7EA17EF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F3242-7020-4370-8298-49DFD71C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B4D263-98D1-49B4-A668-1658FDDF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6A6C2-E1B5-492E-981B-9FCA026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6D85BD-6B93-43FC-9DCE-40F9DC60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CD4145-C355-4F9E-BBFF-0930D1F9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20DD4B-3949-4566-8258-8F272B75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367FB-ADD4-4FFF-B2BD-F6B9BC8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9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AE97-35D0-49D4-A232-F7C724A2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13C13-3783-4DC6-B00F-865EFA5F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1A5EC-601F-43C3-A919-9D8E7A43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262A9-0311-4D06-B307-B67FE2DA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B83E9-9D1B-4EF1-B90F-530A9C8A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44E8F-1B3F-4BB8-BCF5-135D135E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F14FE-BB64-42CD-BC3A-C9D25278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CE6F5-0747-45E3-8E58-F15FA345A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5C2155-2832-4AB8-AE5D-B8CF88CDA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DE6E2-3858-464C-BE1E-B39BA9C4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6A024-53EF-4EB1-90C1-A88006B8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68CD6-E66E-4E6E-95E5-696A102B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54067-1E87-40CF-9B3F-1C106E55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9A08A-D0C3-44CB-A5E1-776DCBE6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71A17-4B3F-4A13-ABD3-5F94FF862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8F4A-67A2-4EF1-8483-28DC9665DE1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66153-F440-46BC-8F57-C6DA4322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CCA6B-9DBF-4BF9-AEC1-38F2018B1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5EDE-4DB6-4A64-9BB1-A1F5CA80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D3BE33-293C-4718-835E-FFC61CE5D2EA}"/>
              </a:ext>
            </a:extLst>
          </p:cNvPr>
          <p:cNvSpPr/>
          <p:nvPr/>
        </p:nvSpPr>
        <p:spPr>
          <a:xfrm>
            <a:off x="683581" y="257646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90D94B-B579-4434-BE26-B9DE9B74C46B}"/>
              </a:ext>
            </a:extLst>
          </p:cNvPr>
          <p:cNvSpPr/>
          <p:nvPr/>
        </p:nvSpPr>
        <p:spPr>
          <a:xfrm>
            <a:off x="4742896" y="1140974"/>
            <a:ext cx="4059315" cy="73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프로젝트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C1E85C-8108-4B28-BBE3-7A387268DFB4}"/>
              </a:ext>
            </a:extLst>
          </p:cNvPr>
          <p:cNvSpPr/>
          <p:nvPr/>
        </p:nvSpPr>
        <p:spPr>
          <a:xfrm>
            <a:off x="683581" y="1140976"/>
            <a:ext cx="3888419" cy="73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게임찾기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0B28F6-A0B0-4B34-803D-A6C76A931785}"/>
              </a:ext>
            </a:extLst>
          </p:cNvPr>
          <p:cNvSpPr/>
          <p:nvPr/>
        </p:nvSpPr>
        <p:spPr>
          <a:xfrm>
            <a:off x="683581" y="2024297"/>
            <a:ext cx="8118630" cy="172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랭킹</a:t>
            </a:r>
            <a:r>
              <a:rPr lang="en-US" altLang="ko-KR" dirty="0"/>
              <a:t>1</a:t>
            </a:r>
            <a:r>
              <a:rPr lang="ko-KR" altLang="en-US" dirty="0"/>
              <a:t>위 게임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6804C0-9BAA-4A3E-9527-679E2D787515}"/>
              </a:ext>
            </a:extLst>
          </p:cNvPr>
          <p:cNvSpPr/>
          <p:nvPr/>
        </p:nvSpPr>
        <p:spPr>
          <a:xfrm>
            <a:off x="9078159" y="1140973"/>
            <a:ext cx="2601157" cy="73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라이브러리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4D05D4-AEC0-47EF-B604-EFCFC4A47350}"/>
              </a:ext>
            </a:extLst>
          </p:cNvPr>
          <p:cNvSpPr/>
          <p:nvPr/>
        </p:nvSpPr>
        <p:spPr>
          <a:xfrm>
            <a:off x="9078158" y="2024297"/>
            <a:ext cx="2601157" cy="172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위</a:t>
            </a:r>
            <a:r>
              <a:rPr lang="en-US" altLang="ko-KR" dirty="0"/>
              <a:t>~10</a:t>
            </a:r>
            <a:r>
              <a:rPr lang="ko-KR" altLang="en-US" dirty="0"/>
              <a:t>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선호도순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35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BEDC7-6B26-40DF-8D58-352CD1B6E885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476FE-A5E2-4E75-B8A8-F1C6403D2922}"/>
              </a:ext>
            </a:extLst>
          </p:cNvPr>
          <p:cNvSpPr/>
          <p:nvPr/>
        </p:nvSpPr>
        <p:spPr>
          <a:xfrm>
            <a:off x="683581" y="988247"/>
            <a:ext cx="8277539" cy="28522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711487-8E7F-4C0A-85A8-78B39981FD47}"/>
              </a:ext>
            </a:extLst>
          </p:cNvPr>
          <p:cNvSpPr/>
          <p:nvPr/>
        </p:nvSpPr>
        <p:spPr>
          <a:xfrm>
            <a:off x="8961120" y="988247"/>
            <a:ext cx="1198880" cy="28522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PD</a:t>
            </a:r>
            <a:r>
              <a:rPr lang="ko-KR" altLang="en-US" dirty="0"/>
              <a:t>아이디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BDD97E-29A0-4343-BF03-11177E72D1AD}"/>
              </a:ext>
            </a:extLst>
          </p:cNvPr>
          <p:cNvSpPr/>
          <p:nvPr/>
        </p:nvSpPr>
        <p:spPr>
          <a:xfrm>
            <a:off x="10160000" y="988247"/>
            <a:ext cx="1076960" cy="28522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자신의 역할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13C4A-8203-4503-8440-8DE073AC0424}"/>
              </a:ext>
            </a:extLst>
          </p:cNvPr>
          <p:cNvSpPr/>
          <p:nvPr/>
        </p:nvSpPr>
        <p:spPr>
          <a:xfrm>
            <a:off x="683580" y="3915757"/>
            <a:ext cx="4284659" cy="8188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FED78B-5017-4FA2-97E2-CB781494F84C}"/>
              </a:ext>
            </a:extLst>
          </p:cNvPr>
          <p:cNvSpPr/>
          <p:nvPr/>
        </p:nvSpPr>
        <p:spPr>
          <a:xfrm>
            <a:off x="5222240" y="3915757"/>
            <a:ext cx="3738880" cy="8188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</p:spTree>
    <p:extLst>
      <p:ext uri="{BB962C8B-B14F-4D97-AF65-F5344CB8AC3E}">
        <p14:creationId xmlns:p14="http://schemas.microsoft.com/office/powerpoint/2010/main" val="422693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925F45-2E74-4427-AA78-E0F24F339254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E51A2-3B2E-4479-BED8-3D6F128CC545}"/>
              </a:ext>
            </a:extLst>
          </p:cNvPr>
          <p:cNvSpPr/>
          <p:nvPr/>
        </p:nvSpPr>
        <p:spPr>
          <a:xfrm>
            <a:off x="683580" y="978292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DD35A9-8B7B-488B-A301-84B3D3DA6676}"/>
              </a:ext>
            </a:extLst>
          </p:cNvPr>
          <p:cNvSpPr/>
          <p:nvPr/>
        </p:nvSpPr>
        <p:spPr>
          <a:xfrm>
            <a:off x="683580" y="1841174"/>
            <a:ext cx="10981677" cy="48259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41DDBD-227B-4A90-B203-F8AC8B33A60F}"/>
              </a:ext>
            </a:extLst>
          </p:cNvPr>
          <p:cNvSpPr/>
          <p:nvPr/>
        </p:nvSpPr>
        <p:spPr>
          <a:xfrm>
            <a:off x="4387043" y="3881846"/>
            <a:ext cx="341790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완성되지 않은 게임인가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B83EFC-A9A2-4253-900D-13B2FE84A510}"/>
              </a:ext>
            </a:extLst>
          </p:cNvPr>
          <p:cNvSpPr/>
          <p:nvPr/>
        </p:nvSpPr>
        <p:spPr>
          <a:xfrm>
            <a:off x="4387045" y="1948819"/>
            <a:ext cx="341790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메인사진 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EAD5A-EEC0-4EED-B52E-A7AE753E9A04}"/>
              </a:ext>
            </a:extLst>
          </p:cNvPr>
          <p:cNvSpPr/>
          <p:nvPr/>
        </p:nvSpPr>
        <p:spPr>
          <a:xfrm>
            <a:off x="4387044" y="2928590"/>
            <a:ext cx="341790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키워드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29FAEC-D5AD-4EAE-94EA-745056AD17B7}"/>
              </a:ext>
            </a:extLst>
          </p:cNvPr>
          <p:cNvSpPr/>
          <p:nvPr/>
        </p:nvSpPr>
        <p:spPr>
          <a:xfrm>
            <a:off x="2169105" y="4962617"/>
            <a:ext cx="341790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 참여 인력 설정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제작일정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6CE62-6424-4296-8BDE-DF56FEA53097}"/>
              </a:ext>
            </a:extLst>
          </p:cNvPr>
          <p:cNvSpPr/>
          <p:nvPr/>
        </p:nvSpPr>
        <p:spPr>
          <a:xfrm>
            <a:off x="6519163" y="4956043"/>
            <a:ext cx="341790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등록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가격설정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dlc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CBCFA4-47E4-4192-8391-D14D252987E7}"/>
              </a:ext>
            </a:extLst>
          </p:cNvPr>
          <p:cNvSpPr/>
          <p:nvPr/>
        </p:nvSpPr>
        <p:spPr>
          <a:xfrm>
            <a:off x="6519163" y="5890334"/>
            <a:ext cx="341790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자율심의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42D25A-7754-453B-B38F-D574ED854BB3}"/>
              </a:ext>
            </a:extLst>
          </p:cNvPr>
          <p:cNvSpPr/>
          <p:nvPr/>
        </p:nvSpPr>
        <p:spPr>
          <a:xfrm>
            <a:off x="2169105" y="5890334"/>
            <a:ext cx="341790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1304BB6-74E9-4B6E-9798-F430A5ABC4F9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3878057" y="4307973"/>
            <a:ext cx="508986" cy="65464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4D59CBA-9C4A-4CEE-92FC-615198B5A6F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804946" y="4307974"/>
            <a:ext cx="423169" cy="64806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47D687-F721-445A-AAF5-29E2881A4364}"/>
              </a:ext>
            </a:extLst>
          </p:cNvPr>
          <p:cNvSpPr txBox="1"/>
          <p:nvPr/>
        </p:nvSpPr>
        <p:spPr>
          <a:xfrm>
            <a:off x="3589531" y="37875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yes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0412-6C58-49AB-8846-2F29B6278FBD}"/>
              </a:ext>
            </a:extLst>
          </p:cNvPr>
          <p:cNvSpPr txBox="1"/>
          <p:nvPr/>
        </p:nvSpPr>
        <p:spPr>
          <a:xfrm>
            <a:off x="8016530" y="3903503"/>
            <a:ext cx="28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 </a:t>
            </a:r>
            <a:r>
              <a:rPr lang="ko-KR" altLang="en-US" dirty="0">
                <a:solidFill>
                  <a:schemeClr val="bg1"/>
                </a:solidFill>
              </a:rPr>
              <a:t>혹은 </a:t>
            </a:r>
            <a:r>
              <a:rPr lang="ko-KR" altLang="en-US" dirty="0" err="1">
                <a:solidFill>
                  <a:schemeClr val="bg1"/>
                </a:solidFill>
              </a:rPr>
              <a:t>프로젝트중</a:t>
            </a:r>
            <a:r>
              <a:rPr lang="ko-KR" altLang="en-US" dirty="0">
                <a:solidFill>
                  <a:schemeClr val="bg1"/>
                </a:solidFill>
              </a:rPr>
              <a:t> 완성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C4DA62-49F9-4AAA-9202-4B7D37FD9413}"/>
              </a:ext>
            </a:extLst>
          </p:cNvPr>
          <p:cNvSpPr/>
          <p:nvPr/>
        </p:nvSpPr>
        <p:spPr>
          <a:xfrm>
            <a:off x="2169103" y="6852201"/>
            <a:ext cx="7767963" cy="852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소개글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226337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BEDC7-6B26-40DF-8D58-352CD1B6E885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476FE-A5E2-4E75-B8A8-F1C6403D2922}"/>
              </a:ext>
            </a:extLst>
          </p:cNvPr>
          <p:cNvSpPr/>
          <p:nvPr/>
        </p:nvSpPr>
        <p:spPr>
          <a:xfrm>
            <a:off x="683581" y="988247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24936-6A6C-4775-B2DB-117D42800F1B}"/>
              </a:ext>
            </a:extLst>
          </p:cNvPr>
          <p:cNvSpPr/>
          <p:nvPr/>
        </p:nvSpPr>
        <p:spPr>
          <a:xfrm>
            <a:off x="683579" y="1861085"/>
            <a:ext cx="2598101" cy="15679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066F76-71C6-4EB9-BE3E-E6BD17E3FDEA}"/>
              </a:ext>
            </a:extLst>
          </p:cNvPr>
          <p:cNvSpPr/>
          <p:nvPr/>
        </p:nvSpPr>
        <p:spPr>
          <a:xfrm>
            <a:off x="3396299" y="1861084"/>
            <a:ext cx="8268957" cy="15679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소개글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E8775A-551A-4C4A-9C2C-821AA7D65221}"/>
              </a:ext>
            </a:extLst>
          </p:cNvPr>
          <p:cNvSpPr/>
          <p:nvPr/>
        </p:nvSpPr>
        <p:spPr>
          <a:xfrm>
            <a:off x="683577" y="3558389"/>
            <a:ext cx="10981677" cy="15679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개발진 작업실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DA55F5-B88E-4FD7-A93F-B3BBB2C4D9A4}"/>
              </a:ext>
            </a:extLst>
          </p:cNvPr>
          <p:cNvSpPr/>
          <p:nvPr/>
        </p:nvSpPr>
        <p:spPr>
          <a:xfrm>
            <a:off x="683578" y="5255695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C97D3A-9243-4154-85AA-EF58E7F71D39}"/>
              </a:ext>
            </a:extLst>
          </p:cNvPr>
          <p:cNvSpPr/>
          <p:nvPr/>
        </p:nvSpPr>
        <p:spPr>
          <a:xfrm>
            <a:off x="683577" y="603547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프로젝트설정</a:t>
            </a:r>
            <a:r>
              <a:rPr lang="en-US" altLang="ko-KR" dirty="0"/>
              <a:t>(</a:t>
            </a:r>
            <a:r>
              <a:rPr lang="ko-KR" altLang="en-US" dirty="0"/>
              <a:t>프로젝트탈퇴 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36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D3BE33-293C-4718-835E-FFC61CE5D2EA}"/>
              </a:ext>
            </a:extLst>
          </p:cNvPr>
          <p:cNvSpPr/>
          <p:nvPr/>
        </p:nvSpPr>
        <p:spPr>
          <a:xfrm>
            <a:off x="683581" y="257646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6804C0-9BAA-4A3E-9527-679E2D787515}"/>
              </a:ext>
            </a:extLst>
          </p:cNvPr>
          <p:cNvSpPr/>
          <p:nvPr/>
        </p:nvSpPr>
        <p:spPr>
          <a:xfrm>
            <a:off x="683581" y="1285670"/>
            <a:ext cx="10981677" cy="500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필수사항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결제수단</a:t>
            </a:r>
            <a:r>
              <a:rPr lang="en-US" altLang="ko-KR" dirty="0"/>
              <a:t>, </a:t>
            </a:r>
            <a:r>
              <a:rPr lang="ko-KR" altLang="en-US" dirty="0"/>
              <a:t>분야</a:t>
            </a:r>
            <a:r>
              <a:rPr lang="en-US" altLang="ko-KR" dirty="0"/>
              <a:t>, git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선택사항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2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D3BE33-293C-4718-835E-FFC61CE5D2EA}"/>
              </a:ext>
            </a:extLst>
          </p:cNvPr>
          <p:cNvSpPr/>
          <p:nvPr/>
        </p:nvSpPr>
        <p:spPr>
          <a:xfrm>
            <a:off x="683581" y="257646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6804C0-9BAA-4A3E-9527-679E2D787515}"/>
              </a:ext>
            </a:extLst>
          </p:cNvPr>
          <p:cNvSpPr/>
          <p:nvPr/>
        </p:nvSpPr>
        <p:spPr>
          <a:xfrm>
            <a:off x="683581" y="1285670"/>
            <a:ext cx="10981677" cy="5003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내정보수정</a:t>
            </a:r>
            <a:endParaRPr lang="en-US" altLang="ko-KR" dirty="0"/>
          </a:p>
          <a:p>
            <a:pPr algn="ctr"/>
            <a:r>
              <a:rPr lang="ko-KR" altLang="en-US" dirty="0"/>
              <a:t>결제수단</a:t>
            </a:r>
            <a:endParaRPr lang="en-US" altLang="ko-KR" dirty="0"/>
          </a:p>
          <a:p>
            <a:pPr algn="ctr"/>
            <a:r>
              <a:rPr lang="ko-KR" altLang="en-US" dirty="0" err="1"/>
              <a:t>마이프로젝트링크</a:t>
            </a:r>
            <a:endParaRPr lang="en-US" altLang="ko-KR" dirty="0"/>
          </a:p>
          <a:p>
            <a:pPr algn="ctr"/>
            <a:r>
              <a:rPr lang="ko-KR" altLang="en-US" dirty="0"/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303503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D3BE33-293C-4718-835E-FFC61CE5D2EA}"/>
              </a:ext>
            </a:extLst>
          </p:cNvPr>
          <p:cNvSpPr/>
          <p:nvPr/>
        </p:nvSpPr>
        <p:spPr>
          <a:xfrm>
            <a:off x="605161" y="257646"/>
            <a:ext cx="1106009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AF295A-0388-40EF-A42D-DD7D854B5840}"/>
              </a:ext>
            </a:extLst>
          </p:cNvPr>
          <p:cNvSpPr/>
          <p:nvPr/>
        </p:nvSpPr>
        <p:spPr>
          <a:xfrm>
            <a:off x="605161" y="1243166"/>
            <a:ext cx="9392279" cy="41009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혹은 후원한 게임목록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AECEDD-0B29-4DF7-A731-9907F69B82B2}"/>
              </a:ext>
            </a:extLst>
          </p:cNvPr>
          <p:cNvSpPr/>
          <p:nvPr/>
        </p:nvSpPr>
        <p:spPr>
          <a:xfrm>
            <a:off x="9997440" y="1243166"/>
            <a:ext cx="1667818" cy="41009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설치버튼</a:t>
            </a:r>
          </a:p>
        </p:txBody>
      </p:sp>
    </p:spTree>
    <p:extLst>
      <p:ext uri="{BB962C8B-B14F-4D97-AF65-F5344CB8AC3E}">
        <p14:creationId xmlns:p14="http://schemas.microsoft.com/office/powerpoint/2010/main" val="369419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74B77-C1C3-44A4-8698-9046794A59CA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20B025-E7E8-4510-95FF-1F00238591C6}"/>
              </a:ext>
            </a:extLst>
          </p:cNvPr>
          <p:cNvSpPr/>
          <p:nvPr/>
        </p:nvSpPr>
        <p:spPr>
          <a:xfrm>
            <a:off x="683581" y="1810326"/>
            <a:ext cx="8897299" cy="4027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59D7B1-6244-425F-99EB-F89FEF351B50}"/>
              </a:ext>
            </a:extLst>
          </p:cNvPr>
          <p:cNvSpPr/>
          <p:nvPr/>
        </p:nvSpPr>
        <p:spPr>
          <a:xfrm>
            <a:off x="683580" y="946727"/>
            <a:ext cx="10981677" cy="7353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EAC6AB-B324-4786-955A-22802D7C171A}"/>
              </a:ext>
            </a:extLst>
          </p:cNvPr>
          <p:cNvSpPr/>
          <p:nvPr/>
        </p:nvSpPr>
        <p:spPr>
          <a:xfrm>
            <a:off x="9580880" y="1810326"/>
            <a:ext cx="2084377" cy="4027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완성여부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완성일시 가격표시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미완성일시 미완성 텍스트</a:t>
            </a:r>
            <a:r>
              <a:rPr lang="en-US" altLang="ko-KR" dirty="0"/>
              <a:t>, </a:t>
            </a:r>
            <a:r>
              <a:rPr lang="ko-KR" altLang="en-US" dirty="0"/>
              <a:t>혹은 발매일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9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BEDC7-6B26-40DF-8D58-352CD1B6E885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476FE-A5E2-4E75-B8A8-F1C6403D2922}"/>
              </a:ext>
            </a:extLst>
          </p:cNvPr>
          <p:cNvSpPr/>
          <p:nvPr/>
        </p:nvSpPr>
        <p:spPr>
          <a:xfrm>
            <a:off x="683581" y="988247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24936-6A6C-4775-B2DB-117D42800F1B}"/>
              </a:ext>
            </a:extLst>
          </p:cNvPr>
          <p:cNvSpPr/>
          <p:nvPr/>
        </p:nvSpPr>
        <p:spPr>
          <a:xfrm>
            <a:off x="683580" y="1925739"/>
            <a:ext cx="2161220" cy="1119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B93F18-2F4D-463F-B677-EE739BF21869}"/>
              </a:ext>
            </a:extLst>
          </p:cNvPr>
          <p:cNvSpPr/>
          <p:nvPr/>
        </p:nvSpPr>
        <p:spPr>
          <a:xfrm>
            <a:off x="2926080" y="1925739"/>
            <a:ext cx="8739176" cy="4941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크레딧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9556BA-F509-4FD8-8A8A-AD62248D6B22}"/>
              </a:ext>
            </a:extLst>
          </p:cNvPr>
          <p:cNvSpPr/>
          <p:nvPr/>
        </p:nvSpPr>
        <p:spPr>
          <a:xfrm>
            <a:off x="5454162" y="2574593"/>
            <a:ext cx="6211096" cy="25747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3D32C8-0B84-48D1-8FD1-B04E19249BDB}"/>
              </a:ext>
            </a:extLst>
          </p:cNvPr>
          <p:cNvSpPr/>
          <p:nvPr/>
        </p:nvSpPr>
        <p:spPr>
          <a:xfrm>
            <a:off x="631021" y="3247696"/>
            <a:ext cx="4264341" cy="7282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  <a:r>
              <a:rPr lang="en-US" altLang="ko-KR" dirty="0"/>
              <a:t>(</a:t>
            </a:r>
            <a:r>
              <a:rPr lang="ko-KR" altLang="en-US" dirty="0"/>
              <a:t>게임에 해당하는 키워드</a:t>
            </a:r>
            <a:r>
              <a:rPr lang="en-US" altLang="ko-KR" dirty="0"/>
              <a:t>), </a:t>
            </a:r>
            <a:r>
              <a:rPr lang="ko-KR" altLang="en-US" dirty="0"/>
              <a:t>심의등급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7430CB-52D1-46A7-83EA-15FAE53DD9E2}"/>
              </a:ext>
            </a:extLst>
          </p:cNvPr>
          <p:cNvSpPr/>
          <p:nvPr/>
        </p:nvSpPr>
        <p:spPr>
          <a:xfrm>
            <a:off x="605161" y="5303982"/>
            <a:ext cx="11060095" cy="8965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자세한 게임 </a:t>
            </a:r>
            <a:r>
              <a:rPr lang="ko-KR" altLang="en-US" dirty="0" err="1"/>
              <a:t>소개글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5856E8-30A1-462F-B7E1-2FF435ED2264}"/>
              </a:ext>
            </a:extLst>
          </p:cNvPr>
          <p:cNvSpPr/>
          <p:nvPr/>
        </p:nvSpPr>
        <p:spPr>
          <a:xfrm>
            <a:off x="631021" y="6276090"/>
            <a:ext cx="11060095" cy="466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게임평가</a:t>
            </a:r>
            <a:r>
              <a:rPr lang="en-US" altLang="ko-KR" dirty="0"/>
              <a:t>, </a:t>
            </a:r>
            <a:r>
              <a:rPr lang="ko-KR" altLang="en-US" dirty="0"/>
              <a:t>평가리스트 링크버튼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56DDB1-3189-4E9E-8610-2804EFACB1C2}"/>
              </a:ext>
            </a:extLst>
          </p:cNvPr>
          <p:cNvSpPr/>
          <p:nvPr/>
        </p:nvSpPr>
        <p:spPr>
          <a:xfrm>
            <a:off x="7889150" y="2730259"/>
            <a:ext cx="1341120" cy="31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개발자인가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3B48FC-A892-4C29-82F7-072070AF3F0E}"/>
              </a:ext>
            </a:extLst>
          </p:cNvPr>
          <p:cNvSpPr/>
          <p:nvPr/>
        </p:nvSpPr>
        <p:spPr>
          <a:xfrm>
            <a:off x="6995070" y="3179730"/>
            <a:ext cx="1341120" cy="31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프로젝트창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941E23-5A4D-4759-AE7B-674FB6F33505}"/>
              </a:ext>
            </a:extLst>
          </p:cNvPr>
          <p:cNvSpPr/>
          <p:nvPr/>
        </p:nvSpPr>
        <p:spPr>
          <a:xfrm>
            <a:off x="8894990" y="3179566"/>
            <a:ext cx="1341120" cy="31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6DDA64-CBB0-4D18-9D21-CDC1FB4B859E}"/>
              </a:ext>
            </a:extLst>
          </p:cNvPr>
          <p:cNvSpPr/>
          <p:nvPr/>
        </p:nvSpPr>
        <p:spPr>
          <a:xfrm>
            <a:off x="8011070" y="3871601"/>
            <a:ext cx="1341120" cy="31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인력구함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9C2D86-3C58-45DB-8FDD-84CB85B9532E}"/>
              </a:ext>
            </a:extLst>
          </p:cNvPr>
          <p:cNvSpPr/>
          <p:nvPr/>
        </p:nvSpPr>
        <p:spPr>
          <a:xfrm>
            <a:off x="7340510" y="4348657"/>
            <a:ext cx="1341120" cy="31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지원버튼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BC45B2-7C09-4DC6-82FD-054F68559960}"/>
              </a:ext>
            </a:extLst>
          </p:cNvPr>
          <p:cNvSpPr/>
          <p:nvPr/>
        </p:nvSpPr>
        <p:spPr>
          <a:xfrm>
            <a:off x="635641" y="4134017"/>
            <a:ext cx="4259721" cy="8965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지원언어</a:t>
            </a:r>
          </a:p>
        </p:txBody>
      </p:sp>
    </p:spTree>
    <p:extLst>
      <p:ext uri="{BB962C8B-B14F-4D97-AF65-F5344CB8AC3E}">
        <p14:creationId xmlns:p14="http://schemas.microsoft.com/office/powerpoint/2010/main" val="4675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BEDC7-6B26-40DF-8D58-352CD1B6E885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476FE-A5E2-4E75-B8A8-F1C6403D2922}"/>
              </a:ext>
            </a:extLst>
          </p:cNvPr>
          <p:cNvSpPr/>
          <p:nvPr/>
        </p:nvSpPr>
        <p:spPr>
          <a:xfrm>
            <a:off x="683581" y="988247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게임제목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870AB7-351E-4128-8F07-B04B90B0D32A}"/>
              </a:ext>
            </a:extLst>
          </p:cNvPr>
          <p:cNvSpPr/>
          <p:nvPr/>
        </p:nvSpPr>
        <p:spPr>
          <a:xfrm>
            <a:off x="683579" y="1861084"/>
            <a:ext cx="10981677" cy="35643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상품목록</a:t>
            </a:r>
            <a:r>
              <a:rPr lang="en-US" altLang="ko-KR" dirty="0"/>
              <a:t>(</a:t>
            </a:r>
            <a:r>
              <a:rPr lang="ko-KR" altLang="en-US" dirty="0"/>
              <a:t>후원목록</a:t>
            </a:r>
            <a:r>
              <a:rPr lang="en-US" altLang="ko-KR" dirty="0"/>
              <a:t>) or </a:t>
            </a:r>
            <a:r>
              <a:rPr lang="ko-KR" altLang="en-US" dirty="0"/>
              <a:t>라이브러리등록</a:t>
            </a:r>
          </a:p>
        </p:txBody>
      </p:sp>
    </p:spTree>
    <p:extLst>
      <p:ext uri="{BB962C8B-B14F-4D97-AF65-F5344CB8AC3E}">
        <p14:creationId xmlns:p14="http://schemas.microsoft.com/office/powerpoint/2010/main" val="341982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BEDC7-6B26-40DF-8D58-352CD1B6E885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476FE-A5E2-4E75-B8A8-F1C6403D2922}"/>
              </a:ext>
            </a:extLst>
          </p:cNvPr>
          <p:cNvSpPr/>
          <p:nvPr/>
        </p:nvSpPr>
        <p:spPr>
          <a:xfrm>
            <a:off x="683581" y="988247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게임제목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949EBF-8C86-44CE-85A7-26FCCAFD73D5}"/>
              </a:ext>
            </a:extLst>
          </p:cNvPr>
          <p:cNvSpPr/>
          <p:nvPr/>
        </p:nvSpPr>
        <p:spPr>
          <a:xfrm>
            <a:off x="683581" y="1963607"/>
            <a:ext cx="10981677" cy="21003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자기가쓴</a:t>
            </a:r>
            <a:r>
              <a:rPr lang="ko-KR" altLang="en-US" dirty="0"/>
              <a:t> 평가 </a:t>
            </a:r>
            <a:r>
              <a:rPr lang="en-US" altLang="ko-KR" dirty="0"/>
              <a:t>or </a:t>
            </a:r>
            <a:r>
              <a:rPr lang="ko-KR" altLang="en-US" dirty="0"/>
              <a:t>평가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09EE6A-1F9A-482B-A0DC-7C87D93955A5}"/>
              </a:ext>
            </a:extLst>
          </p:cNvPr>
          <p:cNvSpPr/>
          <p:nvPr/>
        </p:nvSpPr>
        <p:spPr>
          <a:xfrm>
            <a:off x="683581" y="4303993"/>
            <a:ext cx="5412419" cy="13348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긍정적 평가</a:t>
            </a:r>
            <a:r>
              <a:rPr lang="en-US" altLang="ko-KR" dirty="0"/>
              <a:t>(</a:t>
            </a:r>
            <a:r>
              <a:rPr lang="ko-KR" altLang="en-US" dirty="0"/>
              <a:t>더보기버튼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C73FE-4148-472C-B950-CF347929B123}"/>
              </a:ext>
            </a:extLst>
          </p:cNvPr>
          <p:cNvSpPr/>
          <p:nvPr/>
        </p:nvSpPr>
        <p:spPr>
          <a:xfrm>
            <a:off x="6174419" y="4303993"/>
            <a:ext cx="5412419" cy="13348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부정적 평가</a:t>
            </a:r>
            <a:r>
              <a:rPr lang="en-US" altLang="ko-KR" dirty="0"/>
              <a:t>(</a:t>
            </a:r>
            <a:r>
              <a:rPr lang="ko-KR" altLang="en-US" dirty="0"/>
              <a:t>더보기버튼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46C16E-F152-4BEC-8A8D-E8ED157CAF87}"/>
              </a:ext>
            </a:extLst>
          </p:cNvPr>
          <p:cNvSpPr/>
          <p:nvPr/>
        </p:nvSpPr>
        <p:spPr>
          <a:xfrm>
            <a:off x="3640141" y="5869753"/>
            <a:ext cx="5412419" cy="6944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더보기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0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BEDC7-6B26-40DF-8D58-352CD1B6E885}"/>
              </a:ext>
            </a:extLst>
          </p:cNvPr>
          <p:cNvSpPr/>
          <p:nvPr/>
        </p:nvSpPr>
        <p:spPr>
          <a:xfrm>
            <a:off x="683581" y="115410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6476FE-A5E2-4E75-B8A8-F1C6403D2922}"/>
              </a:ext>
            </a:extLst>
          </p:cNvPr>
          <p:cNvSpPr/>
          <p:nvPr/>
        </p:nvSpPr>
        <p:spPr>
          <a:xfrm>
            <a:off x="683581" y="988247"/>
            <a:ext cx="10981677" cy="735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46C16E-F152-4BEC-8A8D-E8ED157CAF87}"/>
              </a:ext>
            </a:extLst>
          </p:cNvPr>
          <p:cNvSpPr/>
          <p:nvPr/>
        </p:nvSpPr>
        <p:spPr>
          <a:xfrm>
            <a:off x="683581" y="1861084"/>
            <a:ext cx="10981677" cy="41988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평가 보기</a:t>
            </a:r>
          </a:p>
        </p:txBody>
      </p:sp>
    </p:spTree>
    <p:extLst>
      <p:ext uri="{BB962C8B-B14F-4D97-AF65-F5344CB8AC3E}">
        <p14:creationId xmlns:p14="http://schemas.microsoft.com/office/powerpoint/2010/main" val="110740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184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승주</dc:creator>
  <cp:lastModifiedBy>김 승주</cp:lastModifiedBy>
  <cp:revision>1</cp:revision>
  <dcterms:created xsi:type="dcterms:W3CDTF">2019-04-23T04:06:01Z</dcterms:created>
  <dcterms:modified xsi:type="dcterms:W3CDTF">2019-04-23T05:36:58Z</dcterms:modified>
</cp:coreProperties>
</file>