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1B3D8E-4C4C-4931-909D-52B870380FEC}">
          <p14:sldIdLst>
            <p14:sldId id="256"/>
            <p14:sldId id="257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834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45-3809-4BE9-B9A3-5EF09702671D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7690-E2D2-417D-81C3-A42273B5A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pic>
        <p:nvPicPr>
          <p:cNvPr id="9" name="Picture 8" descr="divider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11" name="Picture 10" descr="redline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g0tBeEF?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Decimate &amp;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26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366"/>
          </a:xfrm>
        </p:spPr>
        <p:txBody>
          <a:bodyPr/>
          <a:lstStyle/>
          <a:p>
            <a:r>
              <a:rPr lang="en-US" dirty="0" smtClean="0"/>
              <a:t>Spot the Developers?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Age 24</a:t>
            </a:r>
          </a:p>
          <a:p>
            <a:pPr lvl="1"/>
            <a:r>
              <a:rPr lang="en-US" dirty="0" smtClean="0"/>
              <a:t>Senior Security Consultant</a:t>
            </a:r>
          </a:p>
          <a:p>
            <a:r>
              <a:rPr lang="en-US" dirty="0" smtClean="0"/>
              <a:t>Decimate</a:t>
            </a:r>
          </a:p>
          <a:p>
            <a:pPr lvl="1"/>
            <a:r>
              <a:rPr lang="en-US" dirty="0" smtClean="0"/>
              <a:t>Age 28?</a:t>
            </a:r>
          </a:p>
          <a:p>
            <a:pPr lvl="1"/>
            <a:r>
              <a:rPr lang="en-US" dirty="0" smtClean="0"/>
              <a:t>Security Consultant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g0tBeEF?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Ever been on a </a:t>
            </a:r>
            <a:r>
              <a:rPr lang="en-US" dirty="0" err="1" smtClean="0"/>
              <a:t>pentest</a:t>
            </a:r>
            <a:r>
              <a:rPr lang="en-US" dirty="0" smtClean="0"/>
              <a:t> where you just aren’t popping boxes because of the more lame </a:t>
            </a:r>
            <a:r>
              <a:rPr lang="en-US" dirty="0" err="1" smtClean="0"/>
              <a:t>vulns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Do you like browser hooks?</a:t>
            </a:r>
          </a:p>
          <a:p>
            <a:endParaRPr lang="en-US" dirty="0"/>
          </a:p>
          <a:p>
            <a:r>
              <a:rPr lang="en-US" dirty="0" smtClean="0"/>
              <a:t>Do you like MITM?</a:t>
            </a:r>
          </a:p>
          <a:p>
            <a:endParaRPr lang="en-US" dirty="0"/>
          </a:p>
          <a:p>
            <a:r>
              <a:rPr lang="en-US" dirty="0" smtClean="0"/>
              <a:t>g0tBeEF leverages both browser hooking and the ARP </a:t>
            </a:r>
            <a:r>
              <a:rPr lang="en-US" dirty="0" err="1" smtClean="0"/>
              <a:t>mitm</a:t>
            </a:r>
            <a:r>
              <a:rPr lang="en-US" dirty="0" smtClean="0"/>
              <a:t> attack to deliver attacker payloads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threads</a:t>
            </a:r>
          </a:p>
          <a:p>
            <a:pPr lvl="1"/>
            <a:r>
              <a:rPr lang="en-US" dirty="0" smtClean="0"/>
              <a:t>One Poisoning hosts</a:t>
            </a:r>
          </a:p>
          <a:p>
            <a:pPr lvl="1"/>
            <a:r>
              <a:rPr lang="en-US" dirty="0" smtClean="0"/>
              <a:t>One Intercepting and Modifying Packets</a:t>
            </a:r>
          </a:p>
          <a:p>
            <a:pPr lvl="1"/>
            <a:endParaRPr lang="en-US" dirty="0"/>
          </a:p>
          <a:p>
            <a:r>
              <a:rPr lang="en-US" dirty="0" smtClean="0"/>
              <a:t>Packets are obtained by creating a poisoned entry for the gateway of your target</a:t>
            </a:r>
          </a:p>
          <a:p>
            <a:endParaRPr lang="en-US" dirty="0"/>
          </a:p>
          <a:p>
            <a:r>
              <a:rPr lang="en-US" dirty="0" smtClean="0"/>
              <a:t>Packets are manipulated by forcing them through </a:t>
            </a:r>
            <a:r>
              <a:rPr lang="en-US" dirty="0" err="1" smtClean="0"/>
              <a:t>Iptable’s</a:t>
            </a:r>
            <a:r>
              <a:rPr lang="en-US" dirty="0" smtClean="0"/>
              <a:t> NFQUEUE and into the Python application</a:t>
            </a:r>
          </a:p>
          <a:p>
            <a:endParaRPr lang="en-US" dirty="0"/>
          </a:p>
          <a:p>
            <a:r>
              <a:rPr lang="en-US" dirty="0" smtClean="0"/>
              <a:t>Packets are then passed to the target and the attacker’s code is executed at the browser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37702"/>
      </p:ext>
    </p:extLst>
  </p:cSld>
  <p:clrMapOvr>
    <a:masterClrMapping/>
  </p:clrMapOvr>
</p:sld>
</file>

<file path=ppt/theme/theme1.xml><?xml version="1.0" encoding="utf-8"?>
<a:theme xmlns:a="http://schemas.openxmlformats.org/drawingml/2006/main" name="New C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63407</TotalTime>
  <Words>133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 Core</vt:lpstr>
      <vt:lpstr>g0tBeEF?</vt:lpstr>
      <vt:lpstr>Spot the Developers?</vt:lpstr>
      <vt:lpstr>What is g0tBeEF?</vt:lpstr>
      <vt:lpstr>How does it work?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Paperweight</dc:creator>
  <cp:lastModifiedBy>Matthew Bergin</cp:lastModifiedBy>
  <cp:revision>1179</cp:revision>
  <dcterms:created xsi:type="dcterms:W3CDTF">2012-01-24T21:10:57Z</dcterms:created>
  <dcterms:modified xsi:type="dcterms:W3CDTF">2013-07-08T18:12:06Z</dcterms:modified>
</cp:coreProperties>
</file>