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85" r:id="rId2"/>
    <p:sldId id="286" r:id="rId3"/>
    <p:sldId id="277" r:id="rId4"/>
    <p:sldId id="309" r:id="rId5"/>
    <p:sldId id="292" r:id="rId6"/>
    <p:sldId id="323" r:id="rId7"/>
    <p:sldId id="296" r:id="rId8"/>
    <p:sldId id="311" r:id="rId9"/>
    <p:sldId id="295" r:id="rId10"/>
    <p:sldId id="291" r:id="rId11"/>
    <p:sldId id="293" r:id="rId12"/>
    <p:sldId id="322" r:id="rId13"/>
    <p:sldId id="308" r:id="rId14"/>
    <p:sldId id="294" r:id="rId15"/>
    <p:sldId id="297" r:id="rId16"/>
    <p:sldId id="298" r:id="rId17"/>
    <p:sldId id="299" r:id="rId18"/>
    <p:sldId id="300" r:id="rId19"/>
    <p:sldId id="312" r:id="rId20"/>
    <p:sldId id="310" r:id="rId21"/>
    <p:sldId id="316" r:id="rId22"/>
    <p:sldId id="315" r:id="rId23"/>
    <p:sldId id="307" r:id="rId24"/>
    <p:sldId id="317" r:id="rId25"/>
    <p:sldId id="320" r:id="rId26"/>
    <p:sldId id="321" r:id="rId27"/>
    <p:sldId id="318" r:id="rId28"/>
    <p:sldId id="319" r:id="rId29"/>
    <p:sldId id="313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40D"/>
    <a:srgbClr val="3DC15C"/>
    <a:srgbClr val="397376"/>
    <a:srgbClr val="200AC6"/>
    <a:srgbClr val="E04B40"/>
    <a:srgbClr val="657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61" autoAdjust="0"/>
    <p:restoredTop sz="94660"/>
  </p:normalViewPr>
  <p:slideViewPr>
    <p:cSldViewPr showGuides="1">
      <p:cViewPr varScale="1">
        <p:scale>
          <a:sx n="94" d="100"/>
          <a:sy n="94" d="100"/>
        </p:scale>
        <p:origin x="96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59025-3C63-43C4-8B0E-710151024EA7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0CF58-F8AE-4306-91E6-E5B4FBFAB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2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E4DB1-9E18-419C-AB3D-BD869B992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038" y="1268412"/>
            <a:ext cx="5976000" cy="365651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49FBC8-B96B-455F-85D7-9A804472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037" y="5208436"/>
            <a:ext cx="5975351" cy="1396536"/>
          </a:xfrm>
        </p:spPr>
        <p:txBody>
          <a:bodyPr anchor="b"/>
          <a:lstStyle>
            <a:lvl1pPr marL="0" indent="0" algn="l">
              <a:buNone/>
              <a:defRPr sz="1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8F2F4E45-6575-48BB-B7F1-A75E8397FF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75425" y="1268412"/>
            <a:ext cx="5316538" cy="5292936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42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C3A946-E7EC-4D51-87A3-19E57586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Name des Kapitels (optional)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808FC6-327C-4182-897F-6FF17A40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641FB9-0988-48DA-96F1-6F030438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9">
            <a:extLst>
              <a:ext uri="{FF2B5EF4-FFF2-40B4-BE49-F238E27FC236}">
                <a16:creationId xmlns:a16="http://schemas.microsoft.com/office/drawing/2014/main" id="{02B1BBEC-2C7A-44FF-9604-43F3B9CC2E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0038" y="1268412"/>
            <a:ext cx="11591923" cy="4968875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97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9">
            <a:extLst>
              <a:ext uri="{FF2B5EF4-FFF2-40B4-BE49-F238E27FC236}">
                <a16:creationId xmlns:a16="http://schemas.microsoft.com/office/drawing/2014/main" id="{02B1BBEC-2C7A-44FF-9604-43F3B9CC2E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067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49F72-06D0-43C4-95DD-BC6F63771C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C3A946-E7EC-4D51-87A3-19E57586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Name des Kapitels (optional)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808FC6-327C-4182-897F-6FF17A40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641FB9-0988-48DA-96F1-6F030438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822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D2A20E-A742-4D97-A6EE-053013FE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Name des Kapitels (optional)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3D3AE9-F8AA-426F-A679-BB57EC88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30ADF6-A91F-4CC3-A7AC-E55FF446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263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E4DB1-9E18-419C-AB3D-BD869B992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037" y="1306513"/>
            <a:ext cx="11593185" cy="1690439"/>
          </a:xfrm>
        </p:spPr>
        <p:txBody>
          <a:bodyPr anchor="t"/>
          <a:lstStyle>
            <a:lvl1pPr algn="l"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49FBC8-B96B-455F-85D7-9A804472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037" y="3248980"/>
            <a:ext cx="11591926" cy="3355992"/>
          </a:xfrm>
        </p:spPr>
        <p:txBody>
          <a:bodyPr anchor="b"/>
          <a:lstStyle>
            <a:lvl1pPr marL="0" indent="0" algn="l">
              <a:buNone/>
              <a:defRPr sz="1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493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E4DB1-9E18-419C-AB3D-BD869B992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038" y="1306513"/>
            <a:ext cx="5976000" cy="3642276"/>
          </a:xfrm>
        </p:spPr>
        <p:txBody>
          <a:bodyPr anchor="t"/>
          <a:lstStyle>
            <a:lvl1pPr algn="l"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49FBC8-B96B-455F-85D7-9A804472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037" y="5208436"/>
            <a:ext cx="5975351" cy="1396536"/>
          </a:xfrm>
        </p:spPr>
        <p:txBody>
          <a:bodyPr anchor="b"/>
          <a:lstStyle>
            <a:lvl1pPr marL="0" indent="0" algn="l">
              <a:buNone/>
              <a:defRPr sz="1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8F2F4E45-6575-48BB-B7F1-A75E8397FF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75425" y="1268412"/>
            <a:ext cx="5316538" cy="5292936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7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7C6A3-E0EF-4FA5-9985-39667BB5D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63F39-DA16-4AA3-9128-D0141D3C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ACADEE-A7A1-4B00-995B-32E6A1A0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Name des Kapitels (optional)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94B1DF-2FD1-40EA-AC3F-A033005D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59BBFA-AA87-4BCF-8665-A95DD26A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45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49F72-06D0-43C4-95DD-BC6F63771C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C3A946-E7EC-4D51-87A3-19E57586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Name des Kapitels (optional)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808FC6-327C-4182-897F-6FF17A40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641FB9-0988-48DA-96F1-6F030438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ED38F5-D973-4765-B726-EC1D0DCBE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2241550"/>
            <a:ext cx="11591925" cy="39957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89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(schm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49F72-06D0-43C4-95DD-BC6F63771C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8" y="1324895"/>
            <a:ext cx="5975982" cy="688899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C3A946-E7EC-4D51-87A3-19E57586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Name des Kapitels (optional)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808FC6-327C-4182-897F-6FF17A40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641FB9-0988-48DA-96F1-6F030438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ED38F5-D973-4765-B726-EC1D0DCBE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8" y="2241550"/>
            <a:ext cx="5975982" cy="39957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94CEDF7-7515-40D4-8CD3-D88A3A51AE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75425" y="1268412"/>
            <a:ext cx="5316538" cy="4968875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50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49F72-06D0-43C4-95DD-BC6F63771C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8" y="1324895"/>
            <a:ext cx="3659721" cy="688899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C3A946-E7EC-4D51-87A3-19E57586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Name des Kapitels (optional)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808FC6-327C-4182-897F-6FF17A40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641FB9-0988-48DA-96F1-6F030438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ED38F5-D973-4765-B726-EC1D0DCBE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8" y="2241550"/>
            <a:ext cx="3659721" cy="39957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94CEDF7-7515-40D4-8CD3-D88A3A51AE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59796" y="1268412"/>
            <a:ext cx="7632167" cy="4968875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78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49F72-06D0-43C4-95DD-BC6F63771C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1324895"/>
            <a:ext cx="3156346" cy="688899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C3A946-E7EC-4D51-87A3-19E57586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Name des Kapitels (optional)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808FC6-327C-4182-897F-6FF17A40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641FB9-0988-48DA-96F1-6F030438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ED38F5-D973-4765-B726-EC1D0DCBE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9" y="2241550"/>
            <a:ext cx="3156346" cy="39957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94CEDF7-7515-40D4-8CD3-D88A3A51AE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68208" y="1268412"/>
            <a:ext cx="3923755" cy="4968875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Bildplatzhalter 9">
            <a:extLst>
              <a:ext uri="{FF2B5EF4-FFF2-40B4-BE49-F238E27FC236}">
                <a16:creationId xmlns:a16="http://schemas.microsoft.com/office/drawing/2014/main" id="{02B1BBEC-2C7A-44FF-9604-43F3B9CC2E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56421" y="1268412"/>
            <a:ext cx="3923755" cy="4968875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1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C3A946-E7EC-4D51-87A3-19E57586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Name des Kapitels (optional)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808FC6-327C-4182-897F-6FF17A40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641FB9-0988-48DA-96F1-6F030438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ED38F5-D973-4765-B726-EC1D0DCBE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9" y="3609020"/>
            <a:ext cx="2303573" cy="2628268"/>
          </a:xfrm>
        </p:spPr>
        <p:txBody>
          <a:bodyPr/>
          <a:lstStyle>
            <a:lvl1pPr marL="92075" indent="-92075">
              <a:defRPr sz="900"/>
            </a:lvl1pPr>
            <a:lvl2pPr marL="182563" indent="-90488">
              <a:defRPr sz="900"/>
            </a:lvl2pPr>
            <a:lvl3pPr marL="266700" indent="-84138">
              <a:defRPr sz="900"/>
            </a:lvl3pPr>
            <a:lvl4pPr marL="358775" indent="-92075">
              <a:defRPr sz="900"/>
            </a:lvl4pPr>
            <a:lvl5pPr marL="449263" indent="-90488">
              <a:defRPr sz="9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Bildplatzhalter 9">
            <a:extLst>
              <a:ext uri="{FF2B5EF4-FFF2-40B4-BE49-F238E27FC236}">
                <a16:creationId xmlns:a16="http://schemas.microsoft.com/office/drawing/2014/main" id="{02B1BBEC-2C7A-44FF-9604-43F3B9CC2E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0039" y="1268413"/>
            <a:ext cx="2303573" cy="2232596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F7359EAB-27F8-40C6-BEA9-BE6360AAA5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28331" y="3609020"/>
            <a:ext cx="2303573" cy="2628268"/>
          </a:xfrm>
        </p:spPr>
        <p:txBody>
          <a:bodyPr/>
          <a:lstStyle>
            <a:lvl1pPr marL="92075" indent="-92075">
              <a:defRPr sz="900"/>
            </a:lvl1pPr>
            <a:lvl2pPr marL="182563" indent="-90488">
              <a:defRPr sz="900"/>
            </a:lvl2pPr>
            <a:lvl3pPr marL="266700" indent="-84138">
              <a:defRPr sz="900"/>
            </a:lvl3pPr>
            <a:lvl4pPr marL="358775" indent="-92075">
              <a:defRPr sz="900"/>
            </a:lvl4pPr>
            <a:lvl5pPr marL="449263" indent="-90488">
              <a:defRPr sz="9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Bildplatzhalter 9">
            <a:extLst>
              <a:ext uri="{FF2B5EF4-FFF2-40B4-BE49-F238E27FC236}">
                <a16:creationId xmlns:a16="http://schemas.microsoft.com/office/drawing/2014/main" id="{4BF1E103-4F49-4361-A0CA-5F024751F1B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8331" y="1268413"/>
            <a:ext cx="2303573" cy="2232596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1930E164-C9BB-4A82-9524-60B17ADA31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56623" y="3609020"/>
            <a:ext cx="2303573" cy="2628268"/>
          </a:xfrm>
        </p:spPr>
        <p:txBody>
          <a:bodyPr/>
          <a:lstStyle>
            <a:lvl1pPr marL="92075" indent="-92075">
              <a:defRPr sz="900"/>
            </a:lvl1pPr>
            <a:lvl2pPr marL="182563" indent="-90488">
              <a:defRPr sz="900"/>
            </a:lvl2pPr>
            <a:lvl3pPr marL="266700" indent="-84138">
              <a:defRPr sz="900"/>
            </a:lvl3pPr>
            <a:lvl4pPr marL="358775" indent="-92075">
              <a:defRPr sz="900"/>
            </a:lvl4pPr>
            <a:lvl5pPr marL="449263" indent="-90488">
              <a:defRPr sz="9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Bildplatzhalter 9">
            <a:extLst>
              <a:ext uri="{FF2B5EF4-FFF2-40B4-BE49-F238E27FC236}">
                <a16:creationId xmlns:a16="http://schemas.microsoft.com/office/drawing/2014/main" id="{C4B605E8-1358-46B0-9403-42BC0A5E76A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56623" y="1268413"/>
            <a:ext cx="2303573" cy="2232596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9F1A9615-15C9-4659-8463-5A13E8C3480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84915" y="3609020"/>
            <a:ext cx="2303573" cy="2628268"/>
          </a:xfrm>
        </p:spPr>
        <p:txBody>
          <a:bodyPr/>
          <a:lstStyle>
            <a:lvl1pPr marL="92075" indent="-92075">
              <a:defRPr sz="900"/>
            </a:lvl1pPr>
            <a:lvl2pPr marL="182563" indent="-90488">
              <a:defRPr sz="900"/>
            </a:lvl2pPr>
            <a:lvl3pPr marL="266700" indent="-84138">
              <a:defRPr sz="900"/>
            </a:lvl3pPr>
            <a:lvl4pPr marL="358775" indent="-92075">
              <a:defRPr sz="900"/>
            </a:lvl4pPr>
            <a:lvl5pPr marL="449263" indent="-90488">
              <a:defRPr sz="9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Bildplatzhalter 9">
            <a:extLst>
              <a:ext uri="{FF2B5EF4-FFF2-40B4-BE49-F238E27FC236}">
                <a16:creationId xmlns:a16="http://schemas.microsoft.com/office/drawing/2014/main" id="{4C8D2B3B-711C-45A3-A866-73C14337CBB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84915" y="1268413"/>
            <a:ext cx="2303573" cy="2232596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39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 (schm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C3A946-E7EC-4D51-87A3-19E57586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Name des Kapitels (optional)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808FC6-327C-4182-897F-6FF17A40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641FB9-0988-48DA-96F1-6F030438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9">
            <a:extLst>
              <a:ext uri="{FF2B5EF4-FFF2-40B4-BE49-F238E27FC236}">
                <a16:creationId xmlns:a16="http://schemas.microsoft.com/office/drawing/2014/main" id="{02B1BBEC-2C7A-44FF-9604-43F3B9CC2E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0039" y="1268412"/>
            <a:ext cx="7380138" cy="4968875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49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51B7A0-2349-4EDA-A63A-B7A717CF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324895"/>
            <a:ext cx="11591924" cy="688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0BA506-857B-4D18-850B-BD7765473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037" y="2241550"/>
            <a:ext cx="11591925" cy="39957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1221F-2C01-43BF-A95C-DD43389C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80514" y="6471135"/>
            <a:ext cx="780082" cy="20499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Name des Kapitels (optional)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A9539-B132-412C-9661-DED3B820C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0038" y="6471135"/>
            <a:ext cx="10308468" cy="2049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CORDS Introduction Part 1: Getting started with </a:t>
            </a: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13D3EB-E170-4754-9007-33BFBA56E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2604" y="6471135"/>
            <a:ext cx="359358" cy="20499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68FC3C1-8B2E-4CF4-97FE-57A4E19AC87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E2579D-6D86-478F-A14A-E7114ADEE60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6" y="126208"/>
            <a:ext cx="1866555" cy="107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0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6" r:id="rId4"/>
    <p:sldLayoutId id="2147483657" r:id="rId5"/>
    <p:sldLayoutId id="2147483658" r:id="rId6"/>
    <p:sldLayoutId id="2147483659" r:id="rId7"/>
    <p:sldLayoutId id="2147483664" r:id="rId8"/>
    <p:sldLayoutId id="2147483660" r:id="rId9"/>
    <p:sldLayoutId id="2147483661" r:id="rId10"/>
    <p:sldLayoutId id="2147483662" r:id="rId11"/>
    <p:sldLayoutId id="2147483654" r:id="rId12"/>
    <p:sldLayoutId id="2147483655" r:id="rId13"/>
    <p:sldLayoutId id="214748366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82563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6213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82563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76213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pos="189" userDrawn="1">
          <p15:clr>
            <a:srgbClr val="F26B43"/>
          </p15:clr>
        </p15:guide>
        <p15:guide id="3" pos="7491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5" orient="horz" pos="14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ingeh.medium.com/markdown-for-jupyter-notebooks-cheatsheet-386c05aeebed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urses/intro-to-python-for-data-science" TargetMode="External"/><Relationship Id="rId2" Type="http://schemas.openxmlformats.org/officeDocument/2006/relationships/hyperlink" Target="https://www.learnpython.org/en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python-numpy-tutorial" TargetMode="External"/><Relationship Id="rId2" Type="http://schemas.openxmlformats.org/officeDocument/2006/relationships/hyperlink" Target="https://www.datacamp.com/community/tutorials/matplotlib-tutorial-python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till.porrmann@uni-bielefeld.de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3449F-B031-430C-9BBA-D2F16C913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038" y="1268412"/>
            <a:ext cx="5976000" cy="4392836"/>
          </a:xfrm>
        </p:spPr>
        <p:txBody>
          <a:bodyPr/>
          <a:lstStyle/>
          <a:p>
            <a:pPr algn="ctr"/>
            <a:r>
              <a:rPr lang="de-DE" sz="5400" dirty="0" err="1" smtClean="0"/>
              <a:t>Combining</a:t>
            </a:r>
            <a:r>
              <a:rPr lang="de-DE" sz="5400" dirty="0" smtClean="0"/>
              <a:t> OR </a:t>
            </a:r>
            <a:r>
              <a:rPr lang="de-DE" sz="5400" dirty="0" err="1" smtClean="0"/>
              <a:t>and</a:t>
            </a:r>
            <a:r>
              <a:rPr lang="de-DE" sz="5400" dirty="0" smtClean="0"/>
              <a:t> Data Science –</a:t>
            </a:r>
            <a:br>
              <a:rPr lang="de-DE" sz="5400" dirty="0" smtClean="0"/>
            </a:br>
            <a:r>
              <a:rPr lang="de-DE" sz="5400" b="0" i="1" dirty="0" err="1" smtClean="0"/>
              <a:t>Refresher</a:t>
            </a:r>
            <a:r>
              <a:rPr lang="de-DE" sz="5400" b="0" i="1" dirty="0" smtClean="0"/>
              <a:t> </a:t>
            </a:r>
            <a:br>
              <a:rPr lang="de-DE" sz="5400" b="0" i="1" dirty="0" smtClean="0"/>
            </a:br>
            <a:r>
              <a:rPr lang="de-DE" sz="5400" b="0" i="1" dirty="0" smtClean="0"/>
              <a:t>Tutorial</a:t>
            </a:r>
            <a:endParaRPr lang="de-DE" sz="5400" b="0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3CE45C-DC2B-49D2-A5FD-6DE89E615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037" y="5208436"/>
            <a:ext cx="5975351" cy="13965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 smtClean="0"/>
              <a:t>Till </a:t>
            </a:r>
            <a:r>
              <a:rPr lang="de-DE" dirty="0" err="1" smtClean="0"/>
              <a:t>Porrmann</a:t>
            </a:r>
            <a:endParaRPr lang="de-DE" dirty="0" smtClean="0"/>
          </a:p>
          <a:p>
            <a:pPr>
              <a:lnSpc>
                <a:spcPct val="100000"/>
              </a:lnSpc>
            </a:pPr>
            <a:r>
              <a:rPr lang="de-DE" dirty="0" err="1" smtClean="0"/>
              <a:t>Decison</a:t>
            </a:r>
            <a:r>
              <a:rPr lang="de-DE" dirty="0" smtClean="0"/>
              <a:t> Analytics Group Uni Bielefeld</a:t>
            </a:r>
            <a:endParaRPr lang="de-DE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A51C4776-9C54-42BC-B8B9-8B5A92D450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5425" y="1268413"/>
            <a:ext cx="5316538" cy="52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54287-FAE4-46BF-898C-11403B8F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Downloading</a:t>
            </a:r>
            <a:r>
              <a:rPr lang="de-DE" dirty="0" smtClean="0"/>
              <a:t> </a:t>
            </a:r>
            <a:r>
              <a:rPr lang="de-DE" dirty="0" err="1" smtClean="0"/>
              <a:t>Anaconda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B566B-FF5A-44F1-BAB1-D5780C63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At </a:t>
            </a:r>
            <a:r>
              <a:rPr lang="de-DE" dirty="0" smtClean="0">
                <a:hlinkClick r:id="rId2"/>
              </a:rPr>
              <a:t>https://www.anaconda.com/products/individual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b="1" dirty="0"/>
              <a:t> Download</a:t>
            </a:r>
            <a:endParaRPr lang="de-DE" dirty="0" smtClean="0"/>
          </a:p>
          <a:p>
            <a:r>
              <a:rPr lang="de-DE" dirty="0" smtClean="0"/>
              <a:t>Select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installer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Run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installation</a:t>
            </a:r>
            <a:endParaRPr lang="de-DE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(Start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Anaconda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Prompt, type:</a:t>
            </a:r>
          </a:p>
          <a:p>
            <a:pPr lvl="2"/>
            <a:r>
              <a:rPr lang="de-DE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conda</a:t>
            </a:r>
            <a:r>
              <a:rPr lang="de-DE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info</a:t>
            </a:r>
            <a:r>
              <a:rPr lang="de-DE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see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if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installation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worked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properly</a:t>
            </a:r>
            <a:endParaRPr lang="de-DE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de-DE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Jupyter</a:t>
            </a:r>
            <a:r>
              <a:rPr lang="de-DE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notebook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start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endParaRPr lang="de-DE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D13B5-9A39-4C23-BBDA-DDC9B435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46286-72BA-4438-9B4B-BA4F8F3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3356992"/>
            <a:ext cx="6641417" cy="229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54287-FAE4-46BF-898C-11403B8F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Downloading</a:t>
            </a:r>
            <a:r>
              <a:rPr lang="de-DE" dirty="0" smtClean="0"/>
              <a:t> </a:t>
            </a:r>
            <a:r>
              <a:rPr lang="de-DE" dirty="0" err="1" smtClean="0"/>
              <a:t>Anaconda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B566B-FF5A-44F1-BAB1-D5780C63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2241550"/>
            <a:ext cx="6438429" cy="3995738"/>
          </a:xfrm>
        </p:spPr>
        <p:txBody>
          <a:bodyPr/>
          <a:lstStyle/>
          <a:p>
            <a:r>
              <a:rPr lang="de-DE" dirty="0"/>
              <a:t>At </a:t>
            </a:r>
            <a:r>
              <a:rPr lang="de-DE" dirty="0" smtClean="0">
                <a:hlinkClick r:id="rId2"/>
              </a:rPr>
              <a:t>https://www.anaconda.com/products/individual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b="1" dirty="0"/>
              <a:t> Download</a:t>
            </a:r>
            <a:endParaRPr lang="de-DE" dirty="0" smtClean="0"/>
          </a:p>
          <a:p>
            <a:r>
              <a:rPr lang="de-DE" dirty="0" smtClean="0"/>
              <a:t>Select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installer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r>
              <a:rPr lang="de-DE" dirty="0" smtClean="0"/>
              <a:t>Run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endParaRPr lang="de-DE" dirty="0" smtClean="0"/>
          </a:p>
          <a:p>
            <a:r>
              <a:rPr lang="de-DE" dirty="0" smtClean="0">
                <a:solidFill>
                  <a:srgbClr val="8C3250"/>
                </a:solidFill>
              </a:rPr>
              <a:t>(Start </a:t>
            </a:r>
            <a:r>
              <a:rPr lang="de-DE" dirty="0" err="1" smtClean="0">
                <a:solidFill>
                  <a:srgbClr val="8C3250"/>
                </a:solidFill>
              </a:rPr>
              <a:t>Anaconda</a:t>
            </a:r>
            <a:r>
              <a:rPr lang="de-DE" dirty="0" smtClean="0">
                <a:solidFill>
                  <a:srgbClr val="8C3250"/>
                </a:solidFill>
              </a:rPr>
              <a:t> Prompt, type:</a:t>
            </a:r>
          </a:p>
          <a:p>
            <a:pPr lvl="2"/>
            <a:r>
              <a:rPr lang="de-DE" i="1" dirty="0" err="1" smtClean="0">
                <a:solidFill>
                  <a:srgbClr val="8C32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conda</a:t>
            </a:r>
            <a:r>
              <a:rPr lang="de-DE" i="1" dirty="0" smtClean="0">
                <a:solidFill>
                  <a:srgbClr val="8C32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i="1" dirty="0" err="1" smtClean="0">
                <a:solidFill>
                  <a:srgbClr val="8C32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</a:t>
            </a:r>
            <a:r>
              <a:rPr lang="de-DE" i="1" dirty="0" smtClean="0">
                <a:solidFill>
                  <a:srgbClr val="8C3250"/>
                </a:solidFill>
              </a:rPr>
              <a:t> </a:t>
            </a:r>
            <a:r>
              <a:rPr lang="de-DE" dirty="0" err="1" smtClean="0">
                <a:solidFill>
                  <a:srgbClr val="8C3250"/>
                </a:solidFill>
              </a:rPr>
              <a:t>to</a:t>
            </a:r>
            <a:r>
              <a:rPr lang="de-DE" dirty="0" smtClean="0">
                <a:solidFill>
                  <a:srgbClr val="8C3250"/>
                </a:solidFill>
              </a:rPr>
              <a:t> </a:t>
            </a:r>
            <a:r>
              <a:rPr lang="de-DE" dirty="0" err="1" smtClean="0">
                <a:solidFill>
                  <a:srgbClr val="8C3250"/>
                </a:solidFill>
              </a:rPr>
              <a:t>see</a:t>
            </a:r>
            <a:r>
              <a:rPr lang="de-DE" dirty="0" smtClean="0">
                <a:solidFill>
                  <a:srgbClr val="8C3250"/>
                </a:solidFill>
              </a:rPr>
              <a:t> </a:t>
            </a:r>
            <a:r>
              <a:rPr lang="de-DE" dirty="0" err="1" smtClean="0">
                <a:solidFill>
                  <a:srgbClr val="8C3250"/>
                </a:solidFill>
              </a:rPr>
              <a:t>if</a:t>
            </a:r>
            <a:r>
              <a:rPr lang="de-DE" dirty="0" smtClean="0">
                <a:solidFill>
                  <a:srgbClr val="8C3250"/>
                </a:solidFill>
              </a:rPr>
              <a:t> </a:t>
            </a:r>
            <a:r>
              <a:rPr lang="de-DE" dirty="0" err="1" smtClean="0">
                <a:solidFill>
                  <a:srgbClr val="8C3250"/>
                </a:solidFill>
              </a:rPr>
              <a:t>the</a:t>
            </a:r>
            <a:r>
              <a:rPr lang="de-DE" dirty="0" smtClean="0">
                <a:solidFill>
                  <a:srgbClr val="8C3250"/>
                </a:solidFill>
              </a:rPr>
              <a:t> </a:t>
            </a:r>
            <a:r>
              <a:rPr lang="de-DE" dirty="0" err="1" smtClean="0">
                <a:solidFill>
                  <a:srgbClr val="8C3250"/>
                </a:solidFill>
              </a:rPr>
              <a:t>installation</a:t>
            </a:r>
            <a:r>
              <a:rPr lang="de-DE" dirty="0" smtClean="0">
                <a:solidFill>
                  <a:srgbClr val="8C3250"/>
                </a:solidFill>
              </a:rPr>
              <a:t> </a:t>
            </a:r>
            <a:r>
              <a:rPr lang="de-DE" dirty="0" err="1" smtClean="0">
                <a:solidFill>
                  <a:srgbClr val="8C3250"/>
                </a:solidFill>
              </a:rPr>
              <a:t>worked</a:t>
            </a:r>
            <a:r>
              <a:rPr lang="de-DE" dirty="0" smtClean="0">
                <a:solidFill>
                  <a:srgbClr val="8C3250"/>
                </a:solidFill>
              </a:rPr>
              <a:t> </a:t>
            </a:r>
            <a:r>
              <a:rPr lang="de-DE" dirty="0" err="1" smtClean="0">
                <a:solidFill>
                  <a:srgbClr val="8C3250"/>
                </a:solidFill>
              </a:rPr>
              <a:t>properly</a:t>
            </a:r>
            <a:endParaRPr lang="de-DE" dirty="0" smtClean="0">
              <a:solidFill>
                <a:srgbClr val="8C3250"/>
              </a:solidFill>
            </a:endParaRPr>
          </a:p>
          <a:p>
            <a:pPr lvl="2"/>
            <a:r>
              <a:rPr lang="de-DE" i="1" dirty="0" err="1" smtClean="0">
                <a:solidFill>
                  <a:srgbClr val="8C32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Jupyter</a:t>
            </a:r>
            <a:r>
              <a:rPr lang="de-DE" i="1" dirty="0" smtClean="0">
                <a:solidFill>
                  <a:srgbClr val="8C32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i="1" dirty="0" err="1" smtClean="0">
                <a:solidFill>
                  <a:srgbClr val="8C32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notebook</a:t>
            </a:r>
            <a:r>
              <a:rPr lang="de-DE" dirty="0" smtClean="0">
                <a:solidFill>
                  <a:srgbClr val="8C3250"/>
                </a:solidFill>
              </a:rPr>
              <a:t> </a:t>
            </a:r>
            <a:r>
              <a:rPr lang="de-DE" dirty="0" err="1" smtClean="0">
                <a:solidFill>
                  <a:srgbClr val="8C3250"/>
                </a:solidFill>
              </a:rPr>
              <a:t>to</a:t>
            </a:r>
            <a:r>
              <a:rPr lang="de-DE" dirty="0" smtClean="0">
                <a:solidFill>
                  <a:srgbClr val="8C3250"/>
                </a:solidFill>
              </a:rPr>
              <a:t> </a:t>
            </a:r>
            <a:r>
              <a:rPr lang="de-DE" dirty="0" err="1" smtClean="0">
                <a:solidFill>
                  <a:srgbClr val="8C3250"/>
                </a:solidFill>
              </a:rPr>
              <a:t>start</a:t>
            </a:r>
            <a:r>
              <a:rPr lang="de-DE" dirty="0" smtClean="0">
                <a:solidFill>
                  <a:srgbClr val="8C3250"/>
                </a:solidFill>
              </a:rPr>
              <a:t>)</a:t>
            </a:r>
            <a:endParaRPr lang="de-DE" i="1" dirty="0" smtClean="0">
              <a:solidFill>
                <a:srgbClr val="8C3250"/>
              </a:solidFill>
            </a:endParaRP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D13B5-9A39-4C23-BBDA-DDC9B435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46286-72BA-4438-9B4B-BA4F8F3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11</a:t>
            </a:fld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466" y="1505339"/>
            <a:ext cx="5184576" cy="475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54287-FAE4-46BF-898C-11403B8F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Downloading</a:t>
            </a:r>
            <a:r>
              <a:rPr lang="de-DE" dirty="0" smtClean="0"/>
              <a:t> </a:t>
            </a:r>
            <a:r>
              <a:rPr lang="de-DE" dirty="0" err="1" smtClean="0"/>
              <a:t>Anaconda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B566B-FF5A-44F1-BAB1-D5780C63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2241550"/>
            <a:ext cx="6438429" cy="3995738"/>
          </a:xfrm>
        </p:spPr>
        <p:txBody>
          <a:bodyPr/>
          <a:lstStyle/>
          <a:p>
            <a:r>
              <a:rPr lang="de-DE" dirty="0"/>
              <a:t>At </a:t>
            </a:r>
            <a:r>
              <a:rPr lang="de-DE" dirty="0" smtClean="0">
                <a:hlinkClick r:id="rId2"/>
              </a:rPr>
              <a:t>https://www.anaconda.com/products/individual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b="1" dirty="0"/>
              <a:t> Download</a:t>
            </a:r>
            <a:endParaRPr lang="de-DE" dirty="0" smtClean="0"/>
          </a:p>
          <a:p>
            <a:r>
              <a:rPr lang="de-DE" dirty="0" smtClean="0"/>
              <a:t>Select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installer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r>
              <a:rPr lang="de-DE" dirty="0" smtClean="0"/>
              <a:t>Run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endParaRPr lang="de-DE" dirty="0"/>
          </a:p>
          <a:p>
            <a:r>
              <a:rPr lang="de-DE" dirty="0" smtClean="0"/>
              <a:t>Start </a:t>
            </a:r>
            <a:r>
              <a:rPr lang="de-DE" dirty="0" err="1" smtClean="0"/>
              <a:t>Anaconda</a:t>
            </a:r>
            <a:r>
              <a:rPr lang="de-DE" dirty="0" smtClean="0"/>
              <a:t> Navigator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D13B5-9A39-4C23-BBDA-DDC9B435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46286-72BA-4438-9B4B-BA4F8F3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12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1556792"/>
            <a:ext cx="5328592" cy="461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8" y="1628800"/>
            <a:ext cx="11591924" cy="688899"/>
          </a:xfrm>
        </p:spPr>
        <p:txBody>
          <a:bodyPr/>
          <a:lstStyle/>
          <a:p>
            <a:pPr algn="ctr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Notebooks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13</a:t>
            </a:fld>
            <a:endParaRPr lang="de-DE"/>
          </a:p>
        </p:txBody>
      </p:sp>
      <p:grpSp>
        <p:nvGrpSpPr>
          <p:cNvPr id="92" name="Gruppieren 91"/>
          <p:cNvGrpSpPr/>
          <p:nvPr/>
        </p:nvGrpSpPr>
        <p:grpSpPr>
          <a:xfrm>
            <a:off x="1343472" y="3501008"/>
            <a:ext cx="10096727" cy="2247421"/>
            <a:chOff x="1487488" y="3499334"/>
            <a:chExt cx="10096727" cy="2247421"/>
          </a:xfrm>
        </p:grpSpPr>
        <p:sp>
          <p:nvSpPr>
            <p:cNvPr id="93" name="Linie">
              <a:extLst>
                <a:ext uri="{FF2B5EF4-FFF2-40B4-BE49-F238E27FC236}">
                  <a16:creationId xmlns:a16="http://schemas.microsoft.com/office/drawing/2014/main" id="{FACB5461-4996-45DE-8F86-CC52DEAE8F25}"/>
                </a:ext>
              </a:extLst>
            </p:cNvPr>
            <p:cNvSpPr/>
            <p:nvPr/>
          </p:nvSpPr>
          <p:spPr>
            <a:xfrm>
              <a:off x="1487488" y="5567159"/>
              <a:ext cx="9180479" cy="1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4" name="Linie">
              <a:extLst>
                <a:ext uri="{FF2B5EF4-FFF2-40B4-BE49-F238E27FC236}">
                  <a16:creationId xmlns:a16="http://schemas.microsoft.com/office/drawing/2014/main" id="{907072D4-CFFE-4E45-9F1D-B62D681C3A10}"/>
                </a:ext>
              </a:extLst>
            </p:cNvPr>
            <p:cNvSpPr/>
            <p:nvPr/>
          </p:nvSpPr>
          <p:spPr>
            <a:xfrm flipV="1">
              <a:off x="1632867" y="4038979"/>
              <a:ext cx="1" cy="1524799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5" name="Linie">
              <a:extLst>
                <a:ext uri="{FF2B5EF4-FFF2-40B4-BE49-F238E27FC236}">
                  <a16:creationId xmlns:a16="http://schemas.microsoft.com/office/drawing/2014/main" id="{00A6A981-8AA4-47D7-AFBC-61C015D607DA}"/>
                </a:ext>
              </a:extLst>
            </p:cNvPr>
            <p:cNvSpPr/>
            <p:nvPr/>
          </p:nvSpPr>
          <p:spPr>
            <a:xfrm flipV="1">
              <a:off x="175618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6" name="Linie">
              <a:extLst>
                <a:ext uri="{FF2B5EF4-FFF2-40B4-BE49-F238E27FC236}">
                  <a16:creationId xmlns:a16="http://schemas.microsoft.com/office/drawing/2014/main" id="{CB3F2BA0-031A-4A36-B118-09ABFF7DC865}"/>
                </a:ext>
              </a:extLst>
            </p:cNvPr>
            <p:cNvSpPr/>
            <p:nvPr/>
          </p:nvSpPr>
          <p:spPr>
            <a:xfrm flipV="1">
              <a:off x="187950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7" name="Linie">
              <a:extLst>
                <a:ext uri="{FF2B5EF4-FFF2-40B4-BE49-F238E27FC236}">
                  <a16:creationId xmlns:a16="http://schemas.microsoft.com/office/drawing/2014/main" id="{557D5FCF-E6C8-452B-B638-432A756A5911}"/>
                </a:ext>
              </a:extLst>
            </p:cNvPr>
            <p:cNvSpPr/>
            <p:nvPr/>
          </p:nvSpPr>
          <p:spPr>
            <a:xfrm flipV="1">
              <a:off x="2002820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8" name="Linie">
              <a:extLst>
                <a:ext uri="{FF2B5EF4-FFF2-40B4-BE49-F238E27FC236}">
                  <a16:creationId xmlns:a16="http://schemas.microsoft.com/office/drawing/2014/main" id="{36103C4D-F96C-48EE-9255-B29FF8027BAA}"/>
                </a:ext>
              </a:extLst>
            </p:cNvPr>
            <p:cNvSpPr/>
            <p:nvPr/>
          </p:nvSpPr>
          <p:spPr>
            <a:xfrm flipV="1">
              <a:off x="212613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9" name="Linie">
              <a:extLst>
                <a:ext uri="{FF2B5EF4-FFF2-40B4-BE49-F238E27FC236}">
                  <a16:creationId xmlns:a16="http://schemas.microsoft.com/office/drawing/2014/main" id="{C9B6F9B5-79AC-4A65-8A60-8D3D2A4EB31E}"/>
                </a:ext>
              </a:extLst>
            </p:cNvPr>
            <p:cNvSpPr/>
            <p:nvPr/>
          </p:nvSpPr>
          <p:spPr>
            <a:xfrm flipV="1">
              <a:off x="224945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0" name="Linie">
              <a:extLst>
                <a:ext uri="{FF2B5EF4-FFF2-40B4-BE49-F238E27FC236}">
                  <a16:creationId xmlns:a16="http://schemas.microsoft.com/office/drawing/2014/main" id="{F04597A8-3D0F-493E-A526-90EA8F1C9F70}"/>
                </a:ext>
              </a:extLst>
            </p:cNvPr>
            <p:cNvSpPr/>
            <p:nvPr/>
          </p:nvSpPr>
          <p:spPr>
            <a:xfrm flipV="1">
              <a:off x="237277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1" name="Linie">
              <a:extLst>
                <a:ext uri="{FF2B5EF4-FFF2-40B4-BE49-F238E27FC236}">
                  <a16:creationId xmlns:a16="http://schemas.microsoft.com/office/drawing/2014/main" id="{A7006451-E7AE-49DD-822B-02375E338A21}"/>
                </a:ext>
              </a:extLst>
            </p:cNvPr>
            <p:cNvSpPr/>
            <p:nvPr/>
          </p:nvSpPr>
          <p:spPr>
            <a:xfrm flipV="1">
              <a:off x="249608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2" name="Linie">
              <a:extLst>
                <a:ext uri="{FF2B5EF4-FFF2-40B4-BE49-F238E27FC236}">
                  <a16:creationId xmlns:a16="http://schemas.microsoft.com/office/drawing/2014/main" id="{C7EBF7C1-86CE-425B-93ED-C90A50ACE5D5}"/>
                </a:ext>
              </a:extLst>
            </p:cNvPr>
            <p:cNvSpPr/>
            <p:nvPr/>
          </p:nvSpPr>
          <p:spPr>
            <a:xfrm flipV="1">
              <a:off x="261940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3" name="Linie">
              <a:extLst>
                <a:ext uri="{FF2B5EF4-FFF2-40B4-BE49-F238E27FC236}">
                  <a16:creationId xmlns:a16="http://schemas.microsoft.com/office/drawing/2014/main" id="{D994B856-54DD-4B3A-BE6D-E77870730FA6}"/>
                </a:ext>
              </a:extLst>
            </p:cNvPr>
            <p:cNvSpPr/>
            <p:nvPr/>
          </p:nvSpPr>
          <p:spPr>
            <a:xfrm flipV="1">
              <a:off x="274272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4" name="Linie">
              <a:extLst>
                <a:ext uri="{FF2B5EF4-FFF2-40B4-BE49-F238E27FC236}">
                  <a16:creationId xmlns:a16="http://schemas.microsoft.com/office/drawing/2014/main" id="{043963F5-1F09-4C54-B329-B8DF9128AA7D}"/>
                </a:ext>
              </a:extLst>
            </p:cNvPr>
            <p:cNvSpPr/>
            <p:nvPr/>
          </p:nvSpPr>
          <p:spPr>
            <a:xfrm flipV="1">
              <a:off x="3240831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5" name="Linie">
              <a:extLst>
                <a:ext uri="{FF2B5EF4-FFF2-40B4-BE49-F238E27FC236}">
                  <a16:creationId xmlns:a16="http://schemas.microsoft.com/office/drawing/2014/main" id="{2E9B86E3-E56A-4A36-B119-C1B0E86107DA}"/>
                </a:ext>
              </a:extLst>
            </p:cNvPr>
            <p:cNvSpPr/>
            <p:nvPr/>
          </p:nvSpPr>
          <p:spPr>
            <a:xfrm flipV="1">
              <a:off x="298935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6" name="Linie">
              <a:extLst>
                <a:ext uri="{FF2B5EF4-FFF2-40B4-BE49-F238E27FC236}">
                  <a16:creationId xmlns:a16="http://schemas.microsoft.com/office/drawing/2014/main" id="{8D211632-D16C-43BD-B5AA-CD5E2600F97E}"/>
                </a:ext>
              </a:extLst>
            </p:cNvPr>
            <p:cNvSpPr/>
            <p:nvPr/>
          </p:nvSpPr>
          <p:spPr>
            <a:xfrm flipV="1">
              <a:off x="311267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7" name="Linie">
              <a:extLst>
                <a:ext uri="{FF2B5EF4-FFF2-40B4-BE49-F238E27FC236}">
                  <a16:creationId xmlns:a16="http://schemas.microsoft.com/office/drawing/2014/main" id="{61CF6E11-1EFC-410B-82F4-E9A4A8E7A4ED}"/>
                </a:ext>
              </a:extLst>
            </p:cNvPr>
            <p:cNvSpPr/>
            <p:nvPr/>
          </p:nvSpPr>
          <p:spPr>
            <a:xfrm flipV="1">
              <a:off x="335930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8" name="Linie">
              <a:extLst>
                <a:ext uri="{FF2B5EF4-FFF2-40B4-BE49-F238E27FC236}">
                  <a16:creationId xmlns:a16="http://schemas.microsoft.com/office/drawing/2014/main" id="{786B7707-99F5-47DB-A4FE-4319C591ABA5}"/>
                </a:ext>
              </a:extLst>
            </p:cNvPr>
            <p:cNvSpPr/>
            <p:nvPr/>
          </p:nvSpPr>
          <p:spPr>
            <a:xfrm flipV="1">
              <a:off x="348262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9" name="Linie">
              <a:extLst>
                <a:ext uri="{FF2B5EF4-FFF2-40B4-BE49-F238E27FC236}">
                  <a16:creationId xmlns:a16="http://schemas.microsoft.com/office/drawing/2014/main" id="{83ADE3AD-DDA4-42B6-B8F4-064BEA0ED4E8}"/>
                </a:ext>
              </a:extLst>
            </p:cNvPr>
            <p:cNvSpPr/>
            <p:nvPr/>
          </p:nvSpPr>
          <p:spPr>
            <a:xfrm flipV="1">
              <a:off x="360594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0" name="Linie">
              <a:extLst>
                <a:ext uri="{FF2B5EF4-FFF2-40B4-BE49-F238E27FC236}">
                  <a16:creationId xmlns:a16="http://schemas.microsoft.com/office/drawing/2014/main" id="{4B168C45-81C3-48B6-A7E6-12DA1C277322}"/>
                </a:ext>
              </a:extLst>
            </p:cNvPr>
            <p:cNvSpPr/>
            <p:nvPr/>
          </p:nvSpPr>
          <p:spPr>
            <a:xfrm flipV="1">
              <a:off x="372926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1" name="Linie">
              <a:extLst>
                <a:ext uri="{FF2B5EF4-FFF2-40B4-BE49-F238E27FC236}">
                  <a16:creationId xmlns:a16="http://schemas.microsoft.com/office/drawing/2014/main" id="{EDECEFC2-9465-4E57-A04D-0442E9949D3C}"/>
                </a:ext>
              </a:extLst>
            </p:cNvPr>
            <p:cNvSpPr/>
            <p:nvPr/>
          </p:nvSpPr>
          <p:spPr>
            <a:xfrm flipV="1">
              <a:off x="385257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2" name="Linie">
              <a:extLst>
                <a:ext uri="{FF2B5EF4-FFF2-40B4-BE49-F238E27FC236}">
                  <a16:creationId xmlns:a16="http://schemas.microsoft.com/office/drawing/2014/main" id="{72749F8F-8F4E-4B5C-BF1B-F341413ADA0A}"/>
                </a:ext>
              </a:extLst>
            </p:cNvPr>
            <p:cNvSpPr/>
            <p:nvPr/>
          </p:nvSpPr>
          <p:spPr>
            <a:xfrm flipV="1">
              <a:off x="397589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3" name="Linie">
              <a:extLst>
                <a:ext uri="{FF2B5EF4-FFF2-40B4-BE49-F238E27FC236}">
                  <a16:creationId xmlns:a16="http://schemas.microsoft.com/office/drawing/2014/main" id="{1BB188A9-7020-417C-AE37-76E74DAB864B}"/>
                </a:ext>
              </a:extLst>
            </p:cNvPr>
            <p:cNvSpPr/>
            <p:nvPr/>
          </p:nvSpPr>
          <p:spPr>
            <a:xfrm flipV="1">
              <a:off x="4223545" y="5363412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4" name="Linie">
              <a:extLst>
                <a:ext uri="{FF2B5EF4-FFF2-40B4-BE49-F238E27FC236}">
                  <a16:creationId xmlns:a16="http://schemas.microsoft.com/office/drawing/2014/main" id="{AD31BC8B-9E0C-4C46-9C17-694450D5CC19}"/>
                </a:ext>
              </a:extLst>
            </p:cNvPr>
            <p:cNvSpPr/>
            <p:nvPr/>
          </p:nvSpPr>
          <p:spPr>
            <a:xfrm flipV="1">
              <a:off x="4343064" y="535630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5" name="Linie">
              <a:extLst>
                <a:ext uri="{FF2B5EF4-FFF2-40B4-BE49-F238E27FC236}">
                  <a16:creationId xmlns:a16="http://schemas.microsoft.com/office/drawing/2014/main" id="{A24F4D4A-6758-406B-959D-4C73862C1BF5}"/>
                </a:ext>
              </a:extLst>
            </p:cNvPr>
            <p:cNvSpPr/>
            <p:nvPr/>
          </p:nvSpPr>
          <p:spPr>
            <a:xfrm flipV="1">
              <a:off x="4836996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6" name="Linie">
              <a:extLst>
                <a:ext uri="{FF2B5EF4-FFF2-40B4-BE49-F238E27FC236}">
                  <a16:creationId xmlns:a16="http://schemas.microsoft.com/office/drawing/2014/main" id="{6405827A-3C0D-4781-A799-D545C70F5D3F}"/>
                </a:ext>
              </a:extLst>
            </p:cNvPr>
            <p:cNvSpPr/>
            <p:nvPr/>
          </p:nvSpPr>
          <p:spPr>
            <a:xfrm flipV="1">
              <a:off x="446916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7" name="Linie">
              <a:extLst>
                <a:ext uri="{FF2B5EF4-FFF2-40B4-BE49-F238E27FC236}">
                  <a16:creationId xmlns:a16="http://schemas.microsoft.com/office/drawing/2014/main" id="{096E2916-75A0-4D0A-B94F-038E7B9F302F}"/>
                </a:ext>
              </a:extLst>
            </p:cNvPr>
            <p:cNvSpPr/>
            <p:nvPr/>
          </p:nvSpPr>
          <p:spPr>
            <a:xfrm flipV="1">
              <a:off x="459248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8" name="Linie">
              <a:extLst>
                <a:ext uri="{FF2B5EF4-FFF2-40B4-BE49-F238E27FC236}">
                  <a16:creationId xmlns:a16="http://schemas.microsoft.com/office/drawing/2014/main" id="{3C73F9A3-5E7C-47AA-B90C-B9694277AF7D}"/>
                </a:ext>
              </a:extLst>
            </p:cNvPr>
            <p:cNvSpPr/>
            <p:nvPr/>
          </p:nvSpPr>
          <p:spPr>
            <a:xfrm flipV="1">
              <a:off x="471579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9" name="Linie">
              <a:extLst>
                <a:ext uri="{FF2B5EF4-FFF2-40B4-BE49-F238E27FC236}">
                  <a16:creationId xmlns:a16="http://schemas.microsoft.com/office/drawing/2014/main" id="{246D8B13-D9F1-46C4-9240-5710DD45C99A}"/>
                </a:ext>
              </a:extLst>
            </p:cNvPr>
            <p:cNvSpPr/>
            <p:nvPr/>
          </p:nvSpPr>
          <p:spPr>
            <a:xfrm flipV="1">
              <a:off x="496243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0" name="Linie">
              <a:extLst>
                <a:ext uri="{FF2B5EF4-FFF2-40B4-BE49-F238E27FC236}">
                  <a16:creationId xmlns:a16="http://schemas.microsoft.com/office/drawing/2014/main" id="{52AF122D-7635-4320-BFE4-A11A7FAC41FE}"/>
                </a:ext>
              </a:extLst>
            </p:cNvPr>
            <p:cNvSpPr/>
            <p:nvPr/>
          </p:nvSpPr>
          <p:spPr>
            <a:xfrm flipV="1">
              <a:off x="508575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1" name="Linie">
              <a:extLst>
                <a:ext uri="{FF2B5EF4-FFF2-40B4-BE49-F238E27FC236}">
                  <a16:creationId xmlns:a16="http://schemas.microsoft.com/office/drawing/2014/main" id="{C26FEFB5-56E2-4F43-9E18-C3FDF48A010E}"/>
                </a:ext>
              </a:extLst>
            </p:cNvPr>
            <p:cNvSpPr/>
            <p:nvPr/>
          </p:nvSpPr>
          <p:spPr>
            <a:xfrm flipV="1">
              <a:off x="520906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2" name="Linie">
              <a:extLst>
                <a:ext uri="{FF2B5EF4-FFF2-40B4-BE49-F238E27FC236}">
                  <a16:creationId xmlns:a16="http://schemas.microsoft.com/office/drawing/2014/main" id="{741FDC32-E793-4538-80AF-62FA8151C7ED}"/>
                </a:ext>
              </a:extLst>
            </p:cNvPr>
            <p:cNvSpPr/>
            <p:nvPr/>
          </p:nvSpPr>
          <p:spPr>
            <a:xfrm flipV="1">
              <a:off x="533238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3" name="Linie">
              <a:extLst>
                <a:ext uri="{FF2B5EF4-FFF2-40B4-BE49-F238E27FC236}">
                  <a16:creationId xmlns:a16="http://schemas.microsoft.com/office/drawing/2014/main" id="{BDFEDFC6-C714-4996-B83E-0B6489CF6AD1}"/>
                </a:ext>
              </a:extLst>
            </p:cNvPr>
            <p:cNvSpPr/>
            <p:nvPr/>
          </p:nvSpPr>
          <p:spPr>
            <a:xfrm flipV="1">
              <a:off x="545570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4" name="Linie">
              <a:extLst>
                <a:ext uri="{FF2B5EF4-FFF2-40B4-BE49-F238E27FC236}">
                  <a16:creationId xmlns:a16="http://schemas.microsoft.com/office/drawing/2014/main" id="{872A11A0-0658-4CA1-A021-8EE9F1115291}"/>
                </a:ext>
              </a:extLst>
            </p:cNvPr>
            <p:cNvSpPr/>
            <p:nvPr/>
          </p:nvSpPr>
          <p:spPr>
            <a:xfrm flipV="1">
              <a:off x="557901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5" name="Linie">
              <a:extLst>
                <a:ext uri="{FF2B5EF4-FFF2-40B4-BE49-F238E27FC236}">
                  <a16:creationId xmlns:a16="http://schemas.microsoft.com/office/drawing/2014/main" id="{556A385B-05FC-458B-948F-D7FF0497CBF3}"/>
                </a:ext>
              </a:extLst>
            </p:cNvPr>
            <p:cNvSpPr/>
            <p:nvPr/>
          </p:nvSpPr>
          <p:spPr>
            <a:xfrm flipV="1">
              <a:off x="6447298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6" name="Linie">
              <a:extLst>
                <a:ext uri="{FF2B5EF4-FFF2-40B4-BE49-F238E27FC236}">
                  <a16:creationId xmlns:a16="http://schemas.microsoft.com/office/drawing/2014/main" id="{5412E8CD-F104-4333-B4E7-434ED9B338E1}"/>
                </a:ext>
              </a:extLst>
            </p:cNvPr>
            <p:cNvSpPr/>
            <p:nvPr/>
          </p:nvSpPr>
          <p:spPr>
            <a:xfrm flipV="1">
              <a:off x="582565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7" name="Linie">
              <a:extLst>
                <a:ext uri="{FF2B5EF4-FFF2-40B4-BE49-F238E27FC236}">
                  <a16:creationId xmlns:a16="http://schemas.microsoft.com/office/drawing/2014/main" id="{49FA929B-CA20-4417-A623-37AA93DF966A}"/>
                </a:ext>
              </a:extLst>
            </p:cNvPr>
            <p:cNvSpPr/>
            <p:nvPr/>
          </p:nvSpPr>
          <p:spPr>
            <a:xfrm flipV="1">
              <a:off x="594897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8" name="Linie">
              <a:extLst>
                <a:ext uri="{FF2B5EF4-FFF2-40B4-BE49-F238E27FC236}">
                  <a16:creationId xmlns:a16="http://schemas.microsoft.com/office/drawing/2014/main" id="{403A6161-52C0-47DB-A141-B5A89659FA11}"/>
                </a:ext>
              </a:extLst>
            </p:cNvPr>
            <p:cNvSpPr/>
            <p:nvPr/>
          </p:nvSpPr>
          <p:spPr>
            <a:xfrm flipV="1">
              <a:off x="607228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9" name="Linie">
              <a:extLst>
                <a:ext uri="{FF2B5EF4-FFF2-40B4-BE49-F238E27FC236}">
                  <a16:creationId xmlns:a16="http://schemas.microsoft.com/office/drawing/2014/main" id="{1EF64B1A-5ABB-4992-B45A-6BB9BD5FD41C}"/>
                </a:ext>
              </a:extLst>
            </p:cNvPr>
            <p:cNvSpPr/>
            <p:nvPr/>
          </p:nvSpPr>
          <p:spPr>
            <a:xfrm flipV="1">
              <a:off x="619560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0" name="Linie">
              <a:extLst>
                <a:ext uri="{FF2B5EF4-FFF2-40B4-BE49-F238E27FC236}">
                  <a16:creationId xmlns:a16="http://schemas.microsoft.com/office/drawing/2014/main" id="{11E0662A-C43C-4805-A14A-305DD304470D}"/>
                </a:ext>
              </a:extLst>
            </p:cNvPr>
            <p:cNvSpPr/>
            <p:nvPr/>
          </p:nvSpPr>
          <p:spPr>
            <a:xfrm flipV="1">
              <a:off x="631892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1" name="Linie">
              <a:extLst>
                <a:ext uri="{FF2B5EF4-FFF2-40B4-BE49-F238E27FC236}">
                  <a16:creationId xmlns:a16="http://schemas.microsoft.com/office/drawing/2014/main" id="{ABF92A4D-507B-4418-89F7-0514119900D5}"/>
                </a:ext>
              </a:extLst>
            </p:cNvPr>
            <p:cNvSpPr/>
            <p:nvPr/>
          </p:nvSpPr>
          <p:spPr>
            <a:xfrm flipV="1">
              <a:off x="656555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2" name="Linie">
              <a:extLst>
                <a:ext uri="{FF2B5EF4-FFF2-40B4-BE49-F238E27FC236}">
                  <a16:creationId xmlns:a16="http://schemas.microsoft.com/office/drawing/2014/main" id="{2A82EB80-AD28-44FA-8C9E-A320DC228BAB}"/>
                </a:ext>
              </a:extLst>
            </p:cNvPr>
            <p:cNvSpPr/>
            <p:nvPr/>
          </p:nvSpPr>
          <p:spPr>
            <a:xfrm flipV="1">
              <a:off x="668887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3" name="Linie">
              <a:extLst>
                <a:ext uri="{FF2B5EF4-FFF2-40B4-BE49-F238E27FC236}">
                  <a16:creationId xmlns:a16="http://schemas.microsoft.com/office/drawing/2014/main" id="{6AEE8789-FC46-470F-9CD6-678C0CDC58C7}"/>
                </a:ext>
              </a:extLst>
            </p:cNvPr>
            <p:cNvSpPr/>
            <p:nvPr/>
          </p:nvSpPr>
          <p:spPr>
            <a:xfrm flipV="1">
              <a:off x="681219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4" name="Linie">
              <a:extLst>
                <a:ext uri="{FF2B5EF4-FFF2-40B4-BE49-F238E27FC236}">
                  <a16:creationId xmlns:a16="http://schemas.microsoft.com/office/drawing/2014/main" id="{56F4086B-A8CB-4314-81CB-C4735802E27D}"/>
                </a:ext>
              </a:extLst>
            </p:cNvPr>
            <p:cNvSpPr/>
            <p:nvPr/>
          </p:nvSpPr>
          <p:spPr>
            <a:xfrm flipV="1">
              <a:off x="693550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5" name="Linie">
              <a:extLst>
                <a:ext uri="{FF2B5EF4-FFF2-40B4-BE49-F238E27FC236}">
                  <a16:creationId xmlns:a16="http://schemas.microsoft.com/office/drawing/2014/main" id="{39619903-0BCD-42D1-80AE-7A96A425FB5E}"/>
                </a:ext>
              </a:extLst>
            </p:cNvPr>
            <p:cNvSpPr/>
            <p:nvPr/>
          </p:nvSpPr>
          <p:spPr>
            <a:xfrm flipV="1">
              <a:off x="705882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6" name="Linie">
              <a:extLst>
                <a:ext uri="{FF2B5EF4-FFF2-40B4-BE49-F238E27FC236}">
                  <a16:creationId xmlns:a16="http://schemas.microsoft.com/office/drawing/2014/main" id="{5E214F80-3625-499A-821C-E5D8B806521A}"/>
                </a:ext>
              </a:extLst>
            </p:cNvPr>
            <p:cNvSpPr/>
            <p:nvPr/>
          </p:nvSpPr>
          <p:spPr>
            <a:xfrm flipV="1">
              <a:off x="718214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7" name="Linie">
              <a:extLst>
                <a:ext uri="{FF2B5EF4-FFF2-40B4-BE49-F238E27FC236}">
                  <a16:creationId xmlns:a16="http://schemas.microsoft.com/office/drawing/2014/main" id="{F75444A8-3E18-4418-9DB7-6825D85E05B4}"/>
                </a:ext>
              </a:extLst>
            </p:cNvPr>
            <p:cNvSpPr/>
            <p:nvPr/>
          </p:nvSpPr>
          <p:spPr>
            <a:xfrm flipV="1">
              <a:off x="730546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8" name="Linie">
              <a:extLst>
                <a:ext uri="{FF2B5EF4-FFF2-40B4-BE49-F238E27FC236}">
                  <a16:creationId xmlns:a16="http://schemas.microsoft.com/office/drawing/2014/main" id="{2516F819-79C1-403B-A30F-6348E76E7B6B}"/>
                </a:ext>
              </a:extLst>
            </p:cNvPr>
            <p:cNvSpPr/>
            <p:nvPr/>
          </p:nvSpPr>
          <p:spPr>
            <a:xfrm flipV="1">
              <a:off x="742877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9" name="Linie">
              <a:extLst>
                <a:ext uri="{FF2B5EF4-FFF2-40B4-BE49-F238E27FC236}">
                  <a16:creationId xmlns:a16="http://schemas.microsoft.com/office/drawing/2014/main" id="{43BB4093-0C55-48AF-80E0-CFA16BA3595E}"/>
                </a:ext>
              </a:extLst>
            </p:cNvPr>
            <p:cNvSpPr/>
            <p:nvPr/>
          </p:nvSpPr>
          <p:spPr>
            <a:xfrm flipV="1">
              <a:off x="755209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0" name="Linie">
              <a:extLst>
                <a:ext uri="{FF2B5EF4-FFF2-40B4-BE49-F238E27FC236}">
                  <a16:creationId xmlns:a16="http://schemas.microsoft.com/office/drawing/2014/main" id="{C187158A-75BC-494C-887F-46F5A7316AA0}"/>
                </a:ext>
              </a:extLst>
            </p:cNvPr>
            <p:cNvSpPr/>
            <p:nvPr/>
          </p:nvSpPr>
          <p:spPr>
            <a:xfrm flipV="1">
              <a:off x="767541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1" name="Linie">
              <a:extLst>
                <a:ext uri="{FF2B5EF4-FFF2-40B4-BE49-F238E27FC236}">
                  <a16:creationId xmlns:a16="http://schemas.microsoft.com/office/drawing/2014/main" id="{077DD2D9-E4ED-475D-A27B-E90C08AE886F}"/>
                </a:ext>
              </a:extLst>
            </p:cNvPr>
            <p:cNvSpPr/>
            <p:nvPr/>
          </p:nvSpPr>
          <p:spPr>
            <a:xfrm flipV="1">
              <a:off x="792204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2" name="Linie">
              <a:extLst>
                <a:ext uri="{FF2B5EF4-FFF2-40B4-BE49-F238E27FC236}">
                  <a16:creationId xmlns:a16="http://schemas.microsoft.com/office/drawing/2014/main" id="{4EBA73E1-27F3-41CB-91CC-5F4744E58F17}"/>
                </a:ext>
              </a:extLst>
            </p:cNvPr>
            <p:cNvSpPr/>
            <p:nvPr/>
          </p:nvSpPr>
          <p:spPr>
            <a:xfrm flipV="1">
              <a:off x="8168682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3" name="Linie">
              <a:extLst>
                <a:ext uri="{FF2B5EF4-FFF2-40B4-BE49-F238E27FC236}">
                  <a16:creationId xmlns:a16="http://schemas.microsoft.com/office/drawing/2014/main" id="{5AAB4D96-40B7-4E6C-9188-9767486E8EEF}"/>
                </a:ext>
              </a:extLst>
            </p:cNvPr>
            <p:cNvSpPr/>
            <p:nvPr/>
          </p:nvSpPr>
          <p:spPr>
            <a:xfrm flipV="1">
              <a:off x="8291998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4" name="Linie">
              <a:extLst>
                <a:ext uri="{FF2B5EF4-FFF2-40B4-BE49-F238E27FC236}">
                  <a16:creationId xmlns:a16="http://schemas.microsoft.com/office/drawing/2014/main" id="{79F74EFF-DFB8-4D15-AC7C-C5DE0C408172}"/>
                </a:ext>
              </a:extLst>
            </p:cNvPr>
            <p:cNvSpPr/>
            <p:nvPr/>
          </p:nvSpPr>
          <p:spPr>
            <a:xfrm flipV="1">
              <a:off x="8415316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5" name="Linie">
              <a:extLst>
                <a:ext uri="{FF2B5EF4-FFF2-40B4-BE49-F238E27FC236}">
                  <a16:creationId xmlns:a16="http://schemas.microsoft.com/office/drawing/2014/main" id="{7F3CC3C5-806E-4EC5-A69F-79FF8AA20269}"/>
                </a:ext>
              </a:extLst>
            </p:cNvPr>
            <p:cNvSpPr/>
            <p:nvPr/>
          </p:nvSpPr>
          <p:spPr>
            <a:xfrm flipV="1">
              <a:off x="8538633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6" name="Linie">
              <a:extLst>
                <a:ext uri="{FF2B5EF4-FFF2-40B4-BE49-F238E27FC236}">
                  <a16:creationId xmlns:a16="http://schemas.microsoft.com/office/drawing/2014/main" id="{67B71EFE-787B-47B1-AC44-E413383EF845}"/>
                </a:ext>
              </a:extLst>
            </p:cNvPr>
            <p:cNvSpPr/>
            <p:nvPr/>
          </p:nvSpPr>
          <p:spPr>
            <a:xfrm flipV="1">
              <a:off x="8661950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7" name="Linie">
              <a:extLst>
                <a:ext uri="{FF2B5EF4-FFF2-40B4-BE49-F238E27FC236}">
                  <a16:creationId xmlns:a16="http://schemas.microsoft.com/office/drawing/2014/main" id="{3CA16F7D-919A-472C-9355-41B2646FB827}"/>
                </a:ext>
              </a:extLst>
            </p:cNvPr>
            <p:cNvSpPr/>
            <p:nvPr/>
          </p:nvSpPr>
          <p:spPr>
            <a:xfrm flipV="1">
              <a:off x="8785268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8" name="Linie">
              <a:extLst>
                <a:ext uri="{FF2B5EF4-FFF2-40B4-BE49-F238E27FC236}">
                  <a16:creationId xmlns:a16="http://schemas.microsoft.com/office/drawing/2014/main" id="{D035C6DC-F84A-4CC3-BD5D-0E2A14D73437}"/>
                </a:ext>
              </a:extLst>
            </p:cNvPr>
            <p:cNvSpPr/>
            <p:nvPr/>
          </p:nvSpPr>
          <p:spPr>
            <a:xfrm flipV="1">
              <a:off x="8908584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9" name="Linie">
              <a:extLst>
                <a:ext uri="{FF2B5EF4-FFF2-40B4-BE49-F238E27FC236}">
                  <a16:creationId xmlns:a16="http://schemas.microsoft.com/office/drawing/2014/main" id="{7B35314F-F633-4A60-AB59-786AF00A7526}"/>
                </a:ext>
              </a:extLst>
            </p:cNvPr>
            <p:cNvSpPr/>
            <p:nvPr/>
          </p:nvSpPr>
          <p:spPr>
            <a:xfrm flipV="1">
              <a:off x="9155219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0" name="Linie">
              <a:extLst>
                <a:ext uri="{FF2B5EF4-FFF2-40B4-BE49-F238E27FC236}">
                  <a16:creationId xmlns:a16="http://schemas.microsoft.com/office/drawing/2014/main" id="{DB8F1E11-8ABD-41EA-8B6E-2AFCD4700745}"/>
                </a:ext>
              </a:extLst>
            </p:cNvPr>
            <p:cNvSpPr/>
            <p:nvPr/>
          </p:nvSpPr>
          <p:spPr>
            <a:xfrm flipV="1">
              <a:off x="9278536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1" name="Linie">
              <a:extLst>
                <a:ext uri="{FF2B5EF4-FFF2-40B4-BE49-F238E27FC236}">
                  <a16:creationId xmlns:a16="http://schemas.microsoft.com/office/drawing/2014/main" id="{F0CEF8E1-6325-47CA-8109-3217DABAE046}"/>
                </a:ext>
              </a:extLst>
            </p:cNvPr>
            <p:cNvSpPr/>
            <p:nvPr/>
          </p:nvSpPr>
          <p:spPr>
            <a:xfrm flipV="1">
              <a:off x="9401854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2" name="Linie">
              <a:extLst>
                <a:ext uri="{FF2B5EF4-FFF2-40B4-BE49-F238E27FC236}">
                  <a16:creationId xmlns:a16="http://schemas.microsoft.com/office/drawing/2014/main" id="{B51FDFF2-B530-43F7-94BA-00F6B3AE8499}"/>
                </a:ext>
              </a:extLst>
            </p:cNvPr>
            <p:cNvSpPr/>
            <p:nvPr/>
          </p:nvSpPr>
          <p:spPr>
            <a:xfrm flipV="1">
              <a:off x="9525170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3" name="Linie">
              <a:extLst>
                <a:ext uri="{FF2B5EF4-FFF2-40B4-BE49-F238E27FC236}">
                  <a16:creationId xmlns:a16="http://schemas.microsoft.com/office/drawing/2014/main" id="{FC1D5E0A-AEB8-4862-ABCB-07D71C574CD0}"/>
                </a:ext>
              </a:extLst>
            </p:cNvPr>
            <p:cNvSpPr/>
            <p:nvPr/>
          </p:nvSpPr>
          <p:spPr>
            <a:xfrm flipV="1">
              <a:off x="977180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4" name="Linie">
              <a:extLst>
                <a:ext uri="{FF2B5EF4-FFF2-40B4-BE49-F238E27FC236}">
                  <a16:creationId xmlns:a16="http://schemas.microsoft.com/office/drawing/2014/main" id="{93624A10-AB45-41E5-99E8-1E437F407D9F}"/>
                </a:ext>
              </a:extLst>
            </p:cNvPr>
            <p:cNvSpPr/>
            <p:nvPr/>
          </p:nvSpPr>
          <p:spPr>
            <a:xfrm flipV="1">
              <a:off x="989512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5" name="Linie">
              <a:extLst>
                <a:ext uri="{FF2B5EF4-FFF2-40B4-BE49-F238E27FC236}">
                  <a16:creationId xmlns:a16="http://schemas.microsoft.com/office/drawing/2014/main" id="{77096B84-5D11-4EC1-948A-465EF593395C}"/>
                </a:ext>
              </a:extLst>
            </p:cNvPr>
            <p:cNvSpPr/>
            <p:nvPr/>
          </p:nvSpPr>
          <p:spPr>
            <a:xfrm flipV="1">
              <a:off x="1001843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6" name="Linie">
              <a:extLst>
                <a:ext uri="{FF2B5EF4-FFF2-40B4-BE49-F238E27FC236}">
                  <a16:creationId xmlns:a16="http://schemas.microsoft.com/office/drawing/2014/main" id="{B43925E9-9200-43EA-9E2E-78C974648E98}"/>
                </a:ext>
              </a:extLst>
            </p:cNvPr>
            <p:cNvSpPr/>
            <p:nvPr/>
          </p:nvSpPr>
          <p:spPr>
            <a:xfrm flipV="1">
              <a:off x="9655175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7" name="Linie">
              <a:extLst>
                <a:ext uri="{FF2B5EF4-FFF2-40B4-BE49-F238E27FC236}">
                  <a16:creationId xmlns:a16="http://schemas.microsoft.com/office/drawing/2014/main" id="{4DCCEEA7-DF16-4F86-81B5-10EAD7389018}"/>
                </a:ext>
              </a:extLst>
            </p:cNvPr>
            <p:cNvSpPr/>
            <p:nvPr/>
          </p:nvSpPr>
          <p:spPr>
            <a:xfrm flipV="1">
              <a:off x="10155130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8" name="Linie">
              <a:extLst>
                <a:ext uri="{FF2B5EF4-FFF2-40B4-BE49-F238E27FC236}">
                  <a16:creationId xmlns:a16="http://schemas.microsoft.com/office/drawing/2014/main" id="{1BD65736-1033-49A9-936A-0359D39C4755}"/>
                </a:ext>
              </a:extLst>
            </p:cNvPr>
            <p:cNvSpPr/>
            <p:nvPr/>
          </p:nvSpPr>
          <p:spPr>
            <a:xfrm flipV="1">
              <a:off x="1038839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9" name="Linie">
              <a:extLst>
                <a:ext uri="{FF2B5EF4-FFF2-40B4-BE49-F238E27FC236}">
                  <a16:creationId xmlns:a16="http://schemas.microsoft.com/office/drawing/2014/main" id="{2CAB589C-CA3D-4C9C-97E6-AB5B2CCA7BFF}"/>
                </a:ext>
              </a:extLst>
            </p:cNvPr>
            <p:cNvSpPr/>
            <p:nvPr/>
          </p:nvSpPr>
          <p:spPr>
            <a:xfrm flipV="1">
              <a:off x="1051170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C86987CD-777F-46AA-AEDC-4E78F37E661C}"/>
                </a:ext>
              </a:extLst>
            </p:cNvPr>
            <p:cNvSpPr txBox="1"/>
            <p:nvPr/>
          </p:nvSpPr>
          <p:spPr>
            <a:xfrm>
              <a:off x="1594959" y="4004896"/>
              <a:ext cx="972781" cy="170860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de-DE" sz="1400" b="1" dirty="0" err="1" smtClean="0"/>
                <a:t>Introduction</a:t>
              </a:r>
              <a:endParaRPr lang="de-DE" sz="1400" b="1" dirty="0"/>
            </a:p>
          </p:txBody>
        </p:sp>
        <p:grpSp>
          <p:nvGrpSpPr>
            <p:cNvPr id="161" name="Gruppieren 160"/>
            <p:cNvGrpSpPr/>
            <p:nvPr/>
          </p:nvGrpSpPr>
          <p:grpSpPr>
            <a:xfrm>
              <a:off x="4060733" y="4004896"/>
              <a:ext cx="1148333" cy="1562428"/>
              <a:chOff x="4799986" y="3448399"/>
              <a:chExt cx="1148333" cy="1562428"/>
            </a:xfrm>
          </p:grpSpPr>
          <p:sp>
            <p:nvSpPr>
              <p:cNvPr id="184" name="Linie">
                <a:extLst>
                  <a:ext uri="{FF2B5EF4-FFF2-40B4-BE49-F238E27FC236}">
                    <a16:creationId xmlns:a16="http://schemas.microsoft.com/office/drawing/2014/main" id="{9FAB96A3-5696-4F09-87B0-AC40721C6F29}"/>
                  </a:ext>
                </a:extLst>
              </p:cNvPr>
              <p:cNvSpPr/>
              <p:nvPr/>
            </p:nvSpPr>
            <p:spPr>
              <a:xfrm flipV="1">
                <a:off x="4842175" y="3482482"/>
                <a:ext cx="1" cy="1528345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00D4C8C0-BB69-47B1-B504-EFC4EE33838E}"/>
                  </a:ext>
                </a:extLst>
              </p:cNvPr>
              <p:cNvSpPr txBox="1"/>
              <p:nvPr/>
            </p:nvSpPr>
            <p:spPr>
              <a:xfrm>
                <a:off x="4799986" y="3448399"/>
                <a:ext cx="1148333" cy="64633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/>
                  <a:t>How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to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work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with</a:t>
                </a:r>
                <a:r>
                  <a:rPr lang="de-DE" sz="1400" b="1" dirty="0"/>
                  <a:t> Notebooks</a:t>
                </a:r>
                <a:endParaRPr lang="de-DE" sz="900" dirty="0"/>
              </a:p>
            </p:txBody>
          </p:sp>
        </p:grpSp>
        <p:grpSp>
          <p:nvGrpSpPr>
            <p:cNvPr id="162" name="Gruppieren 161"/>
            <p:cNvGrpSpPr/>
            <p:nvPr/>
          </p:nvGrpSpPr>
          <p:grpSpPr>
            <a:xfrm>
              <a:off x="2841022" y="3499334"/>
              <a:ext cx="1351876" cy="2064459"/>
              <a:chOff x="2017754" y="3084122"/>
              <a:chExt cx="1351876" cy="2064459"/>
            </a:xfrm>
          </p:grpSpPr>
          <p:sp>
            <p:nvSpPr>
              <p:cNvPr id="182" name="Linie">
                <a:extLst>
                  <a:ext uri="{FF2B5EF4-FFF2-40B4-BE49-F238E27FC236}">
                    <a16:creationId xmlns:a16="http://schemas.microsoft.com/office/drawing/2014/main" id="{E935D6E5-479D-4C4C-9F19-44FFC196B76F}"/>
                  </a:ext>
                </a:extLst>
              </p:cNvPr>
              <p:cNvSpPr/>
              <p:nvPr/>
            </p:nvSpPr>
            <p:spPr>
              <a:xfrm flipV="1">
                <a:off x="2048401" y="3114953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89AE1458-29EB-479B-9837-710F26C334E9}"/>
                  </a:ext>
                </a:extLst>
              </p:cNvPr>
              <p:cNvSpPr txBox="1"/>
              <p:nvPr/>
            </p:nvSpPr>
            <p:spPr>
              <a:xfrm>
                <a:off x="2017754" y="3084122"/>
                <a:ext cx="1351876" cy="341719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 smtClean="0"/>
                  <a:t>Downloading</a:t>
                </a:r>
                <a:r>
                  <a:rPr lang="de-DE" sz="1400" b="1" dirty="0" smtClean="0"/>
                  <a:t> </a:t>
                </a:r>
                <a:r>
                  <a:rPr lang="de-DE" sz="1400" b="1" dirty="0" err="1" smtClean="0"/>
                  <a:t>Anaconda</a:t>
                </a:r>
                <a:endParaRPr lang="de-DE" sz="1400" b="1" dirty="0"/>
              </a:p>
            </p:txBody>
          </p:sp>
        </p:grpSp>
        <p:grpSp>
          <p:nvGrpSpPr>
            <p:cNvPr id="163" name="Gruppieren 162"/>
            <p:cNvGrpSpPr/>
            <p:nvPr/>
          </p:nvGrpSpPr>
          <p:grpSpPr>
            <a:xfrm>
              <a:off x="7769446" y="4007477"/>
              <a:ext cx="1348767" cy="1558882"/>
              <a:chOff x="6403417" y="4004896"/>
              <a:chExt cx="1348767" cy="1558882"/>
            </a:xfrm>
          </p:grpSpPr>
          <p:sp>
            <p:nvSpPr>
              <p:cNvPr id="180" name="Linie">
                <a:extLst>
                  <a:ext uri="{FF2B5EF4-FFF2-40B4-BE49-F238E27FC236}">
                    <a16:creationId xmlns:a16="http://schemas.microsoft.com/office/drawing/2014/main" id="{66BAA7A4-E6C8-4D82-8968-045F79DC1957}"/>
                  </a:ext>
                </a:extLst>
              </p:cNvPr>
              <p:cNvSpPr/>
              <p:nvPr/>
            </p:nvSpPr>
            <p:spPr>
              <a:xfrm flipV="1">
                <a:off x="6442240" y="4038979"/>
                <a:ext cx="1" cy="1524799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339ADA88-95AE-4B90-9574-A431E849CD1E}"/>
                  </a:ext>
                </a:extLst>
              </p:cNvPr>
              <p:cNvSpPr txBox="1"/>
              <p:nvPr/>
            </p:nvSpPr>
            <p:spPr>
              <a:xfrm>
                <a:off x="6403417" y="4004896"/>
                <a:ext cx="1348767" cy="215444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smtClean="0"/>
                  <a:t>NumPy</a:t>
                </a:r>
                <a:endParaRPr lang="de-DE" sz="1400" b="1" dirty="0"/>
              </a:p>
            </p:txBody>
          </p:sp>
        </p:grpSp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534A6542-D4E7-4C57-9E13-B488E77D15F2}"/>
                </a:ext>
              </a:extLst>
            </p:cNvPr>
            <p:cNvSpPr txBox="1"/>
            <p:nvPr/>
          </p:nvSpPr>
          <p:spPr>
            <a:xfrm>
              <a:off x="1588791" y="5608256"/>
              <a:ext cx="581423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Let‘s go!</a:t>
              </a:r>
              <a:endParaRPr lang="en-GB" sz="900" dirty="0"/>
            </a:p>
          </p:txBody>
        </p:sp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D0E54699-0034-4187-B1CB-5C920898BD29}"/>
                </a:ext>
              </a:extLst>
            </p:cNvPr>
            <p:cNvSpPr txBox="1"/>
            <p:nvPr/>
          </p:nvSpPr>
          <p:spPr>
            <a:xfrm>
              <a:off x="3280345" y="5608256"/>
              <a:ext cx="799431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How exciting</a:t>
              </a:r>
              <a:endParaRPr lang="en-GB" sz="900" dirty="0"/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EEA89079-9414-4B64-AB93-C682C6D9B332}"/>
                </a:ext>
              </a:extLst>
            </p:cNvPr>
            <p:cNvSpPr txBox="1"/>
            <p:nvPr/>
          </p:nvSpPr>
          <p:spPr>
            <a:xfrm>
              <a:off x="5507578" y="5599997"/>
              <a:ext cx="882788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Half way there</a:t>
              </a:r>
              <a:endParaRPr lang="en-GB" sz="900" dirty="0"/>
            </a:p>
          </p:txBody>
        </p:sp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0597C28F-F07C-4AA7-A786-E08325BA2AF6}"/>
                </a:ext>
              </a:extLst>
            </p:cNvPr>
            <p:cNvSpPr txBox="1"/>
            <p:nvPr/>
          </p:nvSpPr>
          <p:spPr>
            <a:xfrm>
              <a:off x="7660216" y="5608256"/>
              <a:ext cx="671191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This is fun</a:t>
              </a:r>
              <a:endParaRPr lang="en-GB" sz="900" dirty="0"/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CF5C7B7A-1984-42CB-875E-7EAEA947C79C}"/>
                </a:ext>
              </a:extLst>
            </p:cNvPr>
            <p:cNvSpPr txBox="1"/>
            <p:nvPr/>
          </p:nvSpPr>
          <p:spPr>
            <a:xfrm>
              <a:off x="9587847" y="5608256"/>
              <a:ext cx="1190564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Oh no, already over!</a:t>
              </a:r>
              <a:endParaRPr lang="en-GB" sz="900" dirty="0"/>
            </a:p>
          </p:txBody>
        </p:sp>
        <p:sp>
          <p:nvSpPr>
            <p:cNvPr id="169" name="Linie">
              <a:extLst>
                <a:ext uri="{FF2B5EF4-FFF2-40B4-BE49-F238E27FC236}">
                  <a16:creationId xmlns:a16="http://schemas.microsoft.com/office/drawing/2014/main" id="{4EBA73E1-27F3-41CB-91CC-5F4744E58F17}"/>
                </a:ext>
              </a:extLst>
            </p:cNvPr>
            <p:cNvSpPr/>
            <p:nvPr/>
          </p:nvSpPr>
          <p:spPr>
            <a:xfrm flipV="1">
              <a:off x="8045362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/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1644235" y="5458366"/>
              <a:ext cx="2454656" cy="102062"/>
            </a:xfrm>
            <a:prstGeom prst="rect">
              <a:avLst/>
            </a:prstGeom>
            <a:solidFill>
              <a:srgbClr val="3DC15C">
                <a:alpha val="8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1" name="Gruppieren 170"/>
            <p:cNvGrpSpPr/>
            <p:nvPr/>
          </p:nvGrpSpPr>
          <p:grpSpPr>
            <a:xfrm>
              <a:off x="5648382" y="3503501"/>
              <a:ext cx="1355149" cy="2064459"/>
              <a:chOff x="9587846" y="3501008"/>
              <a:chExt cx="1355149" cy="2064459"/>
            </a:xfrm>
          </p:grpSpPr>
          <p:sp>
            <p:nvSpPr>
              <p:cNvPr id="178" name="Linie">
                <a:extLst>
                  <a:ext uri="{FF2B5EF4-FFF2-40B4-BE49-F238E27FC236}">
                    <a16:creationId xmlns:a16="http://schemas.microsoft.com/office/drawing/2014/main" id="{FC1B8681-F37E-4E91-8083-FA9EAF4D5194}"/>
                  </a:ext>
                </a:extLst>
              </p:cNvPr>
              <p:cNvSpPr/>
              <p:nvPr/>
            </p:nvSpPr>
            <p:spPr>
              <a:xfrm flipV="1">
                <a:off x="9648488" y="3531839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2479025E-B45B-40DC-B7FE-2AEEDBC2CFB0}"/>
                  </a:ext>
                </a:extLst>
              </p:cNvPr>
              <p:cNvSpPr txBox="1"/>
              <p:nvPr/>
            </p:nvSpPr>
            <p:spPr>
              <a:xfrm>
                <a:off x="9587846" y="3501008"/>
                <a:ext cx="1355149" cy="430887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/>
                  <a:t>Programming</a:t>
                </a:r>
                <a:r>
                  <a:rPr lang="de-DE" sz="1400" b="1" dirty="0"/>
                  <a:t> in </a:t>
                </a:r>
                <a:r>
                  <a:rPr lang="de-DE" sz="1400" b="1" dirty="0" smtClean="0"/>
                  <a:t>Python</a:t>
                </a:r>
                <a:endParaRPr lang="de-DE" sz="900" dirty="0"/>
              </a:p>
            </p:txBody>
          </p:sp>
        </p:grpSp>
        <p:grpSp>
          <p:nvGrpSpPr>
            <p:cNvPr id="172" name="Gruppieren 171"/>
            <p:cNvGrpSpPr/>
            <p:nvPr/>
          </p:nvGrpSpPr>
          <p:grpSpPr>
            <a:xfrm>
              <a:off x="8971583" y="3501900"/>
              <a:ext cx="1355149" cy="2064459"/>
              <a:chOff x="9587846" y="3501008"/>
              <a:chExt cx="1355149" cy="2064459"/>
            </a:xfrm>
          </p:grpSpPr>
          <p:sp>
            <p:nvSpPr>
              <p:cNvPr id="176" name="Linie">
                <a:extLst>
                  <a:ext uri="{FF2B5EF4-FFF2-40B4-BE49-F238E27FC236}">
                    <a16:creationId xmlns:a16="http://schemas.microsoft.com/office/drawing/2014/main" id="{FC1B8681-F37E-4E91-8083-FA9EAF4D5194}"/>
                  </a:ext>
                </a:extLst>
              </p:cNvPr>
              <p:cNvSpPr/>
              <p:nvPr/>
            </p:nvSpPr>
            <p:spPr>
              <a:xfrm flipV="1">
                <a:off x="9648488" y="3531839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77" name="Textfeld 176">
                <a:extLst>
                  <a:ext uri="{FF2B5EF4-FFF2-40B4-BE49-F238E27FC236}">
                    <a16:creationId xmlns:a16="http://schemas.microsoft.com/office/drawing/2014/main" id="{2479025E-B45B-40DC-B7FE-2AEEDBC2CFB0}"/>
                  </a:ext>
                </a:extLst>
              </p:cNvPr>
              <p:cNvSpPr txBox="1"/>
              <p:nvPr/>
            </p:nvSpPr>
            <p:spPr>
              <a:xfrm>
                <a:off x="9587846" y="3501008"/>
                <a:ext cx="1355149" cy="353943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smtClean="0"/>
                  <a:t>MatPlotLib</a:t>
                </a:r>
                <a:endParaRPr lang="de-DE" sz="1400" b="1" dirty="0"/>
              </a:p>
              <a:p>
                <a:endParaRPr lang="de-DE" sz="900" dirty="0"/>
              </a:p>
            </p:txBody>
          </p:sp>
        </p:grpSp>
        <p:grpSp>
          <p:nvGrpSpPr>
            <p:cNvPr id="173" name="Gruppieren 172"/>
            <p:cNvGrpSpPr/>
            <p:nvPr/>
          </p:nvGrpSpPr>
          <p:grpSpPr>
            <a:xfrm>
              <a:off x="10235448" y="4007901"/>
              <a:ext cx="1348767" cy="1558882"/>
              <a:chOff x="6403417" y="4004896"/>
              <a:chExt cx="1348767" cy="1558882"/>
            </a:xfrm>
          </p:grpSpPr>
          <p:sp>
            <p:nvSpPr>
              <p:cNvPr id="174" name="Linie">
                <a:extLst>
                  <a:ext uri="{FF2B5EF4-FFF2-40B4-BE49-F238E27FC236}">
                    <a16:creationId xmlns:a16="http://schemas.microsoft.com/office/drawing/2014/main" id="{66BAA7A4-E6C8-4D82-8968-045F79DC1957}"/>
                  </a:ext>
                </a:extLst>
              </p:cNvPr>
              <p:cNvSpPr/>
              <p:nvPr/>
            </p:nvSpPr>
            <p:spPr>
              <a:xfrm flipV="1">
                <a:off x="6442240" y="4038979"/>
                <a:ext cx="1" cy="1524799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75" name="Textfeld 174">
                <a:extLst>
                  <a:ext uri="{FF2B5EF4-FFF2-40B4-BE49-F238E27FC236}">
                    <a16:creationId xmlns:a16="http://schemas.microsoft.com/office/drawing/2014/main" id="{339ADA88-95AE-4B90-9574-A431E849CD1E}"/>
                  </a:ext>
                </a:extLst>
              </p:cNvPr>
              <p:cNvSpPr txBox="1"/>
              <p:nvPr/>
            </p:nvSpPr>
            <p:spPr>
              <a:xfrm>
                <a:off x="6403417" y="4004896"/>
                <a:ext cx="1348767" cy="215444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 smtClean="0"/>
                  <a:t>Cliffhanger</a:t>
                </a:r>
                <a:endParaRPr lang="de-D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62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54287-FAE4-46BF-898C-11403B8F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a Notebook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B566B-FF5A-44F1-BAB1-D5780C63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2241550"/>
            <a:ext cx="5431419" cy="3995738"/>
          </a:xfrm>
        </p:spPr>
        <p:txBody>
          <a:bodyPr/>
          <a:lstStyle/>
          <a:p>
            <a:r>
              <a:rPr lang="de-DE" dirty="0" err="1" smtClean="0"/>
              <a:t>Running</a:t>
            </a:r>
            <a:r>
              <a:rPr lang="de-DE" dirty="0" smtClean="0"/>
              <a:t>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browser</a:t>
            </a:r>
            <a:endParaRPr lang="de-DE" dirty="0" smtClean="0"/>
          </a:p>
          <a:p>
            <a:r>
              <a:rPr lang="de-DE" dirty="0" smtClean="0"/>
              <a:t>Folder </a:t>
            </a:r>
            <a:r>
              <a:rPr lang="de-DE" dirty="0" err="1" smtClean="0"/>
              <a:t>Overview</a:t>
            </a:r>
            <a:r>
              <a:rPr lang="de-DE" dirty="0" smtClean="0"/>
              <a:t>, </a:t>
            </a:r>
            <a:r>
              <a:rPr lang="de-DE" dirty="0" err="1" smtClean="0"/>
              <a:t>navigate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folders</a:t>
            </a:r>
            <a:r>
              <a:rPr lang="de-DE" dirty="0" smtClean="0"/>
              <a:t>/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General </a:t>
            </a:r>
            <a:r>
              <a:rPr lang="de-DE" dirty="0" err="1" smtClean="0"/>
              <a:t>advice</a:t>
            </a:r>
            <a:r>
              <a:rPr lang="de-DE" dirty="0" smtClean="0"/>
              <a:t>: </a:t>
            </a:r>
            <a:r>
              <a:rPr lang="de-DE" dirty="0" err="1" smtClean="0"/>
              <a:t>keep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stuff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r>
              <a:rPr lang="de-DE" dirty="0" smtClean="0"/>
              <a:t>:</a:t>
            </a:r>
          </a:p>
          <a:p>
            <a:pPr lvl="2">
              <a:lnSpc>
                <a:spcPct val="125000"/>
              </a:lnSpc>
            </a:pP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folders</a:t>
            </a:r>
            <a:endParaRPr lang="de-DE" dirty="0"/>
          </a:p>
          <a:p>
            <a:pPr lvl="2">
              <a:lnSpc>
                <a:spcPct val="125000"/>
              </a:lnSpc>
            </a:pP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endParaRPr lang="de-DE" dirty="0" smtClean="0"/>
          </a:p>
          <a:p>
            <a:pPr lvl="2">
              <a:lnSpc>
                <a:spcPct val="125000"/>
              </a:lnSpc>
            </a:pPr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namer</a:t>
            </a:r>
            <a:endParaRPr lang="de-DE" dirty="0" smtClean="0"/>
          </a:p>
          <a:p>
            <a:pPr lvl="2">
              <a:lnSpc>
                <a:spcPct val="125000"/>
              </a:lnSpc>
            </a:pPr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a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like </a:t>
            </a:r>
            <a:r>
              <a:rPr lang="de-DE" dirty="0" err="1" smtClean="0"/>
              <a:t>git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D13B5-9A39-4C23-BBDA-DDC9B435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46286-72BA-4438-9B4B-BA4F8F3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1456" y="2241550"/>
            <a:ext cx="5832648" cy="335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54287-FAE4-46BF-898C-11403B8F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a Notebook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B566B-FF5A-44F1-BAB1-D5780C63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2241550"/>
            <a:ext cx="5431419" cy="3995738"/>
          </a:xfrm>
        </p:spPr>
        <p:txBody>
          <a:bodyPr/>
          <a:lstStyle/>
          <a:p>
            <a:r>
              <a:rPr lang="de-DE" dirty="0" err="1"/>
              <a:t>Running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 smtClean="0"/>
              <a:t>browser</a:t>
            </a:r>
            <a:endParaRPr lang="de-DE" dirty="0" smtClean="0"/>
          </a:p>
          <a:p>
            <a:r>
              <a:rPr lang="de-DE" dirty="0" smtClean="0"/>
              <a:t>Folder </a:t>
            </a:r>
            <a:r>
              <a:rPr lang="de-DE" dirty="0" err="1" smtClean="0"/>
              <a:t>Overview</a:t>
            </a:r>
            <a:r>
              <a:rPr lang="de-DE" dirty="0" smtClean="0"/>
              <a:t>, </a:t>
            </a:r>
            <a:r>
              <a:rPr lang="de-DE" dirty="0" err="1" smtClean="0"/>
              <a:t>navigate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folders</a:t>
            </a:r>
            <a:r>
              <a:rPr lang="de-DE" dirty="0" smtClean="0"/>
              <a:t>/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General </a:t>
            </a:r>
            <a:r>
              <a:rPr lang="de-DE" dirty="0" err="1" smtClean="0"/>
              <a:t>advice</a:t>
            </a:r>
            <a:r>
              <a:rPr lang="de-DE" dirty="0" smtClean="0"/>
              <a:t>: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 smtClean="0"/>
              <a:t>stuff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r>
              <a:rPr lang="de-DE" dirty="0" smtClean="0"/>
              <a:t>:</a:t>
            </a:r>
          </a:p>
          <a:p>
            <a:pPr lvl="2">
              <a:lnSpc>
                <a:spcPct val="125000"/>
              </a:lnSpc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folders</a:t>
            </a:r>
            <a:endParaRPr lang="de-DE" dirty="0"/>
          </a:p>
          <a:p>
            <a:pPr lvl="2">
              <a:lnSpc>
                <a:spcPct val="125000"/>
              </a:lnSpc>
            </a:pP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lvl="2">
              <a:lnSpc>
                <a:spcPct val="125000"/>
              </a:lnSpc>
            </a:pP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 smtClean="0"/>
              <a:t>namer</a:t>
            </a:r>
            <a:endParaRPr lang="de-DE" dirty="0" smtClean="0"/>
          </a:p>
          <a:p>
            <a:pPr lvl="2">
              <a:lnSpc>
                <a:spcPct val="125000"/>
              </a:lnSpc>
            </a:pP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like </a:t>
            </a:r>
            <a:r>
              <a:rPr lang="de-DE" dirty="0" err="1" smtClean="0"/>
              <a:t>git</a:t>
            </a:r>
            <a:endParaRPr lang="de-DE" dirty="0"/>
          </a:p>
          <a:p>
            <a:r>
              <a:rPr lang="de-DE" i="1" dirty="0" smtClean="0"/>
              <a:t>New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i="1" dirty="0" smtClean="0">
                <a:sym typeface="Wingdings" panose="05000000000000000000" pitchFamily="2" charset="2"/>
              </a:rPr>
              <a:t>Python 3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create</a:t>
            </a:r>
            <a:r>
              <a:rPr lang="de-DE" dirty="0" smtClean="0">
                <a:sym typeface="Wingdings" panose="05000000000000000000" pitchFamily="2" charset="2"/>
              </a:rPr>
              <a:t> a </a:t>
            </a:r>
            <a:r>
              <a:rPr lang="de-DE" dirty="0" err="1" smtClean="0">
                <a:sym typeface="Wingdings" panose="05000000000000000000" pitchFamily="2" charset="2"/>
              </a:rPr>
              <a:t>new</a:t>
            </a:r>
            <a:r>
              <a:rPr lang="de-DE" dirty="0" smtClean="0">
                <a:sym typeface="Wingdings" panose="05000000000000000000" pitchFamily="2" charset="2"/>
              </a:rPr>
              <a:t> Notebook</a:t>
            </a:r>
          </a:p>
          <a:p>
            <a:endParaRPr lang="de-DE" i="1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D13B5-9A39-4C23-BBDA-DDC9B435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46286-72BA-4438-9B4B-BA4F8F3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15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456" y="2241550"/>
            <a:ext cx="5832648" cy="335958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972" y="2936934"/>
            <a:ext cx="2834886" cy="2004234"/>
          </a:xfrm>
          <a:prstGeom prst="rect">
            <a:avLst/>
          </a:prstGeom>
          <a:ln w="25400">
            <a:solidFill>
              <a:srgbClr val="200AC6"/>
            </a:solidFill>
          </a:ln>
        </p:spPr>
      </p:pic>
      <p:sp>
        <p:nvSpPr>
          <p:cNvPr id="8" name="Ellipse 7"/>
          <p:cNvSpPr/>
          <p:nvPr/>
        </p:nvSpPr>
        <p:spPr>
          <a:xfrm>
            <a:off x="10392482" y="2685038"/>
            <a:ext cx="432048" cy="216024"/>
          </a:xfrm>
          <a:prstGeom prst="ellipse">
            <a:avLst/>
          </a:prstGeom>
          <a:noFill/>
          <a:ln w="31750">
            <a:solidFill>
              <a:srgbClr val="200A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88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54287-FAE4-46BF-898C-11403B8F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324895"/>
            <a:ext cx="10620498" cy="688899"/>
          </a:xfrm>
        </p:spPr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Notebooks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B566B-FF5A-44F1-BAB1-D5780C63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8" y="2241550"/>
            <a:ext cx="5310250" cy="3995738"/>
          </a:xfrm>
        </p:spPr>
        <p:txBody>
          <a:bodyPr/>
          <a:lstStyle/>
          <a:p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b="1" dirty="0" err="1" smtClean="0"/>
              <a:t>cells</a:t>
            </a:r>
            <a:endParaRPr lang="de-DE" b="1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0070C0"/>
                </a:solidFill>
              </a:rPr>
              <a:t>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00B050"/>
                </a:solidFill>
              </a:rPr>
              <a:t>in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r>
              <a:rPr lang="de-DE" dirty="0" smtClean="0"/>
              <a:t> („Command“ </a:t>
            </a:r>
            <a:r>
              <a:rPr lang="de-DE" dirty="0" err="1" smtClean="0"/>
              <a:t>and</a:t>
            </a:r>
            <a:r>
              <a:rPr lang="de-DE" dirty="0" smtClean="0"/>
              <a:t> „Edit“-Mode)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cells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de-DE" dirty="0" smtClean="0"/>
              <a:t> (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cell</a:t>
            </a:r>
            <a:r>
              <a:rPr lang="de-DE" dirty="0" smtClean="0"/>
              <a:t>)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de-DE" dirty="0" smtClean="0"/>
              <a:t> (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cell</a:t>
            </a:r>
            <a:r>
              <a:rPr lang="de-DE" dirty="0" smtClean="0"/>
              <a:t>) </a:t>
            </a:r>
            <a:r>
              <a:rPr lang="de-DE" dirty="0" err="1" smtClean="0"/>
              <a:t>while</a:t>
            </a:r>
            <a:r>
              <a:rPr lang="de-DE" dirty="0" smtClean="0"/>
              <a:t> in Command-Mode</a:t>
            </a:r>
          </a:p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r>
              <a:rPr lang="de-DE" dirty="0" smtClean="0"/>
              <a:t>:</a:t>
            </a:r>
          </a:p>
          <a:p>
            <a:pPr lvl="1"/>
            <a:r>
              <a:rPr lang="de-DE" b="1" dirty="0" err="1" smtClean="0"/>
              <a:t>Markdown</a:t>
            </a:r>
            <a:r>
              <a:rPr lang="de-DE" dirty="0" smtClean="0"/>
              <a:t> (</a:t>
            </a:r>
            <a:r>
              <a:rPr lang="de-DE" dirty="0" err="1" smtClean="0"/>
              <a:t>Hotkey</a:t>
            </a:r>
            <a:r>
              <a:rPr lang="de-DE" dirty="0" smtClean="0"/>
              <a:t> 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de-DE" dirty="0" smtClean="0"/>
              <a:t>):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en-IE" dirty="0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natural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endParaRPr lang="de-DE" dirty="0" smtClean="0"/>
          </a:p>
          <a:p>
            <a:pPr lvl="1"/>
            <a:r>
              <a:rPr lang="de-DE" b="1" dirty="0" smtClean="0"/>
              <a:t>Code </a:t>
            </a:r>
            <a:r>
              <a:rPr lang="de-DE" dirty="0" smtClean="0"/>
              <a:t>(</a:t>
            </a:r>
            <a:r>
              <a:rPr lang="de-DE" dirty="0" err="1" smtClean="0"/>
              <a:t>Hotkey</a:t>
            </a:r>
            <a:r>
              <a:rPr lang="de-DE" dirty="0" smtClean="0"/>
              <a:t> 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de-DE" dirty="0" smtClean="0"/>
              <a:t>):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(</a:t>
            </a:r>
            <a:r>
              <a:rPr lang="de-DE" dirty="0" err="1" smtClean="0"/>
              <a:t>python</a:t>
            </a:r>
            <a:r>
              <a:rPr lang="de-DE" dirty="0" smtClean="0"/>
              <a:t>) </a:t>
            </a:r>
            <a:r>
              <a:rPr lang="de-DE" dirty="0" err="1" smtClean="0"/>
              <a:t>code</a:t>
            </a:r>
            <a:endParaRPr lang="de-DE" i="1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D13B5-9A39-4C23-BBDA-DDC9B435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46286-72BA-4438-9B4B-BA4F8F3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16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87" y="2060848"/>
            <a:ext cx="6524032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54287-FAE4-46BF-898C-11403B8F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324895"/>
            <a:ext cx="10620498" cy="688899"/>
          </a:xfrm>
        </p:spPr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Notebooks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B566B-FF5A-44F1-BAB1-D5780C63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2241550"/>
            <a:ext cx="5431419" cy="3995738"/>
          </a:xfrm>
        </p:spPr>
        <p:txBody>
          <a:bodyPr/>
          <a:lstStyle/>
          <a:p>
            <a:r>
              <a:rPr lang="de-DE" dirty="0" err="1" smtClean="0"/>
              <a:t>Markdown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r>
              <a:rPr lang="de-DE" dirty="0" smtClean="0"/>
              <a:t>:</a:t>
            </a:r>
          </a:p>
          <a:p>
            <a:pPr lvl="2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 smtClean="0"/>
          </a:p>
          <a:p>
            <a:pPr lvl="2"/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formating</a:t>
            </a:r>
            <a:r>
              <a:rPr lang="de-DE" dirty="0" smtClean="0"/>
              <a:t> in different </a:t>
            </a:r>
            <a:r>
              <a:rPr lang="de-DE" dirty="0" err="1" smtClean="0"/>
              <a:t>ways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simple </a:t>
            </a:r>
            <a:r>
              <a:rPr lang="de-DE" dirty="0" err="1" smtClean="0"/>
              <a:t>emphasis</a:t>
            </a:r>
            <a:r>
              <a:rPr lang="de-DE" dirty="0" smtClean="0"/>
              <a:t>, </a:t>
            </a:r>
            <a:r>
              <a:rPr lang="de-DE" dirty="0" err="1" smtClean="0"/>
              <a:t>lists</a:t>
            </a:r>
            <a:r>
              <a:rPr lang="de-DE" dirty="0" smtClean="0"/>
              <a:t>, links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LaTeX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2"/>
            <a:r>
              <a:rPr lang="de-DE" dirty="0" smtClean="0"/>
              <a:t>Short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markdown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/>
              <a:t>at </a:t>
            </a:r>
            <a:r>
              <a:rPr lang="de-DE" sz="1600" dirty="0">
                <a:hlinkClick r:id="rId2"/>
              </a:rPr>
              <a:t>https://ingeh.medium.com/markdown-for-jupyter-notebooks-cheatsheet-386c05aeebed</a:t>
            </a:r>
            <a:endParaRPr lang="de-DE" sz="1600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D13B5-9A39-4C23-BBDA-DDC9B435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46286-72BA-4438-9B4B-BA4F8F3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17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87" y="2060848"/>
            <a:ext cx="6524032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54287-FAE4-46BF-898C-11403B8F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324895"/>
            <a:ext cx="10620498" cy="688899"/>
          </a:xfrm>
        </p:spPr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Notebooks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B566B-FF5A-44F1-BAB1-D5780C63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8" y="2241550"/>
            <a:ext cx="5310250" cy="3995738"/>
          </a:xfrm>
        </p:spPr>
        <p:txBody>
          <a:bodyPr/>
          <a:lstStyle/>
          <a:p>
            <a:r>
              <a:rPr lang="de-DE" dirty="0" smtClean="0"/>
              <a:t>Code </a:t>
            </a:r>
            <a:r>
              <a:rPr lang="de-DE" dirty="0" err="1" smtClean="0"/>
              <a:t>cells</a:t>
            </a:r>
            <a:r>
              <a:rPr lang="de-DE" dirty="0" smtClean="0"/>
              <a:t>:</a:t>
            </a:r>
          </a:p>
          <a:p>
            <a:pPr lvl="2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actual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2"/>
            <a:r>
              <a:rPr lang="de-DE" dirty="0" smtClean="0"/>
              <a:t>Cells </a:t>
            </a:r>
            <a:r>
              <a:rPr lang="de-DE" dirty="0" err="1" smtClean="0"/>
              <a:t>have</a:t>
            </a:r>
            <a:r>
              <a:rPr lang="de-DE" dirty="0" smtClean="0"/>
              <a:t> an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an </a:t>
            </a:r>
            <a:r>
              <a:rPr lang="de-DE" dirty="0" err="1" smtClean="0"/>
              <a:t>output</a:t>
            </a:r>
            <a:endParaRPr lang="de-DE" dirty="0" smtClean="0"/>
          </a:p>
          <a:p>
            <a:pPr lvl="2"/>
            <a:r>
              <a:rPr lang="de-DE" i="1" dirty="0" smtClean="0">
                <a:solidFill>
                  <a:srgbClr val="3973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commenting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a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cell</a:t>
            </a:r>
            <a:endParaRPr lang="de-DE" dirty="0" smtClean="0"/>
          </a:p>
          <a:p>
            <a:pPr lvl="2"/>
            <a:r>
              <a:rPr lang="de-DE" dirty="0" smtClean="0"/>
              <a:t>Details on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coding</a:t>
            </a:r>
            <a:r>
              <a:rPr lang="de-DE" dirty="0" smtClean="0"/>
              <a:t> will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b="1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r>
              <a:rPr lang="de-DE" dirty="0" smtClean="0"/>
              <a:t>:</a:t>
            </a:r>
          </a:p>
          <a:p>
            <a:pPr lvl="2"/>
            <a:r>
              <a:rPr lang="de-DE" dirty="0" err="1" smtClean="0"/>
              <a:t>Pressing</a:t>
            </a:r>
            <a:r>
              <a:rPr lang="de-DE" dirty="0" smtClean="0"/>
              <a:t> </a:t>
            </a:r>
            <a:r>
              <a:rPr lang="de-DE" dirty="0" err="1" smtClean="0"/>
              <a:t>Ctrl+Enter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a </a:t>
            </a:r>
            <a:r>
              <a:rPr lang="de-DE" dirty="0" err="1" smtClean="0"/>
              <a:t>cell</a:t>
            </a:r>
            <a:endParaRPr lang="de-DE" dirty="0" smtClean="0"/>
          </a:p>
          <a:p>
            <a:pPr lvl="2"/>
            <a:r>
              <a:rPr lang="de-DE" dirty="0" err="1" smtClean="0"/>
              <a:t>Markdown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D13B5-9A39-4C23-BBDA-DDC9B435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46286-72BA-4438-9B4B-BA4F8F3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18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87" y="2060848"/>
            <a:ext cx="6524032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8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54287-FAE4-46BF-898C-11403B8F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324895"/>
            <a:ext cx="10620498" cy="688899"/>
          </a:xfrm>
        </p:spPr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Notebooks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B566B-FF5A-44F1-BAB1-D5780C63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2241550"/>
            <a:ext cx="7524155" cy="3995738"/>
          </a:xfrm>
        </p:spPr>
        <p:txBody>
          <a:bodyPr/>
          <a:lstStyle/>
          <a:p>
            <a:r>
              <a:rPr lang="de-DE" dirty="0" err="1" smtClean="0"/>
              <a:t>While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notebook</a:t>
            </a:r>
            <a:r>
              <a:rPr lang="de-DE" dirty="0" smtClean="0"/>
              <a:t>, all variables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saved</a:t>
            </a: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This </a:t>
            </a:r>
            <a:r>
              <a:rPr lang="de-DE" dirty="0" err="1" smtClean="0">
                <a:sym typeface="Wingdings" panose="05000000000000000000" pitchFamily="2" charset="2"/>
              </a:rPr>
              <a:t>can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be</a:t>
            </a:r>
            <a:r>
              <a:rPr lang="de-DE" dirty="0" smtClean="0">
                <a:sym typeface="Wingdings" panose="05000000000000000000" pitchFamily="2" charset="2"/>
              </a:rPr>
              <a:t> super cool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really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bad</a:t>
            </a:r>
            <a:endParaRPr lang="de-DE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>
                <a:sym typeface="Wingdings" panose="05000000000000000000" pitchFamily="2" charset="2"/>
              </a:rPr>
              <a:t>You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can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test</a:t>
            </a:r>
            <a:r>
              <a:rPr lang="de-DE" dirty="0" smtClean="0">
                <a:sym typeface="Wingdings" panose="05000000000000000000" pitchFamily="2" charset="2"/>
              </a:rPr>
              <a:t> different </a:t>
            </a:r>
            <a:r>
              <a:rPr lang="de-DE" dirty="0" err="1" smtClean="0">
                <a:sym typeface="Wingdings" panose="05000000000000000000" pitchFamily="2" charset="2"/>
              </a:rPr>
              <a:t>configurations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quite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easily</a:t>
            </a:r>
            <a:endParaRPr lang="de-DE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>
                <a:sym typeface="Wingdings" panose="05000000000000000000" pitchFamily="2" charset="2"/>
              </a:rPr>
              <a:t>If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you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don‘t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know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which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state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you‘re</a:t>
            </a:r>
            <a:r>
              <a:rPr lang="de-DE" dirty="0" smtClean="0">
                <a:sym typeface="Wingdings" panose="05000000000000000000" pitchFamily="2" charset="2"/>
              </a:rPr>
              <a:t> in, </a:t>
            </a:r>
            <a:r>
              <a:rPr lang="de-DE" dirty="0" err="1" smtClean="0">
                <a:sym typeface="Wingdings" panose="05000000000000000000" pitchFamily="2" charset="2"/>
              </a:rPr>
              <a:t>you‘re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gonna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have</a:t>
            </a:r>
            <a:r>
              <a:rPr lang="de-DE" dirty="0" smtClean="0">
                <a:sym typeface="Wingdings" panose="05000000000000000000" pitchFamily="2" charset="2"/>
              </a:rPr>
              <a:t> a </a:t>
            </a:r>
            <a:r>
              <a:rPr lang="de-DE" dirty="0" err="1" smtClean="0">
                <a:sym typeface="Wingdings" panose="05000000000000000000" pitchFamily="2" charset="2"/>
              </a:rPr>
              <a:t>bad</a:t>
            </a:r>
            <a:r>
              <a:rPr lang="de-DE" dirty="0" smtClean="0">
                <a:sym typeface="Wingdings" panose="05000000000000000000" pitchFamily="2" charset="2"/>
              </a:rPr>
              <a:t> time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terminal,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endParaRPr lang="de-DE" dirty="0" smtClean="0"/>
          </a:p>
          <a:p>
            <a:pPr marL="358775" lvl="2" indent="0">
              <a:buNone/>
            </a:pPr>
            <a:r>
              <a:rPr lang="de-DE" dirty="0" smtClean="0"/>
              <a:t>	</a:t>
            </a:r>
          </a:p>
          <a:p>
            <a:pPr lvl="2"/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D13B5-9A39-4C23-BBDA-DDC9B435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46286-72BA-4438-9B4B-BA4F8F3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8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3449F-B031-430C-9BBA-D2F16C913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92" y="1830607"/>
            <a:ext cx="5976000" cy="3642276"/>
          </a:xfrm>
        </p:spPr>
        <p:txBody>
          <a:bodyPr/>
          <a:lstStyle/>
          <a:p>
            <a:r>
              <a:rPr lang="de-DE" dirty="0" smtClean="0"/>
              <a:t>Part 1:</a:t>
            </a:r>
            <a:br>
              <a:rPr lang="de-DE" dirty="0" smtClean="0"/>
            </a:br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Jupyter</a:t>
            </a:r>
            <a:r>
              <a:rPr lang="de-DE" dirty="0" smtClean="0"/>
              <a:t> Notebooks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3CE45C-DC2B-49D2-A5FD-6DE89E615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Till </a:t>
            </a:r>
            <a:r>
              <a:rPr lang="de-DE" dirty="0" err="1"/>
              <a:t>Porrmann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err="1"/>
              <a:t>Decison</a:t>
            </a:r>
            <a:r>
              <a:rPr lang="de-DE" dirty="0"/>
              <a:t> Analytics Group Uni Bielefeld</a:t>
            </a:r>
          </a:p>
        </p:txBody>
      </p:sp>
      <p:pic>
        <p:nvPicPr>
          <p:cNvPr id="1026" name="Picture 2" descr="https://upload.wikimedia.org/wikipedia/commons/thumb/3/38/Jupyter_logo.svg/1200px-Jupyter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68" y="1316070"/>
            <a:ext cx="3383112" cy="392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18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8" y="1628800"/>
            <a:ext cx="11591924" cy="688899"/>
          </a:xfrm>
        </p:spPr>
        <p:txBody>
          <a:bodyPr/>
          <a:lstStyle/>
          <a:p>
            <a:pPr algn="ctr"/>
            <a:r>
              <a:rPr lang="de-DE" dirty="0" err="1" smtClean="0"/>
              <a:t>Programming</a:t>
            </a:r>
            <a:r>
              <a:rPr lang="de-DE" dirty="0" smtClean="0"/>
              <a:t> in Python (</a:t>
            </a:r>
            <a:r>
              <a:rPr lang="de-DE" dirty="0" err="1" smtClean="0"/>
              <a:t>basics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20</a:t>
            </a:fld>
            <a:endParaRPr lang="de-DE"/>
          </a:p>
        </p:txBody>
      </p:sp>
      <p:grpSp>
        <p:nvGrpSpPr>
          <p:cNvPr id="92" name="Gruppieren 91"/>
          <p:cNvGrpSpPr/>
          <p:nvPr/>
        </p:nvGrpSpPr>
        <p:grpSpPr>
          <a:xfrm>
            <a:off x="1343472" y="3501008"/>
            <a:ext cx="10096727" cy="2247421"/>
            <a:chOff x="1487488" y="3499334"/>
            <a:chExt cx="10096727" cy="2247421"/>
          </a:xfrm>
        </p:grpSpPr>
        <p:sp>
          <p:nvSpPr>
            <p:cNvPr id="93" name="Linie">
              <a:extLst>
                <a:ext uri="{FF2B5EF4-FFF2-40B4-BE49-F238E27FC236}">
                  <a16:creationId xmlns:a16="http://schemas.microsoft.com/office/drawing/2014/main" id="{FACB5461-4996-45DE-8F86-CC52DEAE8F25}"/>
                </a:ext>
              </a:extLst>
            </p:cNvPr>
            <p:cNvSpPr/>
            <p:nvPr/>
          </p:nvSpPr>
          <p:spPr>
            <a:xfrm>
              <a:off x="1487488" y="5567159"/>
              <a:ext cx="9180479" cy="1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4" name="Linie">
              <a:extLst>
                <a:ext uri="{FF2B5EF4-FFF2-40B4-BE49-F238E27FC236}">
                  <a16:creationId xmlns:a16="http://schemas.microsoft.com/office/drawing/2014/main" id="{907072D4-CFFE-4E45-9F1D-B62D681C3A10}"/>
                </a:ext>
              </a:extLst>
            </p:cNvPr>
            <p:cNvSpPr/>
            <p:nvPr/>
          </p:nvSpPr>
          <p:spPr>
            <a:xfrm flipV="1">
              <a:off x="1632867" y="4038979"/>
              <a:ext cx="1" cy="1524799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5" name="Linie">
              <a:extLst>
                <a:ext uri="{FF2B5EF4-FFF2-40B4-BE49-F238E27FC236}">
                  <a16:creationId xmlns:a16="http://schemas.microsoft.com/office/drawing/2014/main" id="{00A6A981-8AA4-47D7-AFBC-61C015D607DA}"/>
                </a:ext>
              </a:extLst>
            </p:cNvPr>
            <p:cNvSpPr/>
            <p:nvPr/>
          </p:nvSpPr>
          <p:spPr>
            <a:xfrm flipV="1">
              <a:off x="175618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6" name="Linie">
              <a:extLst>
                <a:ext uri="{FF2B5EF4-FFF2-40B4-BE49-F238E27FC236}">
                  <a16:creationId xmlns:a16="http://schemas.microsoft.com/office/drawing/2014/main" id="{CB3F2BA0-031A-4A36-B118-09ABFF7DC865}"/>
                </a:ext>
              </a:extLst>
            </p:cNvPr>
            <p:cNvSpPr/>
            <p:nvPr/>
          </p:nvSpPr>
          <p:spPr>
            <a:xfrm flipV="1">
              <a:off x="187950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7" name="Linie">
              <a:extLst>
                <a:ext uri="{FF2B5EF4-FFF2-40B4-BE49-F238E27FC236}">
                  <a16:creationId xmlns:a16="http://schemas.microsoft.com/office/drawing/2014/main" id="{557D5FCF-E6C8-452B-B638-432A756A5911}"/>
                </a:ext>
              </a:extLst>
            </p:cNvPr>
            <p:cNvSpPr/>
            <p:nvPr/>
          </p:nvSpPr>
          <p:spPr>
            <a:xfrm flipV="1">
              <a:off x="2002820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8" name="Linie">
              <a:extLst>
                <a:ext uri="{FF2B5EF4-FFF2-40B4-BE49-F238E27FC236}">
                  <a16:creationId xmlns:a16="http://schemas.microsoft.com/office/drawing/2014/main" id="{36103C4D-F96C-48EE-9255-B29FF8027BAA}"/>
                </a:ext>
              </a:extLst>
            </p:cNvPr>
            <p:cNvSpPr/>
            <p:nvPr/>
          </p:nvSpPr>
          <p:spPr>
            <a:xfrm flipV="1">
              <a:off x="212613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9" name="Linie">
              <a:extLst>
                <a:ext uri="{FF2B5EF4-FFF2-40B4-BE49-F238E27FC236}">
                  <a16:creationId xmlns:a16="http://schemas.microsoft.com/office/drawing/2014/main" id="{C9B6F9B5-79AC-4A65-8A60-8D3D2A4EB31E}"/>
                </a:ext>
              </a:extLst>
            </p:cNvPr>
            <p:cNvSpPr/>
            <p:nvPr/>
          </p:nvSpPr>
          <p:spPr>
            <a:xfrm flipV="1">
              <a:off x="224945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0" name="Linie">
              <a:extLst>
                <a:ext uri="{FF2B5EF4-FFF2-40B4-BE49-F238E27FC236}">
                  <a16:creationId xmlns:a16="http://schemas.microsoft.com/office/drawing/2014/main" id="{F04597A8-3D0F-493E-A526-90EA8F1C9F70}"/>
                </a:ext>
              </a:extLst>
            </p:cNvPr>
            <p:cNvSpPr/>
            <p:nvPr/>
          </p:nvSpPr>
          <p:spPr>
            <a:xfrm flipV="1">
              <a:off x="237277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1" name="Linie">
              <a:extLst>
                <a:ext uri="{FF2B5EF4-FFF2-40B4-BE49-F238E27FC236}">
                  <a16:creationId xmlns:a16="http://schemas.microsoft.com/office/drawing/2014/main" id="{A7006451-E7AE-49DD-822B-02375E338A21}"/>
                </a:ext>
              </a:extLst>
            </p:cNvPr>
            <p:cNvSpPr/>
            <p:nvPr/>
          </p:nvSpPr>
          <p:spPr>
            <a:xfrm flipV="1">
              <a:off x="249608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2" name="Linie">
              <a:extLst>
                <a:ext uri="{FF2B5EF4-FFF2-40B4-BE49-F238E27FC236}">
                  <a16:creationId xmlns:a16="http://schemas.microsoft.com/office/drawing/2014/main" id="{C7EBF7C1-86CE-425B-93ED-C90A50ACE5D5}"/>
                </a:ext>
              </a:extLst>
            </p:cNvPr>
            <p:cNvSpPr/>
            <p:nvPr/>
          </p:nvSpPr>
          <p:spPr>
            <a:xfrm flipV="1">
              <a:off x="261940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3" name="Linie">
              <a:extLst>
                <a:ext uri="{FF2B5EF4-FFF2-40B4-BE49-F238E27FC236}">
                  <a16:creationId xmlns:a16="http://schemas.microsoft.com/office/drawing/2014/main" id="{D994B856-54DD-4B3A-BE6D-E77870730FA6}"/>
                </a:ext>
              </a:extLst>
            </p:cNvPr>
            <p:cNvSpPr/>
            <p:nvPr/>
          </p:nvSpPr>
          <p:spPr>
            <a:xfrm flipV="1">
              <a:off x="274272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4" name="Linie">
              <a:extLst>
                <a:ext uri="{FF2B5EF4-FFF2-40B4-BE49-F238E27FC236}">
                  <a16:creationId xmlns:a16="http://schemas.microsoft.com/office/drawing/2014/main" id="{043963F5-1F09-4C54-B329-B8DF9128AA7D}"/>
                </a:ext>
              </a:extLst>
            </p:cNvPr>
            <p:cNvSpPr/>
            <p:nvPr/>
          </p:nvSpPr>
          <p:spPr>
            <a:xfrm flipV="1">
              <a:off x="3240831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5" name="Linie">
              <a:extLst>
                <a:ext uri="{FF2B5EF4-FFF2-40B4-BE49-F238E27FC236}">
                  <a16:creationId xmlns:a16="http://schemas.microsoft.com/office/drawing/2014/main" id="{2E9B86E3-E56A-4A36-B119-C1B0E86107DA}"/>
                </a:ext>
              </a:extLst>
            </p:cNvPr>
            <p:cNvSpPr/>
            <p:nvPr/>
          </p:nvSpPr>
          <p:spPr>
            <a:xfrm flipV="1">
              <a:off x="298935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6" name="Linie">
              <a:extLst>
                <a:ext uri="{FF2B5EF4-FFF2-40B4-BE49-F238E27FC236}">
                  <a16:creationId xmlns:a16="http://schemas.microsoft.com/office/drawing/2014/main" id="{8D211632-D16C-43BD-B5AA-CD5E2600F97E}"/>
                </a:ext>
              </a:extLst>
            </p:cNvPr>
            <p:cNvSpPr/>
            <p:nvPr/>
          </p:nvSpPr>
          <p:spPr>
            <a:xfrm flipV="1">
              <a:off x="311267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7" name="Linie">
              <a:extLst>
                <a:ext uri="{FF2B5EF4-FFF2-40B4-BE49-F238E27FC236}">
                  <a16:creationId xmlns:a16="http://schemas.microsoft.com/office/drawing/2014/main" id="{61CF6E11-1EFC-410B-82F4-E9A4A8E7A4ED}"/>
                </a:ext>
              </a:extLst>
            </p:cNvPr>
            <p:cNvSpPr/>
            <p:nvPr/>
          </p:nvSpPr>
          <p:spPr>
            <a:xfrm flipV="1">
              <a:off x="335930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8" name="Linie">
              <a:extLst>
                <a:ext uri="{FF2B5EF4-FFF2-40B4-BE49-F238E27FC236}">
                  <a16:creationId xmlns:a16="http://schemas.microsoft.com/office/drawing/2014/main" id="{786B7707-99F5-47DB-A4FE-4319C591ABA5}"/>
                </a:ext>
              </a:extLst>
            </p:cNvPr>
            <p:cNvSpPr/>
            <p:nvPr/>
          </p:nvSpPr>
          <p:spPr>
            <a:xfrm flipV="1">
              <a:off x="348262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9" name="Linie">
              <a:extLst>
                <a:ext uri="{FF2B5EF4-FFF2-40B4-BE49-F238E27FC236}">
                  <a16:creationId xmlns:a16="http://schemas.microsoft.com/office/drawing/2014/main" id="{83ADE3AD-DDA4-42B6-B8F4-064BEA0ED4E8}"/>
                </a:ext>
              </a:extLst>
            </p:cNvPr>
            <p:cNvSpPr/>
            <p:nvPr/>
          </p:nvSpPr>
          <p:spPr>
            <a:xfrm flipV="1">
              <a:off x="360594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0" name="Linie">
              <a:extLst>
                <a:ext uri="{FF2B5EF4-FFF2-40B4-BE49-F238E27FC236}">
                  <a16:creationId xmlns:a16="http://schemas.microsoft.com/office/drawing/2014/main" id="{4B168C45-81C3-48B6-A7E6-12DA1C277322}"/>
                </a:ext>
              </a:extLst>
            </p:cNvPr>
            <p:cNvSpPr/>
            <p:nvPr/>
          </p:nvSpPr>
          <p:spPr>
            <a:xfrm flipV="1">
              <a:off x="372926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1" name="Linie">
              <a:extLst>
                <a:ext uri="{FF2B5EF4-FFF2-40B4-BE49-F238E27FC236}">
                  <a16:creationId xmlns:a16="http://schemas.microsoft.com/office/drawing/2014/main" id="{EDECEFC2-9465-4E57-A04D-0442E9949D3C}"/>
                </a:ext>
              </a:extLst>
            </p:cNvPr>
            <p:cNvSpPr/>
            <p:nvPr/>
          </p:nvSpPr>
          <p:spPr>
            <a:xfrm flipV="1">
              <a:off x="385257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2" name="Linie">
              <a:extLst>
                <a:ext uri="{FF2B5EF4-FFF2-40B4-BE49-F238E27FC236}">
                  <a16:creationId xmlns:a16="http://schemas.microsoft.com/office/drawing/2014/main" id="{72749F8F-8F4E-4B5C-BF1B-F341413ADA0A}"/>
                </a:ext>
              </a:extLst>
            </p:cNvPr>
            <p:cNvSpPr/>
            <p:nvPr/>
          </p:nvSpPr>
          <p:spPr>
            <a:xfrm flipV="1">
              <a:off x="397589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3" name="Linie">
              <a:extLst>
                <a:ext uri="{FF2B5EF4-FFF2-40B4-BE49-F238E27FC236}">
                  <a16:creationId xmlns:a16="http://schemas.microsoft.com/office/drawing/2014/main" id="{1BB188A9-7020-417C-AE37-76E74DAB864B}"/>
                </a:ext>
              </a:extLst>
            </p:cNvPr>
            <p:cNvSpPr/>
            <p:nvPr/>
          </p:nvSpPr>
          <p:spPr>
            <a:xfrm flipV="1">
              <a:off x="4223545" y="5363412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4" name="Linie">
              <a:extLst>
                <a:ext uri="{FF2B5EF4-FFF2-40B4-BE49-F238E27FC236}">
                  <a16:creationId xmlns:a16="http://schemas.microsoft.com/office/drawing/2014/main" id="{AD31BC8B-9E0C-4C46-9C17-694450D5CC19}"/>
                </a:ext>
              </a:extLst>
            </p:cNvPr>
            <p:cNvSpPr/>
            <p:nvPr/>
          </p:nvSpPr>
          <p:spPr>
            <a:xfrm flipV="1">
              <a:off x="4343064" y="535630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5" name="Linie">
              <a:extLst>
                <a:ext uri="{FF2B5EF4-FFF2-40B4-BE49-F238E27FC236}">
                  <a16:creationId xmlns:a16="http://schemas.microsoft.com/office/drawing/2014/main" id="{A24F4D4A-6758-406B-959D-4C73862C1BF5}"/>
                </a:ext>
              </a:extLst>
            </p:cNvPr>
            <p:cNvSpPr/>
            <p:nvPr/>
          </p:nvSpPr>
          <p:spPr>
            <a:xfrm flipV="1">
              <a:off x="4836996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6" name="Linie">
              <a:extLst>
                <a:ext uri="{FF2B5EF4-FFF2-40B4-BE49-F238E27FC236}">
                  <a16:creationId xmlns:a16="http://schemas.microsoft.com/office/drawing/2014/main" id="{6405827A-3C0D-4781-A799-D545C70F5D3F}"/>
                </a:ext>
              </a:extLst>
            </p:cNvPr>
            <p:cNvSpPr/>
            <p:nvPr/>
          </p:nvSpPr>
          <p:spPr>
            <a:xfrm flipV="1">
              <a:off x="446916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7" name="Linie">
              <a:extLst>
                <a:ext uri="{FF2B5EF4-FFF2-40B4-BE49-F238E27FC236}">
                  <a16:creationId xmlns:a16="http://schemas.microsoft.com/office/drawing/2014/main" id="{096E2916-75A0-4D0A-B94F-038E7B9F302F}"/>
                </a:ext>
              </a:extLst>
            </p:cNvPr>
            <p:cNvSpPr/>
            <p:nvPr/>
          </p:nvSpPr>
          <p:spPr>
            <a:xfrm flipV="1">
              <a:off x="459248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8" name="Linie">
              <a:extLst>
                <a:ext uri="{FF2B5EF4-FFF2-40B4-BE49-F238E27FC236}">
                  <a16:creationId xmlns:a16="http://schemas.microsoft.com/office/drawing/2014/main" id="{3C73F9A3-5E7C-47AA-B90C-B9694277AF7D}"/>
                </a:ext>
              </a:extLst>
            </p:cNvPr>
            <p:cNvSpPr/>
            <p:nvPr/>
          </p:nvSpPr>
          <p:spPr>
            <a:xfrm flipV="1">
              <a:off x="471579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9" name="Linie">
              <a:extLst>
                <a:ext uri="{FF2B5EF4-FFF2-40B4-BE49-F238E27FC236}">
                  <a16:creationId xmlns:a16="http://schemas.microsoft.com/office/drawing/2014/main" id="{246D8B13-D9F1-46C4-9240-5710DD45C99A}"/>
                </a:ext>
              </a:extLst>
            </p:cNvPr>
            <p:cNvSpPr/>
            <p:nvPr/>
          </p:nvSpPr>
          <p:spPr>
            <a:xfrm flipV="1">
              <a:off x="496243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0" name="Linie">
              <a:extLst>
                <a:ext uri="{FF2B5EF4-FFF2-40B4-BE49-F238E27FC236}">
                  <a16:creationId xmlns:a16="http://schemas.microsoft.com/office/drawing/2014/main" id="{52AF122D-7635-4320-BFE4-A11A7FAC41FE}"/>
                </a:ext>
              </a:extLst>
            </p:cNvPr>
            <p:cNvSpPr/>
            <p:nvPr/>
          </p:nvSpPr>
          <p:spPr>
            <a:xfrm flipV="1">
              <a:off x="508575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1" name="Linie">
              <a:extLst>
                <a:ext uri="{FF2B5EF4-FFF2-40B4-BE49-F238E27FC236}">
                  <a16:creationId xmlns:a16="http://schemas.microsoft.com/office/drawing/2014/main" id="{C26FEFB5-56E2-4F43-9E18-C3FDF48A010E}"/>
                </a:ext>
              </a:extLst>
            </p:cNvPr>
            <p:cNvSpPr/>
            <p:nvPr/>
          </p:nvSpPr>
          <p:spPr>
            <a:xfrm flipV="1">
              <a:off x="520906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2" name="Linie">
              <a:extLst>
                <a:ext uri="{FF2B5EF4-FFF2-40B4-BE49-F238E27FC236}">
                  <a16:creationId xmlns:a16="http://schemas.microsoft.com/office/drawing/2014/main" id="{741FDC32-E793-4538-80AF-62FA8151C7ED}"/>
                </a:ext>
              </a:extLst>
            </p:cNvPr>
            <p:cNvSpPr/>
            <p:nvPr/>
          </p:nvSpPr>
          <p:spPr>
            <a:xfrm flipV="1">
              <a:off x="533238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3" name="Linie">
              <a:extLst>
                <a:ext uri="{FF2B5EF4-FFF2-40B4-BE49-F238E27FC236}">
                  <a16:creationId xmlns:a16="http://schemas.microsoft.com/office/drawing/2014/main" id="{BDFEDFC6-C714-4996-B83E-0B6489CF6AD1}"/>
                </a:ext>
              </a:extLst>
            </p:cNvPr>
            <p:cNvSpPr/>
            <p:nvPr/>
          </p:nvSpPr>
          <p:spPr>
            <a:xfrm flipV="1">
              <a:off x="545570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4" name="Linie">
              <a:extLst>
                <a:ext uri="{FF2B5EF4-FFF2-40B4-BE49-F238E27FC236}">
                  <a16:creationId xmlns:a16="http://schemas.microsoft.com/office/drawing/2014/main" id="{872A11A0-0658-4CA1-A021-8EE9F1115291}"/>
                </a:ext>
              </a:extLst>
            </p:cNvPr>
            <p:cNvSpPr/>
            <p:nvPr/>
          </p:nvSpPr>
          <p:spPr>
            <a:xfrm flipV="1">
              <a:off x="557901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5" name="Linie">
              <a:extLst>
                <a:ext uri="{FF2B5EF4-FFF2-40B4-BE49-F238E27FC236}">
                  <a16:creationId xmlns:a16="http://schemas.microsoft.com/office/drawing/2014/main" id="{556A385B-05FC-458B-948F-D7FF0497CBF3}"/>
                </a:ext>
              </a:extLst>
            </p:cNvPr>
            <p:cNvSpPr/>
            <p:nvPr/>
          </p:nvSpPr>
          <p:spPr>
            <a:xfrm flipV="1">
              <a:off x="6447298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6" name="Linie">
              <a:extLst>
                <a:ext uri="{FF2B5EF4-FFF2-40B4-BE49-F238E27FC236}">
                  <a16:creationId xmlns:a16="http://schemas.microsoft.com/office/drawing/2014/main" id="{5412E8CD-F104-4333-B4E7-434ED9B338E1}"/>
                </a:ext>
              </a:extLst>
            </p:cNvPr>
            <p:cNvSpPr/>
            <p:nvPr/>
          </p:nvSpPr>
          <p:spPr>
            <a:xfrm flipV="1">
              <a:off x="582565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7" name="Linie">
              <a:extLst>
                <a:ext uri="{FF2B5EF4-FFF2-40B4-BE49-F238E27FC236}">
                  <a16:creationId xmlns:a16="http://schemas.microsoft.com/office/drawing/2014/main" id="{49FA929B-CA20-4417-A623-37AA93DF966A}"/>
                </a:ext>
              </a:extLst>
            </p:cNvPr>
            <p:cNvSpPr/>
            <p:nvPr/>
          </p:nvSpPr>
          <p:spPr>
            <a:xfrm flipV="1">
              <a:off x="594897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8" name="Linie">
              <a:extLst>
                <a:ext uri="{FF2B5EF4-FFF2-40B4-BE49-F238E27FC236}">
                  <a16:creationId xmlns:a16="http://schemas.microsoft.com/office/drawing/2014/main" id="{403A6161-52C0-47DB-A141-B5A89659FA11}"/>
                </a:ext>
              </a:extLst>
            </p:cNvPr>
            <p:cNvSpPr/>
            <p:nvPr/>
          </p:nvSpPr>
          <p:spPr>
            <a:xfrm flipV="1">
              <a:off x="607228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9" name="Linie">
              <a:extLst>
                <a:ext uri="{FF2B5EF4-FFF2-40B4-BE49-F238E27FC236}">
                  <a16:creationId xmlns:a16="http://schemas.microsoft.com/office/drawing/2014/main" id="{1EF64B1A-5ABB-4992-B45A-6BB9BD5FD41C}"/>
                </a:ext>
              </a:extLst>
            </p:cNvPr>
            <p:cNvSpPr/>
            <p:nvPr/>
          </p:nvSpPr>
          <p:spPr>
            <a:xfrm flipV="1">
              <a:off x="619560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0" name="Linie">
              <a:extLst>
                <a:ext uri="{FF2B5EF4-FFF2-40B4-BE49-F238E27FC236}">
                  <a16:creationId xmlns:a16="http://schemas.microsoft.com/office/drawing/2014/main" id="{11E0662A-C43C-4805-A14A-305DD304470D}"/>
                </a:ext>
              </a:extLst>
            </p:cNvPr>
            <p:cNvSpPr/>
            <p:nvPr/>
          </p:nvSpPr>
          <p:spPr>
            <a:xfrm flipV="1">
              <a:off x="631892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1" name="Linie">
              <a:extLst>
                <a:ext uri="{FF2B5EF4-FFF2-40B4-BE49-F238E27FC236}">
                  <a16:creationId xmlns:a16="http://schemas.microsoft.com/office/drawing/2014/main" id="{ABF92A4D-507B-4418-89F7-0514119900D5}"/>
                </a:ext>
              </a:extLst>
            </p:cNvPr>
            <p:cNvSpPr/>
            <p:nvPr/>
          </p:nvSpPr>
          <p:spPr>
            <a:xfrm flipV="1">
              <a:off x="656555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2" name="Linie">
              <a:extLst>
                <a:ext uri="{FF2B5EF4-FFF2-40B4-BE49-F238E27FC236}">
                  <a16:creationId xmlns:a16="http://schemas.microsoft.com/office/drawing/2014/main" id="{2A82EB80-AD28-44FA-8C9E-A320DC228BAB}"/>
                </a:ext>
              </a:extLst>
            </p:cNvPr>
            <p:cNvSpPr/>
            <p:nvPr/>
          </p:nvSpPr>
          <p:spPr>
            <a:xfrm flipV="1">
              <a:off x="668887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3" name="Linie">
              <a:extLst>
                <a:ext uri="{FF2B5EF4-FFF2-40B4-BE49-F238E27FC236}">
                  <a16:creationId xmlns:a16="http://schemas.microsoft.com/office/drawing/2014/main" id="{6AEE8789-FC46-470F-9CD6-678C0CDC58C7}"/>
                </a:ext>
              </a:extLst>
            </p:cNvPr>
            <p:cNvSpPr/>
            <p:nvPr/>
          </p:nvSpPr>
          <p:spPr>
            <a:xfrm flipV="1">
              <a:off x="681219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4" name="Linie">
              <a:extLst>
                <a:ext uri="{FF2B5EF4-FFF2-40B4-BE49-F238E27FC236}">
                  <a16:creationId xmlns:a16="http://schemas.microsoft.com/office/drawing/2014/main" id="{56F4086B-A8CB-4314-81CB-C4735802E27D}"/>
                </a:ext>
              </a:extLst>
            </p:cNvPr>
            <p:cNvSpPr/>
            <p:nvPr/>
          </p:nvSpPr>
          <p:spPr>
            <a:xfrm flipV="1">
              <a:off x="693550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5" name="Linie">
              <a:extLst>
                <a:ext uri="{FF2B5EF4-FFF2-40B4-BE49-F238E27FC236}">
                  <a16:creationId xmlns:a16="http://schemas.microsoft.com/office/drawing/2014/main" id="{39619903-0BCD-42D1-80AE-7A96A425FB5E}"/>
                </a:ext>
              </a:extLst>
            </p:cNvPr>
            <p:cNvSpPr/>
            <p:nvPr/>
          </p:nvSpPr>
          <p:spPr>
            <a:xfrm flipV="1">
              <a:off x="705882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6" name="Linie">
              <a:extLst>
                <a:ext uri="{FF2B5EF4-FFF2-40B4-BE49-F238E27FC236}">
                  <a16:creationId xmlns:a16="http://schemas.microsoft.com/office/drawing/2014/main" id="{5E214F80-3625-499A-821C-E5D8B806521A}"/>
                </a:ext>
              </a:extLst>
            </p:cNvPr>
            <p:cNvSpPr/>
            <p:nvPr/>
          </p:nvSpPr>
          <p:spPr>
            <a:xfrm flipV="1">
              <a:off x="718214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7" name="Linie">
              <a:extLst>
                <a:ext uri="{FF2B5EF4-FFF2-40B4-BE49-F238E27FC236}">
                  <a16:creationId xmlns:a16="http://schemas.microsoft.com/office/drawing/2014/main" id="{F75444A8-3E18-4418-9DB7-6825D85E05B4}"/>
                </a:ext>
              </a:extLst>
            </p:cNvPr>
            <p:cNvSpPr/>
            <p:nvPr/>
          </p:nvSpPr>
          <p:spPr>
            <a:xfrm flipV="1">
              <a:off x="730546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8" name="Linie">
              <a:extLst>
                <a:ext uri="{FF2B5EF4-FFF2-40B4-BE49-F238E27FC236}">
                  <a16:creationId xmlns:a16="http://schemas.microsoft.com/office/drawing/2014/main" id="{2516F819-79C1-403B-A30F-6348E76E7B6B}"/>
                </a:ext>
              </a:extLst>
            </p:cNvPr>
            <p:cNvSpPr/>
            <p:nvPr/>
          </p:nvSpPr>
          <p:spPr>
            <a:xfrm flipV="1">
              <a:off x="742877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9" name="Linie">
              <a:extLst>
                <a:ext uri="{FF2B5EF4-FFF2-40B4-BE49-F238E27FC236}">
                  <a16:creationId xmlns:a16="http://schemas.microsoft.com/office/drawing/2014/main" id="{43BB4093-0C55-48AF-80E0-CFA16BA3595E}"/>
                </a:ext>
              </a:extLst>
            </p:cNvPr>
            <p:cNvSpPr/>
            <p:nvPr/>
          </p:nvSpPr>
          <p:spPr>
            <a:xfrm flipV="1">
              <a:off x="755209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0" name="Linie">
              <a:extLst>
                <a:ext uri="{FF2B5EF4-FFF2-40B4-BE49-F238E27FC236}">
                  <a16:creationId xmlns:a16="http://schemas.microsoft.com/office/drawing/2014/main" id="{C187158A-75BC-494C-887F-46F5A7316AA0}"/>
                </a:ext>
              </a:extLst>
            </p:cNvPr>
            <p:cNvSpPr/>
            <p:nvPr/>
          </p:nvSpPr>
          <p:spPr>
            <a:xfrm flipV="1">
              <a:off x="767541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1" name="Linie">
              <a:extLst>
                <a:ext uri="{FF2B5EF4-FFF2-40B4-BE49-F238E27FC236}">
                  <a16:creationId xmlns:a16="http://schemas.microsoft.com/office/drawing/2014/main" id="{077DD2D9-E4ED-475D-A27B-E90C08AE886F}"/>
                </a:ext>
              </a:extLst>
            </p:cNvPr>
            <p:cNvSpPr/>
            <p:nvPr/>
          </p:nvSpPr>
          <p:spPr>
            <a:xfrm flipV="1">
              <a:off x="792204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2" name="Linie">
              <a:extLst>
                <a:ext uri="{FF2B5EF4-FFF2-40B4-BE49-F238E27FC236}">
                  <a16:creationId xmlns:a16="http://schemas.microsoft.com/office/drawing/2014/main" id="{4EBA73E1-27F3-41CB-91CC-5F4744E58F17}"/>
                </a:ext>
              </a:extLst>
            </p:cNvPr>
            <p:cNvSpPr/>
            <p:nvPr/>
          </p:nvSpPr>
          <p:spPr>
            <a:xfrm flipV="1">
              <a:off x="8168682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3" name="Linie">
              <a:extLst>
                <a:ext uri="{FF2B5EF4-FFF2-40B4-BE49-F238E27FC236}">
                  <a16:creationId xmlns:a16="http://schemas.microsoft.com/office/drawing/2014/main" id="{5AAB4D96-40B7-4E6C-9188-9767486E8EEF}"/>
                </a:ext>
              </a:extLst>
            </p:cNvPr>
            <p:cNvSpPr/>
            <p:nvPr/>
          </p:nvSpPr>
          <p:spPr>
            <a:xfrm flipV="1">
              <a:off x="8291998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4" name="Linie">
              <a:extLst>
                <a:ext uri="{FF2B5EF4-FFF2-40B4-BE49-F238E27FC236}">
                  <a16:creationId xmlns:a16="http://schemas.microsoft.com/office/drawing/2014/main" id="{79F74EFF-DFB8-4D15-AC7C-C5DE0C408172}"/>
                </a:ext>
              </a:extLst>
            </p:cNvPr>
            <p:cNvSpPr/>
            <p:nvPr/>
          </p:nvSpPr>
          <p:spPr>
            <a:xfrm flipV="1">
              <a:off x="8415316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5" name="Linie">
              <a:extLst>
                <a:ext uri="{FF2B5EF4-FFF2-40B4-BE49-F238E27FC236}">
                  <a16:creationId xmlns:a16="http://schemas.microsoft.com/office/drawing/2014/main" id="{7F3CC3C5-806E-4EC5-A69F-79FF8AA20269}"/>
                </a:ext>
              </a:extLst>
            </p:cNvPr>
            <p:cNvSpPr/>
            <p:nvPr/>
          </p:nvSpPr>
          <p:spPr>
            <a:xfrm flipV="1">
              <a:off x="8538633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6" name="Linie">
              <a:extLst>
                <a:ext uri="{FF2B5EF4-FFF2-40B4-BE49-F238E27FC236}">
                  <a16:creationId xmlns:a16="http://schemas.microsoft.com/office/drawing/2014/main" id="{67B71EFE-787B-47B1-AC44-E413383EF845}"/>
                </a:ext>
              </a:extLst>
            </p:cNvPr>
            <p:cNvSpPr/>
            <p:nvPr/>
          </p:nvSpPr>
          <p:spPr>
            <a:xfrm flipV="1">
              <a:off x="8661950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7" name="Linie">
              <a:extLst>
                <a:ext uri="{FF2B5EF4-FFF2-40B4-BE49-F238E27FC236}">
                  <a16:creationId xmlns:a16="http://schemas.microsoft.com/office/drawing/2014/main" id="{3CA16F7D-919A-472C-9355-41B2646FB827}"/>
                </a:ext>
              </a:extLst>
            </p:cNvPr>
            <p:cNvSpPr/>
            <p:nvPr/>
          </p:nvSpPr>
          <p:spPr>
            <a:xfrm flipV="1">
              <a:off x="8785268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8" name="Linie">
              <a:extLst>
                <a:ext uri="{FF2B5EF4-FFF2-40B4-BE49-F238E27FC236}">
                  <a16:creationId xmlns:a16="http://schemas.microsoft.com/office/drawing/2014/main" id="{D035C6DC-F84A-4CC3-BD5D-0E2A14D73437}"/>
                </a:ext>
              </a:extLst>
            </p:cNvPr>
            <p:cNvSpPr/>
            <p:nvPr/>
          </p:nvSpPr>
          <p:spPr>
            <a:xfrm flipV="1">
              <a:off x="8908584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9" name="Linie">
              <a:extLst>
                <a:ext uri="{FF2B5EF4-FFF2-40B4-BE49-F238E27FC236}">
                  <a16:creationId xmlns:a16="http://schemas.microsoft.com/office/drawing/2014/main" id="{7B35314F-F633-4A60-AB59-786AF00A7526}"/>
                </a:ext>
              </a:extLst>
            </p:cNvPr>
            <p:cNvSpPr/>
            <p:nvPr/>
          </p:nvSpPr>
          <p:spPr>
            <a:xfrm flipV="1">
              <a:off x="9155219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0" name="Linie">
              <a:extLst>
                <a:ext uri="{FF2B5EF4-FFF2-40B4-BE49-F238E27FC236}">
                  <a16:creationId xmlns:a16="http://schemas.microsoft.com/office/drawing/2014/main" id="{DB8F1E11-8ABD-41EA-8B6E-2AFCD4700745}"/>
                </a:ext>
              </a:extLst>
            </p:cNvPr>
            <p:cNvSpPr/>
            <p:nvPr/>
          </p:nvSpPr>
          <p:spPr>
            <a:xfrm flipV="1">
              <a:off x="9278536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1" name="Linie">
              <a:extLst>
                <a:ext uri="{FF2B5EF4-FFF2-40B4-BE49-F238E27FC236}">
                  <a16:creationId xmlns:a16="http://schemas.microsoft.com/office/drawing/2014/main" id="{F0CEF8E1-6325-47CA-8109-3217DABAE046}"/>
                </a:ext>
              </a:extLst>
            </p:cNvPr>
            <p:cNvSpPr/>
            <p:nvPr/>
          </p:nvSpPr>
          <p:spPr>
            <a:xfrm flipV="1">
              <a:off x="9401854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2" name="Linie">
              <a:extLst>
                <a:ext uri="{FF2B5EF4-FFF2-40B4-BE49-F238E27FC236}">
                  <a16:creationId xmlns:a16="http://schemas.microsoft.com/office/drawing/2014/main" id="{B51FDFF2-B530-43F7-94BA-00F6B3AE8499}"/>
                </a:ext>
              </a:extLst>
            </p:cNvPr>
            <p:cNvSpPr/>
            <p:nvPr/>
          </p:nvSpPr>
          <p:spPr>
            <a:xfrm flipV="1">
              <a:off x="9525170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3" name="Linie">
              <a:extLst>
                <a:ext uri="{FF2B5EF4-FFF2-40B4-BE49-F238E27FC236}">
                  <a16:creationId xmlns:a16="http://schemas.microsoft.com/office/drawing/2014/main" id="{FC1D5E0A-AEB8-4862-ABCB-07D71C574CD0}"/>
                </a:ext>
              </a:extLst>
            </p:cNvPr>
            <p:cNvSpPr/>
            <p:nvPr/>
          </p:nvSpPr>
          <p:spPr>
            <a:xfrm flipV="1">
              <a:off x="977180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4" name="Linie">
              <a:extLst>
                <a:ext uri="{FF2B5EF4-FFF2-40B4-BE49-F238E27FC236}">
                  <a16:creationId xmlns:a16="http://schemas.microsoft.com/office/drawing/2014/main" id="{93624A10-AB45-41E5-99E8-1E437F407D9F}"/>
                </a:ext>
              </a:extLst>
            </p:cNvPr>
            <p:cNvSpPr/>
            <p:nvPr/>
          </p:nvSpPr>
          <p:spPr>
            <a:xfrm flipV="1">
              <a:off x="989512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5" name="Linie">
              <a:extLst>
                <a:ext uri="{FF2B5EF4-FFF2-40B4-BE49-F238E27FC236}">
                  <a16:creationId xmlns:a16="http://schemas.microsoft.com/office/drawing/2014/main" id="{77096B84-5D11-4EC1-948A-465EF593395C}"/>
                </a:ext>
              </a:extLst>
            </p:cNvPr>
            <p:cNvSpPr/>
            <p:nvPr/>
          </p:nvSpPr>
          <p:spPr>
            <a:xfrm flipV="1">
              <a:off x="1001843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6" name="Linie">
              <a:extLst>
                <a:ext uri="{FF2B5EF4-FFF2-40B4-BE49-F238E27FC236}">
                  <a16:creationId xmlns:a16="http://schemas.microsoft.com/office/drawing/2014/main" id="{B43925E9-9200-43EA-9E2E-78C974648E98}"/>
                </a:ext>
              </a:extLst>
            </p:cNvPr>
            <p:cNvSpPr/>
            <p:nvPr/>
          </p:nvSpPr>
          <p:spPr>
            <a:xfrm flipV="1">
              <a:off x="9655175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7" name="Linie">
              <a:extLst>
                <a:ext uri="{FF2B5EF4-FFF2-40B4-BE49-F238E27FC236}">
                  <a16:creationId xmlns:a16="http://schemas.microsoft.com/office/drawing/2014/main" id="{4DCCEEA7-DF16-4F86-81B5-10EAD7389018}"/>
                </a:ext>
              </a:extLst>
            </p:cNvPr>
            <p:cNvSpPr/>
            <p:nvPr/>
          </p:nvSpPr>
          <p:spPr>
            <a:xfrm flipV="1">
              <a:off x="10155130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8" name="Linie">
              <a:extLst>
                <a:ext uri="{FF2B5EF4-FFF2-40B4-BE49-F238E27FC236}">
                  <a16:creationId xmlns:a16="http://schemas.microsoft.com/office/drawing/2014/main" id="{1BD65736-1033-49A9-936A-0359D39C4755}"/>
                </a:ext>
              </a:extLst>
            </p:cNvPr>
            <p:cNvSpPr/>
            <p:nvPr/>
          </p:nvSpPr>
          <p:spPr>
            <a:xfrm flipV="1">
              <a:off x="1038839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9" name="Linie">
              <a:extLst>
                <a:ext uri="{FF2B5EF4-FFF2-40B4-BE49-F238E27FC236}">
                  <a16:creationId xmlns:a16="http://schemas.microsoft.com/office/drawing/2014/main" id="{2CAB589C-CA3D-4C9C-97E6-AB5B2CCA7BFF}"/>
                </a:ext>
              </a:extLst>
            </p:cNvPr>
            <p:cNvSpPr/>
            <p:nvPr/>
          </p:nvSpPr>
          <p:spPr>
            <a:xfrm flipV="1">
              <a:off x="1051170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C86987CD-777F-46AA-AEDC-4E78F37E661C}"/>
                </a:ext>
              </a:extLst>
            </p:cNvPr>
            <p:cNvSpPr txBox="1"/>
            <p:nvPr/>
          </p:nvSpPr>
          <p:spPr>
            <a:xfrm>
              <a:off x="1594959" y="4004896"/>
              <a:ext cx="972781" cy="170860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de-DE" sz="1400" b="1" dirty="0" err="1" smtClean="0"/>
                <a:t>Introduction</a:t>
              </a:r>
              <a:endParaRPr lang="de-DE" sz="1400" b="1" dirty="0"/>
            </a:p>
          </p:txBody>
        </p:sp>
        <p:grpSp>
          <p:nvGrpSpPr>
            <p:cNvPr id="161" name="Gruppieren 160"/>
            <p:cNvGrpSpPr/>
            <p:nvPr/>
          </p:nvGrpSpPr>
          <p:grpSpPr>
            <a:xfrm>
              <a:off x="4060733" y="4004896"/>
              <a:ext cx="1148333" cy="1562428"/>
              <a:chOff x="4799986" y="3448399"/>
              <a:chExt cx="1148333" cy="1562428"/>
            </a:xfrm>
          </p:grpSpPr>
          <p:sp>
            <p:nvSpPr>
              <p:cNvPr id="184" name="Linie">
                <a:extLst>
                  <a:ext uri="{FF2B5EF4-FFF2-40B4-BE49-F238E27FC236}">
                    <a16:creationId xmlns:a16="http://schemas.microsoft.com/office/drawing/2014/main" id="{9FAB96A3-5696-4F09-87B0-AC40721C6F29}"/>
                  </a:ext>
                </a:extLst>
              </p:cNvPr>
              <p:cNvSpPr/>
              <p:nvPr/>
            </p:nvSpPr>
            <p:spPr>
              <a:xfrm flipV="1">
                <a:off x="4842175" y="3482482"/>
                <a:ext cx="1" cy="1528345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00D4C8C0-BB69-47B1-B504-EFC4EE33838E}"/>
                  </a:ext>
                </a:extLst>
              </p:cNvPr>
              <p:cNvSpPr txBox="1"/>
              <p:nvPr/>
            </p:nvSpPr>
            <p:spPr>
              <a:xfrm>
                <a:off x="4799986" y="3448399"/>
                <a:ext cx="1148333" cy="64633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/>
                  <a:t>How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to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work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with</a:t>
                </a:r>
                <a:r>
                  <a:rPr lang="de-DE" sz="1400" b="1" dirty="0"/>
                  <a:t> Notebooks</a:t>
                </a:r>
                <a:endParaRPr lang="de-DE" sz="900" dirty="0"/>
              </a:p>
            </p:txBody>
          </p:sp>
        </p:grpSp>
        <p:grpSp>
          <p:nvGrpSpPr>
            <p:cNvPr id="162" name="Gruppieren 161"/>
            <p:cNvGrpSpPr/>
            <p:nvPr/>
          </p:nvGrpSpPr>
          <p:grpSpPr>
            <a:xfrm>
              <a:off x="2841022" y="3499334"/>
              <a:ext cx="1351876" cy="2064459"/>
              <a:chOff x="2017754" y="3084122"/>
              <a:chExt cx="1351876" cy="2064459"/>
            </a:xfrm>
          </p:grpSpPr>
          <p:sp>
            <p:nvSpPr>
              <p:cNvPr id="182" name="Linie">
                <a:extLst>
                  <a:ext uri="{FF2B5EF4-FFF2-40B4-BE49-F238E27FC236}">
                    <a16:creationId xmlns:a16="http://schemas.microsoft.com/office/drawing/2014/main" id="{E935D6E5-479D-4C4C-9F19-44FFC196B76F}"/>
                  </a:ext>
                </a:extLst>
              </p:cNvPr>
              <p:cNvSpPr/>
              <p:nvPr/>
            </p:nvSpPr>
            <p:spPr>
              <a:xfrm flipV="1">
                <a:off x="2048401" y="3114953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89AE1458-29EB-479B-9837-710F26C334E9}"/>
                  </a:ext>
                </a:extLst>
              </p:cNvPr>
              <p:cNvSpPr txBox="1"/>
              <p:nvPr/>
            </p:nvSpPr>
            <p:spPr>
              <a:xfrm>
                <a:off x="2017754" y="3084122"/>
                <a:ext cx="1351876" cy="341719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 smtClean="0"/>
                  <a:t>Downloading</a:t>
                </a:r>
                <a:r>
                  <a:rPr lang="de-DE" sz="1400" b="1" dirty="0" smtClean="0"/>
                  <a:t> </a:t>
                </a:r>
                <a:r>
                  <a:rPr lang="de-DE" sz="1400" b="1" dirty="0" err="1" smtClean="0"/>
                  <a:t>Anaconda</a:t>
                </a:r>
                <a:endParaRPr lang="de-DE" sz="1400" b="1" dirty="0"/>
              </a:p>
            </p:txBody>
          </p:sp>
        </p:grpSp>
        <p:grpSp>
          <p:nvGrpSpPr>
            <p:cNvPr id="163" name="Gruppieren 162"/>
            <p:cNvGrpSpPr/>
            <p:nvPr/>
          </p:nvGrpSpPr>
          <p:grpSpPr>
            <a:xfrm>
              <a:off x="7769446" y="4007477"/>
              <a:ext cx="1348767" cy="1558882"/>
              <a:chOff x="6403417" y="4004896"/>
              <a:chExt cx="1348767" cy="1558882"/>
            </a:xfrm>
          </p:grpSpPr>
          <p:sp>
            <p:nvSpPr>
              <p:cNvPr id="180" name="Linie">
                <a:extLst>
                  <a:ext uri="{FF2B5EF4-FFF2-40B4-BE49-F238E27FC236}">
                    <a16:creationId xmlns:a16="http://schemas.microsoft.com/office/drawing/2014/main" id="{66BAA7A4-E6C8-4D82-8968-045F79DC1957}"/>
                  </a:ext>
                </a:extLst>
              </p:cNvPr>
              <p:cNvSpPr/>
              <p:nvPr/>
            </p:nvSpPr>
            <p:spPr>
              <a:xfrm flipV="1">
                <a:off x="6442240" y="4038979"/>
                <a:ext cx="1" cy="1524799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339ADA88-95AE-4B90-9574-A431E849CD1E}"/>
                  </a:ext>
                </a:extLst>
              </p:cNvPr>
              <p:cNvSpPr txBox="1"/>
              <p:nvPr/>
            </p:nvSpPr>
            <p:spPr>
              <a:xfrm>
                <a:off x="6403417" y="4004896"/>
                <a:ext cx="1348767" cy="215444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smtClean="0"/>
                  <a:t>NumPy</a:t>
                </a:r>
                <a:endParaRPr lang="de-DE" sz="1400" b="1" dirty="0"/>
              </a:p>
            </p:txBody>
          </p:sp>
        </p:grpSp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534A6542-D4E7-4C57-9E13-B488E77D15F2}"/>
                </a:ext>
              </a:extLst>
            </p:cNvPr>
            <p:cNvSpPr txBox="1"/>
            <p:nvPr/>
          </p:nvSpPr>
          <p:spPr>
            <a:xfrm>
              <a:off x="1588791" y="5608256"/>
              <a:ext cx="581423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Let‘s go!</a:t>
              </a:r>
              <a:endParaRPr lang="en-GB" sz="900" dirty="0"/>
            </a:p>
          </p:txBody>
        </p:sp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D0E54699-0034-4187-B1CB-5C920898BD29}"/>
                </a:ext>
              </a:extLst>
            </p:cNvPr>
            <p:cNvSpPr txBox="1"/>
            <p:nvPr/>
          </p:nvSpPr>
          <p:spPr>
            <a:xfrm>
              <a:off x="3280345" y="5608256"/>
              <a:ext cx="799431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How exciting</a:t>
              </a:r>
              <a:endParaRPr lang="en-GB" sz="900" dirty="0"/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EEA89079-9414-4B64-AB93-C682C6D9B332}"/>
                </a:ext>
              </a:extLst>
            </p:cNvPr>
            <p:cNvSpPr txBox="1"/>
            <p:nvPr/>
          </p:nvSpPr>
          <p:spPr>
            <a:xfrm>
              <a:off x="5507578" y="5599997"/>
              <a:ext cx="882788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Half way there</a:t>
              </a:r>
              <a:endParaRPr lang="en-GB" sz="900" dirty="0"/>
            </a:p>
          </p:txBody>
        </p:sp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0597C28F-F07C-4AA7-A786-E08325BA2AF6}"/>
                </a:ext>
              </a:extLst>
            </p:cNvPr>
            <p:cNvSpPr txBox="1"/>
            <p:nvPr/>
          </p:nvSpPr>
          <p:spPr>
            <a:xfrm>
              <a:off x="7660216" y="5608256"/>
              <a:ext cx="671191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This is fun</a:t>
              </a:r>
              <a:endParaRPr lang="en-GB" sz="900" dirty="0"/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CF5C7B7A-1984-42CB-875E-7EAEA947C79C}"/>
                </a:ext>
              </a:extLst>
            </p:cNvPr>
            <p:cNvSpPr txBox="1"/>
            <p:nvPr/>
          </p:nvSpPr>
          <p:spPr>
            <a:xfrm>
              <a:off x="9587847" y="5608256"/>
              <a:ext cx="1190564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Oh no, already over!</a:t>
              </a:r>
              <a:endParaRPr lang="en-GB" sz="900" dirty="0"/>
            </a:p>
          </p:txBody>
        </p:sp>
        <p:sp>
          <p:nvSpPr>
            <p:cNvPr id="169" name="Linie">
              <a:extLst>
                <a:ext uri="{FF2B5EF4-FFF2-40B4-BE49-F238E27FC236}">
                  <a16:creationId xmlns:a16="http://schemas.microsoft.com/office/drawing/2014/main" id="{4EBA73E1-27F3-41CB-91CC-5F4744E58F17}"/>
                </a:ext>
              </a:extLst>
            </p:cNvPr>
            <p:cNvSpPr/>
            <p:nvPr/>
          </p:nvSpPr>
          <p:spPr>
            <a:xfrm flipV="1">
              <a:off x="8045362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/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1644234" y="5458366"/>
              <a:ext cx="4064790" cy="102062"/>
            </a:xfrm>
            <a:prstGeom prst="rect">
              <a:avLst/>
            </a:prstGeom>
            <a:solidFill>
              <a:srgbClr val="3DC15C">
                <a:alpha val="8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1" name="Gruppieren 170"/>
            <p:cNvGrpSpPr/>
            <p:nvPr/>
          </p:nvGrpSpPr>
          <p:grpSpPr>
            <a:xfrm>
              <a:off x="5648382" y="3503501"/>
              <a:ext cx="1355149" cy="2064459"/>
              <a:chOff x="9587846" y="3501008"/>
              <a:chExt cx="1355149" cy="2064459"/>
            </a:xfrm>
          </p:grpSpPr>
          <p:sp>
            <p:nvSpPr>
              <p:cNvPr id="178" name="Linie">
                <a:extLst>
                  <a:ext uri="{FF2B5EF4-FFF2-40B4-BE49-F238E27FC236}">
                    <a16:creationId xmlns:a16="http://schemas.microsoft.com/office/drawing/2014/main" id="{FC1B8681-F37E-4E91-8083-FA9EAF4D5194}"/>
                  </a:ext>
                </a:extLst>
              </p:cNvPr>
              <p:cNvSpPr/>
              <p:nvPr/>
            </p:nvSpPr>
            <p:spPr>
              <a:xfrm flipV="1">
                <a:off x="9648488" y="3531839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2479025E-B45B-40DC-B7FE-2AEEDBC2CFB0}"/>
                  </a:ext>
                </a:extLst>
              </p:cNvPr>
              <p:cNvSpPr txBox="1"/>
              <p:nvPr/>
            </p:nvSpPr>
            <p:spPr>
              <a:xfrm>
                <a:off x="9587846" y="3501008"/>
                <a:ext cx="1355149" cy="430887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/>
                  <a:t>Programming</a:t>
                </a:r>
                <a:r>
                  <a:rPr lang="de-DE" sz="1400" b="1" dirty="0"/>
                  <a:t> in </a:t>
                </a:r>
                <a:r>
                  <a:rPr lang="de-DE" sz="1400" b="1" dirty="0" smtClean="0"/>
                  <a:t>Python</a:t>
                </a:r>
                <a:endParaRPr lang="de-DE" sz="900" dirty="0"/>
              </a:p>
            </p:txBody>
          </p:sp>
        </p:grpSp>
        <p:grpSp>
          <p:nvGrpSpPr>
            <p:cNvPr id="172" name="Gruppieren 171"/>
            <p:cNvGrpSpPr/>
            <p:nvPr/>
          </p:nvGrpSpPr>
          <p:grpSpPr>
            <a:xfrm>
              <a:off x="8971583" y="3501900"/>
              <a:ext cx="1355149" cy="2064459"/>
              <a:chOff x="9587846" y="3501008"/>
              <a:chExt cx="1355149" cy="2064459"/>
            </a:xfrm>
          </p:grpSpPr>
          <p:sp>
            <p:nvSpPr>
              <p:cNvPr id="176" name="Linie">
                <a:extLst>
                  <a:ext uri="{FF2B5EF4-FFF2-40B4-BE49-F238E27FC236}">
                    <a16:creationId xmlns:a16="http://schemas.microsoft.com/office/drawing/2014/main" id="{FC1B8681-F37E-4E91-8083-FA9EAF4D5194}"/>
                  </a:ext>
                </a:extLst>
              </p:cNvPr>
              <p:cNvSpPr/>
              <p:nvPr/>
            </p:nvSpPr>
            <p:spPr>
              <a:xfrm flipV="1">
                <a:off x="9648488" y="3531839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77" name="Textfeld 176">
                <a:extLst>
                  <a:ext uri="{FF2B5EF4-FFF2-40B4-BE49-F238E27FC236}">
                    <a16:creationId xmlns:a16="http://schemas.microsoft.com/office/drawing/2014/main" id="{2479025E-B45B-40DC-B7FE-2AEEDBC2CFB0}"/>
                  </a:ext>
                </a:extLst>
              </p:cNvPr>
              <p:cNvSpPr txBox="1"/>
              <p:nvPr/>
            </p:nvSpPr>
            <p:spPr>
              <a:xfrm>
                <a:off x="9587846" y="3501008"/>
                <a:ext cx="1355149" cy="353943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smtClean="0"/>
                  <a:t>MatPlotLib</a:t>
                </a:r>
                <a:endParaRPr lang="de-DE" sz="1400" b="1" dirty="0"/>
              </a:p>
              <a:p>
                <a:endParaRPr lang="de-DE" sz="900" dirty="0"/>
              </a:p>
            </p:txBody>
          </p:sp>
        </p:grpSp>
        <p:grpSp>
          <p:nvGrpSpPr>
            <p:cNvPr id="173" name="Gruppieren 172"/>
            <p:cNvGrpSpPr/>
            <p:nvPr/>
          </p:nvGrpSpPr>
          <p:grpSpPr>
            <a:xfrm>
              <a:off x="10235448" y="4007901"/>
              <a:ext cx="1348767" cy="1558882"/>
              <a:chOff x="6403417" y="4004896"/>
              <a:chExt cx="1348767" cy="1558882"/>
            </a:xfrm>
          </p:grpSpPr>
          <p:sp>
            <p:nvSpPr>
              <p:cNvPr id="174" name="Linie">
                <a:extLst>
                  <a:ext uri="{FF2B5EF4-FFF2-40B4-BE49-F238E27FC236}">
                    <a16:creationId xmlns:a16="http://schemas.microsoft.com/office/drawing/2014/main" id="{66BAA7A4-E6C8-4D82-8968-045F79DC1957}"/>
                  </a:ext>
                </a:extLst>
              </p:cNvPr>
              <p:cNvSpPr/>
              <p:nvPr/>
            </p:nvSpPr>
            <p:spPr>
              <a:xfrm flipV="1">
                <a:off x="6442240" y="4038979"/>
                <a:ext cx="1" cy="1524799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75" name="Textfeld 174">
                <a:extLst>
                  <a:ext uri="{FF2B5EF4-FFF2-40B4-BE49-F238E27FC236}">
                    <a16:creationId xmlns:a16="http://schemas.microsoft.com/office/drawing/2014/main" id="{339ADA88-95AE-4B90-9574-A431E849CD1E}"/>
                  </a:ext>
                </a:extLst>
              </p:cNvPr>
              <p:cNvSpPr txBox="1"/>
              <p:nvPr/>
            </p:nvSpPr>
            <p:spPr>
              <a:xfrm>
                <a:off x="6403417" y="4004896"/>
                <a:ext cx="1348767" cy="215444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 smtClean="0"/>
                  <a:t>Cliffhanger</a:t>
                </a:r>
                <a:endParaRPr lang="de-D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898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54287-FAE4-46BF-898C-11403B8F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324895"/>
            <a:ext cx="10620498" cy="688899"/>
          </a:xfrm>
        </p:spPr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in Python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B566B-FF5A-44F1-BAB1-D5780C63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2241550"/>
            <a:ext cx="5795963" cy="4139778"/>
          </a:xfrm>
        </p:spPr>
        <p:txBody>
          <a:bodyPr/>
          <a:lstStyle/>
          <a:p>
            <a:r>
              <a:rPr lang="de-DE" dirty="0" err="1" smtClean="0"/>
              <a:t>Printing</a:t>
            </a:r>
            <a:r>
              <a:rPr lang="de-DE" dirty="0" smtClean="0"/>
              <a:t> 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de-DE" i="1" dirty="0" smtClean="0">
                <a:solidFill>
                  <a:srgbClr val="AB24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de-DE" i="1" dirty="0" err="1" smtClean="0">
                <a:solidFill>
                  <a:srgbClr val="AB24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r>
              <a:rPr lang="de-DE" i="1" dirty="0" smtClean="0">
                <a:solidFill>
                  <a:srgbClr val="AB24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World!‘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de-DE" dirty="0" smtClean="0"/>
              <a:t>Variables</a:t>
            </a:r>
          </a:p>
          <a:p>
            <a:pPr lvl="2">
              <a:lnSpc>
                <a:spcPct val="120000"/>
              </a:lnSpc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in </a:t>
            </a:r>
            <a:r>
              <a:rPr lang="de-DE" dirty="0" err="1" smtClean="0"/>
              <a:t>python</a:t>
            </a:r>
            <a:endParaRPr lang="de-DE" dirty="0" smtClean="0"/>
          </a:p>
          <a:p>
            <a:pPr lvl="2">
              <a:lnSpc>
                <a:spcPct val="120000"/>
              </a:lnSpc>
            </a:pPr>
            <a:r>
              <a:rPr lang="de-DE" dirty="0" err="1" smtClean="0"/>
              <a:t>Assigning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  <a:p>
            <a:pPr lvl="2">
              <a:lnSpc>
                <a:spcPct val="120000"/>
              </a:lnSpc>
            </a:pPr>
            <a:r>
              <a:rPr lang="de-DE" dirty="0" smtClean="0"/>
              <a:t>Basic </a:t>
            </a:r>
            <a:r>
              <a:rPr lang="de-DE" dirty="0" err="1" smtClean="0"/>
              <a:t>types</a:t>
            </a:r>
            <a:r>
              <a:rPr lang="de-DE" dirty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int</a:t>
            </a:r>
            <a:r>
              <a:rPr lang="de-DE" dirty="0" smtClean="0"/>
              <a:t>, </a:t>
            </a:r>
            <a:r>
              <a:rPr lang="de-DE" dirty="0" err="1" smtClean="0"/>
              <a:t>float</a:t>
            </a:r>
            <a:r>
              <a:rPr lang="de-DE" dirty="0" smtClean="0"/>
              <a:t>, </a:t>
            </a:r>
            <a:r>
              <a:rPr lang="de-DE" dirty="0" err="1" smtClean="0"/>
              <a:t>string</a:t>
            </a:r>
            <a:r>
              <a:rPr lang="de-DE" dirty="0" smtClean="0"/>
              <a:t>, …</a:t>
            </a:r>
          </a:p>
          <a:p>
            <a:r>
              <a:rPr lang="de-DE" dirty="0" smtClean="0"/>
              <a:t>Operators</a:t>
            </a:r>
          </a:p>
          <a:p>
            <a:r>
              <a:rPr lang="de-DE" dirty="0" smtClean="0"/>
              <a:t>Lists</a:t>
            </a:r>
          </a:p>
          <a:p>
            <a:r>
              <a:rPr lang="de-DE" dirty="0" err="1" smtClean="0"/>
              <a:t>Conditions</a:t>
            </a:r>
            <a:r>
              <a:rPr lang="de-DE" dirty="0" smtClean="0"/>
              <a:t> (</a:t>
            </a:r>
            <a:r>
              <a:rPr lang="de-DE" i="1" dirty="0" err="1" smtClean="0">
                <a:solidFill>
                  <a:srgbClr val="3DC1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de-DE" dirty="0" smtClean="0"/>
              <a:t>)</a:t>
            </a:r>
            <a:endParaRPr lang="de-D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/>
              <a:t>Loops (</a:t>
            </a:r>
            <a:r>
              <a:rPr lang="de-DE" i="1" dirty="0" err="1">
                <a:solidFill>
                  <a:srgbClr val="3DC1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de-DE" i="1" dirty="0"/>
              <a:t>, </a:t>
            </a:r>
            <a:r>
              <a:rPr lang="de-DE" i="1" dirty="0" err="1">
                <a:solidFill>
                  <a:srgbClr val="3DC1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de-DE" dirty="0" smtClean="0"/>
              <a:t>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D13B5-9A39-4C23-BBDA-DDC9B435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46286-72BA-4438-9B4B-BA4F8F3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8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54287-FAE4-46BF-898C-11403B8F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324895"/>
            <a:ext cx="10620498" cy="688899"/>
          </a:xfrm>
        </p:spPr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in Python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B566B-FF5A-44F1-BAB1-D5780C63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2241550"/>
            <a:ext cx="8388251" cy="3995738"/>
          </a:xfrm>
        </p:spPr>
        <p:txBody>
          <a:bodyPr/>
          <a:lstStyle/>
          <a:p>
            <a:r>
              <a:rPr lang="de-DE" dirty="0" err="1" smtClean="0"/>
              <a:t>Functions</a:t>
            </a:r>
            <a:endParaRPr lang="de-DE" dirty="0" smtClean="0"/>
          </a:p>
          <a:p>
            <a:pPr lvl="2"/>
            <a:r>
              <a:rPr lang="de-DE" dirty="0" smtClean="0"/>
              <a:t> </a:t>
            </a:r>
            <a:r>
              <a:rPr lang="de-DE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function_name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de-DE" dirty="0" err="1" smtClean="0"/>
              <a:t>arguments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de-DE" dirty="0" smtClean="0"/>
              <a:t>:</a:t>
            </a:r>
          </a:p>
          <a:p>
            <a:r>
              <a:rPr lang="de-DE" dirty="0" smtClean="0"/>
              <a:t>Packages</a:t>
            </a:r>
          </a:p>
          <a:p>
            <a:pPr lvl="2"/>
            <a:r>
              <a:rPr lang="de-DE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de-DE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rom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.. </a:t>
            </a:r>
            <a:r>
              <a:rPr lang="de-DE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.. </a:t>
            </a:r>
            <a:r>
              <a:rPr lang="de-DE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..</a:t>
            </a:r>
          </a:p>
          <a:p>
            <a:pPr lvl="2"/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installed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(</a:t>
            </a:r>
            <a:r>
              <a:rPr lang="de-DE" dirty="0" err="1" smtClean="0"/>
              <a:t>installing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de-DE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..)</a:t>
            </a:r>
          </a:p>
          <a:p>
            <a:endParaRPr lang="de-DE" dirty="0" smtClean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MUCH </a:t>
            </a:r>
            <a:r>
              <a:rPr lang="de-DE" dirty="0" err="1" smtClean="0"/>
              <a:t>more</a:t>
            </a:r>
            <a:r>
              <a:rPr lang="de-DE" dirty="0" smtClean="0"/>
              <a:t>: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://www.learnpython.org/en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www.datacamp.com/courses/intro-to-python-for-data-science</a:t>
            </a:r>
            <a:endParaRPr lang="de-DE" dirty="0" smtClean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D13B5-9A39-4C23-BBDA-DDC9B435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46286-72BA-4438-9B4B-BA4F8F3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9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8" y="1628800"/>
            <a:ext cx="11591924" cy="688899"/>
          </a:xfrm>
        </p:spPr>
        <p:txBody>
          <a:bodyPr/>
          <a:lstStyle/>
          <a:p>
            <a:pPr algn="ctr"/>
            <a:r>
              <a:rPr lang="de-DE" dirty="0" smtClean="0"/>
              <a:t>NumPy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23</a:t>
            </a:fld>
            <a:endParaRPr lang="de-DE"/>
          </a:p>
        </p:txBody>
      </p:sp>
      <p:grpSp>
        <p:nvGrpSpPr>
          <p:cNvPr id="92" name="Gruppieren 91"/>
          <p:cNvGrpSpPr/>
          <p:nvPr/>
        </p:nvGrpSpPr>
        <p:grpSpPr>
          <a:xfrm>
            <a:off x="1343472" y="3501008"/>
            <a:ext cx="10096727" cy="2247421"/>
            <a:chOff x="1487488" y="3499334"/>
            <a:chExt cx="10096727" cy="2247421"/>
          </a:xfrm>
        </p:grpSpPr>
        <p:sp>
          <p:nvSpPr>
            <p:cNvPr id="93" name="Linie">
              <a:extLst>
                <a:ext uri="{FF2B5EF4-FFF2-40B4-BE49-F238E27FC236}">
                  <a16:creationId xmlns:a16="http://schemas.microsoft.com/office/drawing/2014/main" id="{FACB5461-4996-45DE-8F86-CC52DEAE8F25}"/>
                </a:ext>
              </a:extLst>
            </p:cNvPr>
            <p:cNvSpPr/>
            <p:nvPr/>
          </p:nvSpPr>
          <p:spPr>
            <a:xfrm>
              <a:off x="1487488" y="5567159"/>
              <a:ext cx="9180479" cy="1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4" name="Linie">
              <a:extLst>
                <a:ext uri="{FF2B5EF4-FFF2-40B4-BE49-F238E27FC236}">
                  <a16:creationId xmlns:a16="http://schemas.microsoft.com/office/drawing/2014/main" id="{907072D4-CFFE-4E45-9F1D-B62D681C3A10}"/>
                </a:ext>
              </a:extLst>
            </p:cNvPr>
            <p:cNvSpPr/>
            <p:nvPr/>
          </p:nvSpPr>
          <p:spPr>
            <a:xfrm flipV="1">
              <a:off x="1632867" y="4038979"/>
              <a:ext cx="1" cy="1524799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5" name="Linie">
              <a:extLst>
                <a:ext uri="{FF2B5EF4-FFF2-40B4-BE49-F238E27FC236}">
                  <a16:creationId xmlns:a16="http://schemas.microsoft.com/office/drawing/2014/main" id="{00A6A981-8AA4-47D7-AFBC-61C015D607DA}"/>
                </a:ext>
              </a:extLst>
            </p:cNvPr>
            <p:cNvSpPr/>
            <p:nvPr/>
          </p:nvSpPr>
          <p:spPr>
            <a:xfrm flipV="1">
              <a:off x="175618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6" name="Linie">
              <a:extLst>
                <a:ext uri="{FF2B5EF4-FFF2-40B4-BE49-F238E27FC236}">
                  <a16:creationId xmlns:a16="http://schemas.microsoft.com/office/drawing/2014/main" id="{CB3F2BA0-031A-4A36-B118-09ABFF7DC865}"/>
                </a:ext>
              </a:extLst>
            </p:cNvPr>
            <p:cNvSpPr/>
            <p:nvPr/>
          </p:nvSpPr>
          <p:spPr>
            <a:xfrm flipV="1">
              <a:off x="187950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7" name="Linie">
              <a:extLst>
                <a:ext uri="{FF2B5EF4-FFF2-40B4-BE49-F238E27FC236}">
                  <a16:creationId xmlns:a16="http://schemas.microsoft.com/office/drawing/2014/main" id="{557D5FCF-E6C8-452B-B638-432A756A5911}"/>
                </a:ext>
              </a:extLst>
            </p:cNvPr>
            <p:cNvSpPr/>
            <p:nvPr/>
          </p:nvSpPr>
          <p:spPr>
            <a:xfrm flipV="1">
              <a:off x="2002820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8" name="Linie">
              <a:extLst>
                <a:ext uri="{FF2B5EF4-FFF2-40B4-BE49-F238E27FC236}">
                  <a16:creationId xmlns:a16="http://schemas.microsoft.com/office/drawing/2014/main" id="{36103C4D-F96C-48EE-9255-B29FF8027BAA}"/>
                </a:ext>
              </a:extLst>
            </p:cNvPr>
            <p:cNvSpPr/>
            <p:nvPr/>
          </p:nvSpPr>
          <p:spPr>
            <a:xfrm flipV="1">
              <a:off x="212613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9" name="Linie">
              <a:extLst>
                <a:ext uri="{FF2B5EF4-FFF2-40B4-BE49-F238E27FC236}">
                  <a16:creationId xmlns:a16="http://schemas.microsoft.com/office/drawing/2014/main" id="{C9B6F9B5-79AC-4A65-8A60-8D3D2A4EB31E}"/>
                </a:ext>
              </a:extLst>
            </p:cNvPr>
            <p:cNvSpPr/>
            <p:nvPr/>
          </p:nvSpPr>
          <p:spPr>
            <a:xfrm flipV="1">
              <a:off x="224945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0" name="Linie">
              <a:extLst>
                <a:ext uri="{FF2B5EF4-FFF2-40B4-BE49-F238E27FC236}">
                  <a16:creationId xmlns:a16="http://schemas.microsoft.com/office/drawing/2014/main" id="{F04597A8-3D0F-493E-A526-90EA8F1C9F70}"/>
                </a:ext>
              </a:extLst>
            </p:cNvPr>
            <p:cNvSpPr/>
            <p:nvPr/>
          </p:nvSpPr>
          <p:spPr>
            <a:xfrm flipV="1">
              <a:off x="237277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1" name="Linie">
              <a:extLst>
                <a:ext uri="{FF2B5EF4-FFF2-40B4-BE49-F238E27FC236}">
                  <a16:creationId xmlns:a16="http://schemas.microsoft.com/office/drawing/2014/main" id="{A7006451-E7AE-49DD-822B-02375E338A21}"/>
                </a:ext>
              </a:extLst>
            </p:cNvPr>
            <p:cNvSpPr/>
            <p:nvPr/>
          </p:nvSpPr>
          <p:spPr>
            <a:xfrm flipV="1">
              <a:off x="249608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2" name="Linie">
              <a:extLst>
                <a:ext uri="{FF2B5EF4-FFF2-40B4-BE49-F238E27FC236}">
                  <a16:creationId xmlns:a16="http://schemas.microsoft.com/office/drawing/2014/main" id="{C7EBF7C1-86CE-425B-93ED-C90A50ACE5D5}"/>
                </a:ext>
              </a:extLst>
            </p:cNvPr>
            <p:cNvSpPr/>
            <p:nvPr/>
          </p:nvSpPr>
          <p:spPr>
            <a:xfrm flipV="1">
              <a:off x="261940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3" name="Linie">
              <a:extLst>
                <a:ext uri="{FF2B5EF4-FFF2-40B4-BE49-F238E27FC236}">
                  <a16:creationId xmlns:a16="http://schemas.microsoft.com/office/drawing/2014/main" id="{D994B856-54DD-4B3A-BE6D-E77870730FA6}"/>
                </a:ext>
              </a:extLst>
            </p:cNvPr>
            <p:cNvSpPr/>
            <p:nvPr/>
          </p:nvSpPr>
          <p:spPr>
            <a:xfrm flipV="1">
              <a:off x="274272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4" name="Linie">
              <a:extLst>
                <a:ext uri="{FF2B5EF4-FFF2-40B4-BE49-F238E27FC236}">
                  <a16:creationId xmlns:a16="http://schemas.microsoft.com/office/drawing/2014/main" id="{043963F5-1F09-4C54-B329-B8DF9128AA7D}"/>
                </a:ext>
              </a:extLst>
            </p:cNvPr>
            <p:cNvSpPr/>
            <p:nvPr/>
          </p:nvSpPr>
          <p:spPr>
            <a:xfrm flipV="1">
              <a:off x="3240831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5" name="Linie">
              <a:extLst>
                <a:ext uri="{FF2B5EF4-FFF2-40B4-BE49-F238E27FC236}">
                  <a16:creationId xmlns:a16="http://schemas.microsoft.com/office/drawing/2014/main" id="{2E9B86E3-E56A-4A36-B119-C1B0E86107DA}"/>
                </a:ext>
              </a:extLst>
            </p:cNvPr>
            <p:cNvSpPr/>
            <p:nvPr/>
          </p:nvSpPr>
          <p:spPr>
            <a:xfrm flipV="1">
              <a:off x="298935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6" name="Linie">
              <a:extLst>
                <a:ext uri="{FF2B5EF4-FFF2-40B4-BE49-F238E27FC236}">
                  <a16:creationId xmlns:a16="http://schemas.microsoft.com/office/drawing/2014/main" id="{8D211632-D16C-43BD-B5AA-CD5E2600F97E}"/>
                </a:ext>
              </a:extLst>
            </p:cNvPr>
            <p:cNvSpPr/>
            <p:nvPr/>
          </p:nvSpPr>
          <p:spPr>
            <a:xfrm flipV="1">
              <a:off x="311267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7" name="Linie">
              <a:extLst>
                <a:ext uri="{FF2B5EF4-FFF2-40B4-BE49-F238E27FC236}">
                  <a16:creationId xmlns:a16="http://schemas.microsoft.com/office/drawing/2014/main" id="{61CF6E11-1EFC-410B-82F4-E9A4A8E7A4ED}"/>
                </a:ext>
              </a:extLst>
            </p:cNvPr>
            <p:cNvSpPr/>
            <p:nvPr/>
          </p:nvSpPr>
          <p:spPr>
            <a:xfrm flipV="1">
              <a:off x="335930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8" name="Linie">
              <a:extLst>
                <a:ext uri="{FF2B5EF4-FFF2-40B4-BE49-F238E27FC236}">
                  <a16:creationId xmlns:a16="http://schemas.microsoft.com/office/drawing/2014/main" id="{786B7707-99F5-47DB-A4FE-4319C591ABA5}"/>
                </a:ext>
              </a:extLst>
            </p:cNvPr>
            <p:cNvSpPr/>
            <p:nvPr/>
          </p:nvSpPr>
          <p:spPr>
            <a:xfrm flipV="1">
              <a:off x="348262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9" name="Linie">
              <a:extLst>
                <a:ext uri="{FF2B5EF4-FFF2-40B4-BE49-F238E27FC236}">
                  <a16:creationId xmlns:a16="http://schemas.microsoft.com/office/drawing/2014/main" id="{83ADE3AD-DDA4-42B6-B8F4-064BEA0ED4E8}"/>
                </a:ext>
              </a:extLst>
            </p:cNvPr>
            <p:cNvSpPr/>
            <p:nvPr/>
          </p:nvSpPr>
          <p:spPr>
            <a:xfrm flipV="1">
              <a:off x="360594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0" name="Linie">
              <a:extLst>
                <a:ext uri="{FF2B5EF4-FFF2-40B4-BE49-F238E27FC236}">
                  <a16:creationId xmlns:a16="http://schemas.microsoft.com/office/drawing/2014/main" id="{4B168C45-81C3-48B6-A7E6-12DA1C277322}"/>
                </a:ext>
              </a:extLst>
            </p:cNvPr>
            <p:cNvSpPr/>
            <p:nvPr/>
          </p:nvSpPr>
          <p:spPr>
            <a:xfrm flipV="1">
              <a:off x="372926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1" name="Linie">
              <a:extLst>
                <a:ext uri="{FF2B5EF4-FFF2-40B4-BE49-F238E27FC236}">
                  <a16:creationId xmlns:a16="http://schemas.microsoft.com/office/drawing/2014/main" id="{EDECEFC2-9465-4E57-A04D-0442E9949D3C}"/>
                </a:ext>
              </a:extLst>
            </p:cNvPr>
            <p:cNvSpPr/>
            <p:nvPr/>
          </p:nvSpPr>
          <p:spPr>
            <a:xfrm flipV="1">
              <a:off x="385257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2" name="Linie">
              <a:extLst>
                <a:ext uri="{FF2B5EF4-FFF2-40B4-BE49-F238E27FC236}">
                  <a16:creationId xmlns:a16="http://schemas.microsoft.com/office/drawing/2014/main" id="{72749F8F-8F4E-4B5C-BF1B-F341413ADA0A}"/>
                </a:ext>
              </a:extLst>
            </p:cNvPr>
            <p:cNvSpPr/>
            <p:nvPr/>
          </p:nvSpPr>
          <p:spPr>
            <a:xfrm flipV="1">
              <a:off x="397589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3" name="Linie">
              <a:extLst>
                <a:ext uri="{FF2B5EF4-FFF2-40B4-BE49-F238E27FC236}">
                  <a16:creationId xmlns:a16="http://schemas.microsoft.com/office/drawing/2014/main" id="{1BB188A9-7020-417C-AE37-76E74DAB864B}"/>
                </a:ext>
              </a:extLst>
            </p:cNvPr>
            <p:cNvSpPr/>
            <p:nvPr/>
          </p:nvSpPr>
          <p:spPr>
            <a:xfrm flipV="1">
              <a:off x="4223545" y="5363412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4" name="Linie">
              <a:extLst>
                <a:ext uri="{FF2B5EF4-FFF2-40B4-BE49-F238E27FC236}">
                  <a16:creationId xmlns:a16="http://schemas.microsoft.com/office/drawing/2014/main" id="{AD31BC8B-9E0C-4C46-9C17-694450D5CC19}"/>
                </a:ext>
              </a:extLst>
            </p:cNvPr>
            <p:cNvSpPr/>
            <p:nvPr/>
          </p:nvSpPr>
          <p:spPr>
            <a:xfrm flipV="1">
              <a:off x="4343064" y="535630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5" name="Linie">
              <a:extLst>
                <a:ext uri="{FF2B5EF4-FFF2-40B4-BE49-F238E27FC236}">
                  <a16:creationId xmlns:a16="http://schemas.microsoft.com/office/drawing/2014/main" id="{A24F4D4A-6758-406B-959D-4C73862C1BF5}"/>
                </a:ext>
              </a:extLst>
            </p:cNvPr>
            <p:cNvSpPr/>
            <p:nvPr/>
          </p:nvSpPr>
          <p:spPr>
            <a:xfrm flipV="1">
              <a:off x="4836996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6" name="Linie">
              <a:extLst>
                <a:ext uri="{FF2B5EF4-FFF2-40B4-BE49-F238E27FC236}">
                  <a16:creationId xmlns:a16="http://schemas.microsoft.com/office/drawing/2014/main" id="{6405827A-3C0D-4781-A799-D545C70F5D3F}"/>
                </a:ext>
              </a:extLst>
            </p:cNvPr>
            <p:cNvSpPr/>
            <p:nvPr/>
          </p:nvSpPr>
          <p:spPr>
            <a:xfrm flipV="1">
              <a:off x="446916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7" name="Linie">
              <a:extLst>
                <a:ext uri="{FF2B5EF4-FFF2-40B4-BE49-F238E27FC236}">
                  <a16:creationId xmlns:a16="http://schemas.microsoft.com/office/drawing/2014/main" id="{096E2916-75A0-4D0A-B94F-038E7B9F302F}"/>
                </a:ext>
              </a:extLst>
            </p:cNvPr>
            <p:cNvSpPr/>
            <p:nvPr/>
          </p:nvSpPr>
          <p:spPr>
            <a:xfrm flipV="1">
              <a:off x="459248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8" name="Linie">
              <a:extLst>
                <a:ext uri="{FF2B5EF4-FFF2-40B4-BE49-F238E27FC236}">
                  <a16:creationId xmlns:a16="http://schemas.microsoft.com/office/drawing/2014/main" id="{3C73F9A3-5E7C-47AA-B90C-B9694277AF7D}"/>
                </a:ext>
              </a:extLst>
            </p:cNvPr>
            <p:cNvSpPr/>
            <p:nvPr/>
          </p:nvSpPr>
          <p:spPr>
            <a:xfrm flipV="1">
              <a:off x="471579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9" name="Linie">
              <a:extLst>
                <a:ext uri="{FF2B5EF4-FFF2-40B4-BE49-F238E27FC236}">
                  <a16:creationId xmlns:a16="http://schemas.microsoft.com/office/drawing/2014/main" id="{246D8B13-D9F1-46C4-9240-5710DD45C99A}"/>
                </a:ext>
              </a:extLst>
            </p:cNvPr>
            <p:cNvSpPr/>
            <p:nvPr/>
          </p:nvSpPr>
          <p:spPr>
            <a:xfrm flipV="1">
              <a:off x="496243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0" name="Linie">
              <a:extLst>
                <a:ext uri="{FF2B5EF4-FFF2-40B4-BE49-F238E27FC236}">
                  <a16:creationId xmlns:a16="http://schemas.microsoft.com/office/drawing/2014/main" id="{52AF122D-7635-4320-BFE4-A11A7FAC41FE}"/>
                </a:ext>
              </a:extLst>
            </p:cNvPr>
            <p:cNvSpPr/>
            <p:nvPr/>
          </p:nvSpPr>
          <p:spPr>
            <a:xfrm flipV="1">
              <a:off x="508575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1" name="Linie">
              <a:extLst>
                <a:ext uri="{FF2B5EF4-FFF2-40B4-BE49-F238E27FC236}">
                  <a16:creationId xmlns:a16="http://schemas.microsoft.com/office/drawing/2014/main" id="{C26FEFB5-56E2-4F43-9E18-C3FDF48A010E}"/>
                </a:ext>
              </a:extLst>
            </p:cNvPr>
            <p:cNvSpPr/>
            <p:nvPr/>
          </p:nvSpPr>
          <p:spPr>
            <a:xfrm flipV="1">
              <a:off x="520906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2" name="Linie">
              <a:extLst>
                <a:ext uri="{FF2B5EF4-FFF2-40B4-BE49-F238E27FC236}">
                  <a16:creationId xmlns:a16="http://schemas.microsoft.com/office/drawing/2014/main" id="{741FDC32-E793-4538-80AF-62FA8151C7ED}"/>
                </a:ext>
              </a:extLst>
            </p:cNvPr>
            <p:cNvSpPr/>
            <p:nvPr/>
          </p:nvSpPr>
          <p:spPr>
            <a:xfrm flipV="1">
              <a:off x="533238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3" name="Linie">
              <a:extLst>
                <a:ext uri="{FF2B5EF4-FFF2-40B4-BE49-F238E27FC236}">
                  <a16:creationId xmlns:a16="http://schemas.microsoft.com/office/drawing/2014/main" id="{BDFEDFC6-C714-4996-B83E-0B6489CF6AD1}"/>
                </a:ext>
              </a:extLst>
            </p:cNvPr>
            <p:cNvSpPr/>
            <p:nvPr/>
          </p:nvSpPr>
          <p:spPr>
            <a:xfrm flipV="1">
              <a:off x="545570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4" name="Linie">
              <a:extLst>
                <a:ext uri="{FF2B5EF4-FFF2-40B4-BE49-F238E27FC236}">
                  <a16:creationId xmlns:a16="http://schemas.microsoft.com/office/drawing/2014/main" id="{872A11A0-0658-4CA1-A021-8EE9F1115291}"/>
                </a:ext>
              </a:extLst>
            </p:cNvPr>
            <p:cNvSpPr/>
            <p:nvPr/>
          </p:nvSpPr>
          <p:spPr>
            <a:xfrm flipV="1">
              <a:off x="557901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5" name="Linie">
              <a:extLst>
                <a:ext uri="{FF2B5EF4-FFF2-40B4-BE49-F238E27FC236}">
                  <a16:creationId xmlns:a16="http://schemas.microsoft.com/office/drawing/2014/main" id="{556A385B-05FC-458B-948F-D7FF0497CBF3}"/>
                </a:ext>
              </a:extLst>
            </p:cNvPr>
            <p:cNvSpPr/>
            <p:nvPr/>
          </p:nvSpPr>
          <p:spPr>
            <a:xfrm flipV="1">
              <a:off x="6447298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6" name="Linie">
              <a:extLst>
                <a:ext uri="{FF2B5EF4-FFF2-40B4-BE49-F238E27FC236}">
                  <a16:creationId xmlns:a16="http://schemas.microsoft.com/office/drawing/2014/main" id="{5412E8CD-F104-4333-B4E7-434ED9B338E1}"/>
                </a:ext>
              </a:extLst>
            </p:cNvPr>
            <p:cNvSpPr/>
            <p:nvPr/>
          </p:nvSpPr>
          <p:spPr>
            <a:xfrm flipV="1">
              <a:off x="582565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7" name="Linie">
              <a:extLst>
                <a:ext uri="{FF2B5EF4-FFF2-40B4-BE49-F238E27FC236}">
                  <a16:creationId xmlns:a16="http://schemas.microsoft.com/office/drawing/2014/main" id="{49FA929B-CA20-4417-A623-37AA93DF966A}"/>
                </a:ext>
              </a:extLst>
            </p:cNvPr>
            <p:cNvSpPr/>
            <p:nvPr/>
          </p:nvSpPr>
          <p:spPr>
            <a:xfrm flipV="1">
              <a:off x="594897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8" name="Linie">
              <a:extLst>
                <a:ext uri="{FF2B5EF4-FFF2-40B4-BE49-F238E27FC236}">
                  <a16:creationId xmlns:a16="http://schemas.microsoft.com/office/drawing/2014/main" id="{403A6161-52C0-47DB-A141-B5A89659FA11}"/>
                </a:ext>
              </a:extLst>
            </p:cNvPr>
            <p:cNvSpPr/>
            <p:nvPr/>
          </p:nvSpPr>
          <p:spPr>
            <a:xfrm flipV="1">
              <a:off x="607228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9" name="Linie">
              <a:extLst>
                <a:ext uri="{FF2B5EF4-FFF2-40B4-BE49-F238E27FC236}">
                  <a16:creationId xmlns:a16="http://schemas.microsoft.com/office/drawing/2014/main" id="{1EF64B1A-5ABB-4992-B45A-6BB9BD5FD41C}"/>
                </a:ext>
              </a:extLst>
            </p:cNvPr>
            <p:cNvSpPr/>
            <p:nvPr/>
          </p:nvSpPr>
          <p:spPr>
            <a:xfrm flipV="1">
              <a:off x="619560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0" name="Linie">
              <a:extLst>
                <a:ext uri="{FF2B5EF4-FFF2-40B4-BE49-F238E27FC236}">
                  <a16:creationId xmlns:a16="http://schemas.microsoft.com/office/drawing/2014/main" id="{11E0662A-C43C-4805-A14A-305DD304470D}"/>
                </a:ext>
              </a:extLst>
            </p:cNvPr>
            <p:cNvSpPr/>
            <p:nvPr/>
          </p:nvSpPr>
          <p:spPr>
            <a:xfrm flipV="1">
              <a:off x="631892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1" name="Linie">
              <a:extLst>
                <a:ext uri="{FF2B5EF4-FFF2-40B4-BE49-F238E27FC236}">
                  <a16:creationId xmlns:a16="http://schemas.microsoft.com/office/drawing/2014/main" id="{ABF92A4D-507B-4418-89F7-0514119900D5}"/>
                </a:ext>
              </a:extLst>
            </p:cNvPr>
            <p:cNvSpPr/>
            <p:nvPr/>
          </p:nvSpPr>
          <p:spPr>
            <a:xfrm flipV="1">
              <a:off x="656555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2" name="Linie">
              <a:extLst>
                <a:ext uri="{FF2B5EF4-FFF2-40B4-BE49-F238E27FC236}">
                  <a16:creationId xmlns:a16="http://schemas.microsoft.com/office/drawing/2014/main" id="{2A82EB80-AD28-44FA-8C9E-A320DC228BAB}"/>
                </a:ext>
              </a:extLst>
            </p:cNvPr>
            <p:cNvSpPr/>
            <p:nvPr/>
          </p:nvSpPr>
          <p:spPr>
            <a:xfrm flipV="1">
              <a:off x="668887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3" name="Linie">
              <a:extLst>
                <a:ext uri="{FF2B5EF4-FFF2-40B4-BE49-F238E27FC236}">
                  <a16:creationId xmlns:a16="http://schemas.microsoft.com/office/drawing/2014/main" id="{6AEE8789-FC46-470F-9CD6-678C0CDC58C7}"/>
                </a:ext>
              </a:extLst>
            </p:cNvPr>
            <p:cNvSpPr/>
            <p:nvPr/>
          </p:nvSpPr>
          <p:spPr>
            <a:xfrm flipV="1">
              <a:off x="681219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4" name="Linie">
              <a:extLst>
                <a:ext uri="{FF2B5EF4-FFF2-40B4-BE49-F238E27FC236}">
                  <a16:creationId xmlns:a16="http://schemas.microsoft.com/office/drawing/2014/main" id="{56F4086B-A8CB-4314-81CB-C4735802E27D}"/>
                </a:ext>
              </a:extLst>
            </p:cNvPr>
            <p:cNvSpPr/>
            <p:nvPr/>
          </p:nvSpPr>
          <p:spPr>
            <a:xfrm flipV="1">
              <a:off x="693550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5" name="Linie">
              <a:extLst>
                <a:ext uri="{FF2B5EF4-FFF2-40B4-BE49-F238E27FC236}">
                  <a16:creationId xmlns:a16="http://schemas.microsoft.com/office/drawing/2014/main" id="{39619903-0BCD-42D1-80AE-7A96A425FB5E}"/>
                </a:ext>
              </a:extLst>
            </p:cNvPr>
            <p:cNvSpPr/>
            <p:nvPr/>
          </p:nvSpPr>
          <p:spPr>
            <a:xfrm flipV="1">
              <a:off x="705882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6" name="Linie">
              <a:extLst>
                <a:ext uri="{FF2B5EF4-FFF2-40B4-BE49-F238E27FC236}">
                  <a16:creationId xmlns:a16="http://schemas.microsoft.com/office/drawing/2014/main" id="{5E214F80-3625-499A-821C-E5D8B806521A}"/>
                </a:ext>
              </a:extLst>
            </p:cNvPr>
            <p:cNvSpPr/>
            <p:nvPr/>
          </p:nvSpPr>
          <p:spPr>
            <a:xfrm flipV="1">
              <a:off x="718214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7" name="Linie">
              <a:extLst>
                <a:ext uri="{FF2B5EF4-FFF2-40B4-BE49-F238E27FC236}">
                  <a16:creationId xmlns:a16="http://schemas.microsoft.com/office/drawing/2014/main" id="{F75444A8-3E18-4418-9DB7-6825D85E05B4}"/>
                </a:ext>
              </a:extLst>
            </p:cNvPr>
            <p:cNvSpPr/>
            <p:nvPr/>
          </p:nvSpPr>
          <p:spPr>
            <a:xfrm flipV="1">
              <a:off x="730546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8" name="Linie">
              <a:extLst>
                <a:ext uri="{FF2B5EF4-FFF2-40B4-BE49-F238E27FC236}">
                  <a16:creationId xmlns:a16="http://schemas.microsoft.com/office/drawing/2014/main" id="{2516F819-79C1-403B-A30F-6348E76E7B6B}"/>
                </a:ext>
              </a:extLst>
            </p:cNvPr>
            <p:cNvSpPr/>
            <p:nvPr/>
          </p:nvSpPr>
          <p:spPr>
            <a:xfrm flipV="1">
              <a:off x="742877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9" name="Linie">
              <a:extLst>
                <a:ext uri="{FF2B5EF4-FFF2-40B4-BE49-F238E27FC236}">
                  <a16:creationId xmlns:a16="http://schemas.microsoft.com/office/drawing/2014/main" id="{43BB4093-0C55-48AF-80E0-CFA16BA3595E}"/>
                </a:ext>
              </a:extLst>
            </p:cNvPr>
            <p:cNvSpPr/>
            <p:nvPr/>
          </p:nvSpPr>
          <p:spPr>
            <a:xfrm flipV="1">
              <a:off x="755209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0" name="Linie">
              <a:extLst>
                <a:ext uri="{FF2B5EF4-FFF2-40B4-BE49-F238E27FC236}">
                  <a16:creationId xmlns:a16="http://schemas.microsoft.com/office/drawing/2014/main" id="{C187158A-75BC-494C-887F-46F5A7316AA0}"/>
                </a:ext>
              </a:extLst>
            </p:cNvPr>
            <p:cNvSpPr/>
            <p:nvPr/>
          </p:nvSpPr>
          <p:spPr>
            <a:xfrm flipV="1">
              <a:off x="767541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1" name="Linie">
              <a:extLst>
                <a:ext uri="{FF2B5EF4-FFF2-40B4-BE49-F238E27FC236}">
                  <a16:creationId xmlns:a16="http://schemas.microsoft.com/office/drawing/2014/main" id="{077DD2D9-E4ED-475D-A27B-E90C08AE886F}"/>
                </a:ext>
              </a:extLst>
            </p:cNvPr>
            <p:cNvSpPr/>
            <p:nvPr/>
          </p:nvSpPr>
          <p:spPr>
            <a:xfrm flipV="1">
              <a:off x="792204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2" name="Linie">
              <a:extLst>
                <a:ext uri="{FF2B5EF4-FFF2-40B4-BE49-F238E27FC236}">
                  <a16:creationId xmlns:a16="http://schemas.microsoft.com/office/drawing/2014/main" id="{4EBA73E1-27F3-41CB-91CC-5F4744E58F17}"/>
                </a:ext>
              </a:extLst>
            </p:cNvPr>
            <p:cNvSpPr/>
            <p:nvPr/>
          </p:nvSpPr>
          <p:spPr>
            <a:xfrm flipV="1">
              <a:off x="8168682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3" name="Linie">
              <a:extLst>
                <a:ext uri="{FF2B5EF4-FFF2-40B4-BE49-F238E27FC236}">
                  <a16:creationId xmlns:a16="http://schemas.microsoft.com/office/drawing/2014/main" id="{5AAB4D96-40B7-4E6C-9188-9767486E8EEF}"/>
                </a:ext>
              </a:extLst>
            </p:cNvPr>
            <p:cNvSpPr/>
            <p:nvPr/>
          </p:nvSpPr>
          <p:spPr>
            <a:xfrm flipV="1">
              <a:off x="8291998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4" name="Linie">
              <a:extLst>
                <a:ext uri="{FF2B5EF4-FFF2-40B4-BE49-F238E27FC236}">
                  <a16:creationId xmlns:a16="http://schemas.microsoft.com/office/drawing/2014/main" id="{79F74EFF-DFB8-4D15-AC7C-C5DE0C408172}"/>
                </a:ext>
              </a:extLst>
            </p:cNvPr>
            <p:cNvSpPr/>
            <p:nvPr/>
          </p:nvSpPr>
          <p:spPr>
            <a:xfrm flipV="1">
              <a:off x="8415316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5" name="Linie">
              <a:extLst>
                <a:ext uri="{FF2B5EF4-FFF2-40B4-BE49-F238E27FC236}">
                  <a16:creationId xmlns:a16="http://schemas.microsoft.com/office/drawing/2014/main" id="{7F3CC3C5-806E-4EC5-A69F-79FF8AA20269}"/>
                </a:ext>
              </a:extLst>
            </p:cNvPr>
            <p:cNvSpPr/>
            <p:nvPr/>
          </p:nvSpPr>
          <p:spPr>
            <a:xfrm flipV="1">
              <a:off x="8538633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6" name="Linie">
              <a:extLst>
                <a:ext uri="{FF2B5EF4-FFF2-40B4-BE49-F238E27FC236}">
                  <a16:creationId xmlns:a16="http://schemas.microsoft.com/office/drawing/2014/main" id="{67B71EFE-787B-47B1-AC44-E413383EF845}"/>
                </a:ext>
              </a:extLst>
            </p:cNvPr>
            <p:cNvSpPr/>
            <p:nvPr/>
          </p:nvSpPr>
          <p:spPr>
            <a:xfrm flipV="1">
              <a:off x="8661950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7" name="Linie">
              <a:extLst>
                <a:ext uri="{FF2B5EF4-FFF2-40B4-BE49-F238E27FC236}">
                  <a16:creationId xmlns:a16="http://schemas.microsoft.com/office/drawing/2014/main" id="{3CA16F7D-919A-472C-9355-41B2646FB827}"/>
                </a:ext>
              </a:extLst>
            </p:cNvPr>
            <p:cNvSpPr/>
            <p:nvPr/>
          </p:nvSpPr>
          <p:spPr>
            <a:xfrm flipV="1">
              <a:off x="8785268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8" name="Linie">
              <a:extLst>
                <a:ext uri="{FF2B5EF4-FFF2-40B4-BE49-F238E27FC236}">
                  <a16:creationId xmlns:a16="http://schemas.microsoft.com/office/drawing/2014/main" id="{D035C6DC-F84A-4CC3-BD5D-0E2A14D73437}"/>
                </a:ext>
              </a:extLst>
            </p:cNvPr>
            <p:cNvSpPr/>
            <p:nvPr/>
          </p:nvSpPr>
          <p:spPr>
            <a:xfrm flipV="1">
              <a:off x="8908584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9" name="Linie">
              <a:extLst>
                <a:ext uri="{FF2B5EF4-FFF2-40B4-BE49-F238E27FC236}">
                  <a16:creationId xmlns:a16="http://schemas.microsoft.com/office/drawing/2014/main" id="{7B35314F-F633-4A60-AB59-786AF00A7526}"/>
                </a:ext>
              </a:extLst>
            </p:cNvPr>
            <p:cNvSpPr/>
            <p:nvPr/>
          </p:nvSpPr>
          <p:spPr>
            <a:xfrm flipV="1">
              <a:off x="9155219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0" name="Linie">
              <a:extLst>
                <a:ext uri="{FF2B5EF4-FFF2-40B4-BE49-F238E27FC236}">
                  <a16:creationId xmlns:a16="http://schemas.microsoft.com/office/drawing/2014/main" id="{DB8F1E11-8ABD-41EA-8B6E-2AFCD4700745}"/>
                </a:ext>
              </a:extLst>
            </p:cNvPr>
            <p:cNvSpPr/>
            <p:nvPr/>
          </p:nvSpPr>
          <p:spPr>
            <a:xfrm flipV="1">
              <a:off x="9278536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1" name="Linie">
              <a:extLst>
                <a:ext uri="{FF2B5EF4-FFF2-40B4-BE49-F238E27FC236}">
                  <a16:creationId xmlns:a16="http://schemas.microsoft.com/office/drawing/2014/main" id="{F0CEF8E1-6325-47CA-8109-3217DABAE046}"/>
                </a:ext>
              </a:extLst>
            </p:cNvPr>
            <p:cNvSpPr/>
            <p:nvPr/>
          </p:nvSpPr>
          <p:spPr>
            <a:xfrm flipV="1">
              <a:off x="9401854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2" name="Linie">
              <a:extLst>
                <a:ext uri="{FF2B5EF4-FFF2-40B4-BE49-F238E27FC236}">
                  <a16:creationId xmlns:a16="http://schemas.microsoft.com/office/drawing/2014/main" id="{B51FDFF2-B530-43F7-94BA-00F6B3AE8499}"/>
                </a:ext>
              </a:extLst>
            </p:cNvPr>
            <p:cNvSpPr/>
            <p:nvPr/>
          </p:nvSpPr>
          <p:spPr>
            <a:xfrm flipV="1">
              <a:off x="9525170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3" name="Linie">
              <a:extLst>
                <a:ext uri="{FF2B5EF4-FFF2-40B4-BE49-F238E27FC236}">
                  <a16:creationId xmlns:a16="http://schemas.microsoft.com/office/drawing/2014/main" id="{FC1D5E0A-AEB8-4862-ABCB-07D71C574CD0}"/>
                </a:ext>
              </a:extLst>
            </p:cNvPr>
            <p:cNvSpPr/>
            <p:nvPr/>
          </p:nvSpPr>
          <p:spPr>
            <a:xfrm flipV="1">
              <a:off x="977180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4" name="Linie">
              <a:extLst>
                <a:ext uri="{FF2B5EF4-FFF2-40B4-BE49-F238E27FC236}">
                  <a16:creationId xmlns:a16="http://schemas.microsoft.com/office/drawing/2014/main" id="{93624A10-AB45-41E5-99E8-1E437F407D9F}"/>
                </a:ext>
              </a:extLst>
            </p:cNvPr>
            <p:cNvSpPr/>
            <p:nvPr/>
          </p:nvSpPr>
          <p:spPr>
            <a:xfrm flipV="1">
              <a:off x="989512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5" name="Linie">
              <a:extLst>
                <a:ext uri="{FF2B5EF4-FFF2-40B4-BE49-F238E27FC236}">
                  <a16:creationId xmlns:a16="http://schemas.microsoft.com/office/drawing/2014/main" id="{77096B84-5D11-4EC1-948A-465EF593395C}"/>
                </a:ext>
              </a:extLst>
            </p:cNvPr>
            <p:cNvSpPr/>
            <p:nvPr/>
          </p:nvSpPr>
          <p:spPr>
            <a:xfrm flipV="1">
              <a:off x="1001843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6" name="Linie">
              <a:extLst>
                <a:ext uri="{FF2B5EF4-FFF2-40B4-BE49-F238E27FC236}">
                  <a16:creationId xmlns:a16="http://schemas.microsoft.com/office/drawing/2014/main" id="{B43925E9-9200-43EA-9E2E-78C974648E98}"/>
                </a:ext>
              </a:extLst>
            </p:cNvPr>
            <p:cNvSpPr/>
            <p:nvPr/>
          </p:nvSpPr>
          <p:spPr>
            <a:xfrm flipV="1">
              <a:off x="9655175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7" name="Linie">
              <a:extLst>
                <a:ext uri="{FF2B5EF4-FFF2-40B4-BE49-F238E27FC236}">
                  <a16:creationId xmlns:a16="http://schemas.microsoft.com/office/drawing/2014/main" id="{4DCCEEA7-DF16-4F86-81B5-10EAD7389018}"/>
                </a:ext>
              </a:extLst>
            </p:cNvPr>
            <p:cNvSpPr/>
            <p:nvPr/>
          </p:nvSpPr>
          <p:spPr>
            <a:xfrm flipV="1">
              <a:off x="10155130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8" name="Linie">
              <a:extLst>
                <a:ext uri="{FF2B5EF4-FFF2-40B4-BE49-F238E27FC236}">
                  <a16:creationId xmlns:a16="http://schemas.microsoft.com/office/drawing/2014/main" id="{1BD65736-1033-49A9-936A-0359D39C4755}"/>
                </a:ext>
              </a:extLst>
            </p:cNvPr>
            <p:cNvSpPr/>
            <p:nvPr/>
          </p:nvSpPr>
          <p:spPr>
            <a:xfrm flipV="1">
              <a:off x="1038839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9" name="Linie">
              <a:extLst>
                <a:ext uri="{FF2B5EF4-FFF2-40B4-BE49-F238E27FC236}">
                  <a16:creationId xmlns:a16="http://schemas.microsoft.com/office/drawing/2014/main" id="{2CAB589C-CA3D-4C9C-97E6-AB5B2CCA7BFF}"/>
                </a:ext>
              </a:extLst>
            </p:cNvPr>
            <p:cNvSpPr/>
            <p:nvPr/>
          </p:nvSpPr>
          <p:spPr>
            <a:xfrm flipV="1">
              <a:off x="1051170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C86987CD-777F-46AA-AEDC-4E78F37E661C}"/>
                </a:ext>
              </a:extLst>
            </p:cNvPr>
            <p:cNvSpPr txBox="1"/>
            <p:nvPr/>
          </p:nvSpPr>
          <p:spPr>
            <a:xfrm>
              <a:off x="1594959" y="4004896"/>
              <a:ext cx="972781" cy="170860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de-DE" sz="1400" b="1" dirty="0" err="1" smtClean="0"/>
                <a:t>Introduction</a:t>
              </a:r>
              <a:endParaRPr lang="de-DE" sz="1400" b="1" dirty="0"/>
            </a:p>
          </p:txBody>
        </p:sp>
        <p:grpSp>
          <p:nvGrpSpPr>
            <p:cNvPr id="161" name="Gruppieren 160"/>
            <p:cNvGrpSpPr/>
            <p:nvPr/>
          </p:nvGrpSpPr>
          <p:grpSpPr>
            <a:xfrm>
              <a:off x="4060733" y="4004896"/>
              <a:ext cx="1148333" cy="1562428"/>
              <a:chOff x="4799986" y="3448399"/>
              <a:chExt cx="1148333" cy="1562428"/>
            </a:xfrm>
          </p:grpSpPr>
          <p:sp>
            <p:nvSpPr>
              <p:cNvPr id="184" name="Linie">
                <a:extLst>
                  <a:ext uri="{FF2B5EF4-FFF2-40B4-BE49-F238E27FC236}">
                    <a16:creationId xmlns:a16="http://schemas.microsoft.com/office/drawing/2014/main" id="{9FAB96A3-5696-4F09-87B0-AC40721C6F29}"/>
                  </a:ext>
                </a:extLst>
              </p:cNvPr>
              <p:cNvSpPr/>
              <p:nvPr/>
            </p:nvSpPr>
            <p:spPr>
              <a:xfrm flipV="1">
                <a:off x="4842175" y="3482482"/>
                <a:ext cx="1" cy="1528345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00D4C8C0-BB69-47B1-B504-EFC4EE33838E}"/>
                  </a:ext>
                </a:extLst>
              </p:cNvPr>
              <p:cNvSpPr txBox="1"/>
              <p:nvPr/>
            </p:nvSpPr>
            <p:spPr>
              <a:xfrm>
                <a:off x="4799986" y="3448399"/>
                <a:ext cx="1148333" cy="64633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/>
                  <a:t>How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to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work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with</a:t>
                </a:r>
                <a:r>
                  <a:rPr lang="de-DE" sz="1400" b="1" dirty="0"/>
                  <a:t> Notebooks</a:t>
                </a:r>
                <a:endParaRPr lang="de-DE" sz="900" dirty="0"/>
              </a:p>
            </p:txBody>
          </p:sp>
        </p:grpSp>
        <p:grpSp>
          <p:nvGrpSpPr>
            <p:cNvPr id="162" name="Gruppieren 161"/>
            <p:cNvGrpSpPr/>
            <p:nvPr/>
          </p:nvGrpSpPr>
          <p:grpSpPr>
            <a:xfrm>
              <a:off x="2841022" y="3499334"/>
              <a:ext cx="1351876" cy="2064459"/>
              <a:chOff x="2017754" y="3084122"/>
              <a:chExt cx="1351876" cy="2064459"/>
            </a:xfrm>
          </p:grpSpPr>
          <p:sp>
            <p:nvSpPr>
              <p:cNvPr id="182" name="Linie">
                <a:extLst>
                  <a:ext uri="{FF2B5EF4-FFF2-40B4-BE49-F238E27FC236}">
                    <a16:creationId xmlns:a16="http://schemas.microsoft.com/office/drawing/2014/main" id="{E935D6E5-479D-4C4C-9F19-44FFC196B76F}"/>
                  </a:ext>
                </a:extLst>
              </p:cNvPr>
              <p:cNvSpPr/>
              <p:nvPr/>
            </p:nvSpPr>
            <p:spPr>
              <a:xfrm flipV="1">
                <a:off x="2048401" y="3114953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89AE1458-29EB-479B-9837-710F26C334E9}"/>
                  </a:ext>
                </a:extLst>
              </p:cNvPr>
              <p:cNvSpPr txBox="1"/>
              <p:nvPr/>
            </p:nvSpPr>
            <p:spPr>
              <a:xfrm>
                <a:off x="2017754" y="3084122"/>
                <a:ext cx="1351876" cy="341719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 smtClean="0"/>
                  <a:t>Downloading</a:t>
                </a:r>
                <a:r>
                  <a:rPr lang="de-DE" sz="1400" b="1" dirty="0" smtClean="0"/>
                  <a:t> </a:t>
                </a:r>
                <a:r>
                  <a:rPr lang="de-DE" sz="1400" b="1" dirty="0" err="1" smtClean="0"/>
                  <a:t>Anaconda</a:t>
                </a:r>
                <a:endParaRPr lang="de-DE" sz="1400" b="1" dirty="0"/>
              </a:p>
            </p:txBody>
          </p:sp>
        </p:grpSp>
        <p:grpSp>
          <p:nvGrpSpPr>
            <p:cNvPr id="163" name="Gruppieren 162"/>
            <p:cNvGrpSpPr/>
            <p:nvPr/>
          </p:nvGrpSpPr>
          <p:grpSpPr>
            <a:xfrm>
              <a:off x="7769446" y="4007477"/>
              <a:ext cx="1348767" cy="1558882"/>
              <a:chOff x="6403417" y="4004896"/>
              <a:chExt cx="1348767" cy="1558882"/>
            </a:xfrm>
          </p:grpSpPr>
          <p:sp>
            <p:nvSpPr>
              <p:cNvPr id="180" name="Linie">
                <a:extLst>
                  <a:ext uri="{FF2B5EF4-FFF2-40B4-BE49-F238E27FC236}">
                    <a16:creationId xmlns:a16="http://schemas.microsoft.com/office/drawing/2014/main" id="{66BAA7A4-E6C8-4D82-8968-045F79DC1957}"/>
                  </a:ext>
                </a:extLst>
              </p:cNvPr>
              <p:cNvSpPr/>
              <p:nvPr/>
            </p:nvSpPr>
            <p:spPr>
              <a:xfrm flipV="1">
                <a:off x="6442240" y="4038979"/>
                <a:ext cx="1" cy="1524799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339ADA88-95AE-4B90-9574-A431E849CD1E}"/>
                  </a:ext>
                </a:extLst>
              </p:cNvPr>
              <p:cNvSpPr txBox="1"/>
              <p:nvPr/>
            </p:nvSpPr>
            <p:spPr>
              <a:xfrm>
                <a:off x="6403417" y="4004896"/>
                <a:ext cx="1348767" cy="215444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smtClean="0"/>
                  <a:t>NumPy</a:t>
                </a:r>
                <a:endParaRPr lang="de-DE" sz="1400" b="1" dirty="0"/>
              </a:p>
            </p:txBody>
          </p:sp>
        </p:grpSp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534A6542-D4E7-4C57-9E13-B488E77D15F2}"/>
                </a:ext>
              </a:extLst>
            </p:cNvPr>
            <p:cNvSpPr txBox="1"/>
            <p:nvPr/>
          </p:nvSpPr>
          <p:spPr>
            <a:xfrm>
              <a:off x="1588791" y="5608256"/>
              <a:ext cx="581423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Let‘s go!</a:t>
              </a:r>
              <a:endParaRPr lang="en-GB" sz="900" dirty="0"/>
            </a:p>
          </p:txBody>
        </p:sp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D0E54699-0034-4187-B1CB-5C920898BD29}"/>
                </a:ext>
              </a:extLst>
            </p:cNvPr>
            <p:cNvSpPr txBox="1"/>
            <p:nvPr/>
          </p:nvSpPr>
          <p:spPr>
            <a:xfrm>
              <a:off x="3280345" y="5608256"/>
              <a:ext cx="799431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How exciting</a:t>
              </a:r>
              <a:endParaRPr lang="en-GB" sz="900" dirty="0"/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EEA89079-9414-4B64-AB93-C682C6D9B332}"/>
                </a:ext>
              </a:extLst>
            </p:cNvPr>
            <p:cNvSpPr txBox="1"/>
            <p:nvPr/>
          </p:nvSpPr>
          <p:spPr>
            <a:xfrm>
              <a:off x="5507578" y="5599997"/>
              <a:ext cx="882788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Half way there</a:t>
              </a:r>
              <a:endParaRPr lang="en-GB" sz="900" dirty="0"/>
            </a:p>
          </p:txBody>
        </p:sp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0597C28F-F07C-4AA7-A786-E08325BA2AF6}"/>
                </a:ext>
              </a:extLst>
            </p:cNvPr>
            <p:cNvSpPr txBox="1"/>
            <p:nvPr/>
          </p:nvSpPr>
          <p:spPr>
            <a:xfrm>
              <a:off x="7660216" y="5608256"/>
              <a:ext cx="671191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This is fun</a:t>
              </a:r>
              <a:endParaRPr lang="en-GB" sz="900" dirty="0"/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CF5C7B7A-1984-42CB-875E-7EAEA947C79C}"/>
                </a:ext>
              </a:extLst>
            </p:cNvPr>
            <p:cNvSpPr txBox="1"/>
            <p:nvPr/>
          </p:nvSpPr>
          <p:spPr>
            <a:xfrm>
              <a:off x="9587847" y="5608256"/>
              <a:ext cx="1190564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Oh no, already over!</a:t>
              </a:r>
              <a:endParaRPr lang="en-GB" sz="900" dirty="0"/>
            </a:p>
          </p:txBody>
        </p:sp>
        <p:sp>
          <p:nvSpPr>
            <p:cNvPr id="169" name="Linie">
              <a:extLst>
                <a:ext uri="{FF2B5EF4-FFF2-40B4-BE49-F238E27FC236}">
                  <a16:creationId xmlns:a16="http://schemas.microsoft.com/office/drawing/2014/main" id="{4EBA73E1-27F3-41CB-91CC-5F4744E58F17}"/>
                </a:ext>
              </a:extLst>
            </p:cNvPr>
            <p:cNvSpPr/>
            <p:nvPr/>
          </p:nvSpPr>
          <p:spPr>
            <a:xfrm flipV="1">
              <a:off x="8045362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/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1644234" y="5458366"/>
              <a:ext cx="6161182" cy="102062"/>
            </a:xfrm>
            <a:prstGeom prst="rect">
              <a:avLst/>
            </a:prstGeom>
            <a:solidFill>
              <a:srgbClr val="3DC15C">
                <a:alpha val="8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1" name="Gruppieren 170"/>
            <p:cNvGrpSpPr/>
            <p:nvPr/>
          </p:nvGrpSpPr>
          <p:grpSpPr>
            <a:xfrm>
              <a:off x="5648382" y="3503501"/>
              <a:ext cx="1355149" cy="2064459"/>
              <a:chOff x="9587846" y="3501008"/>
              <a:chExt cx="1355149" cy="2064459"/>
            </a:xfrm>
          </p:grpSpPr>
          <p:sp>
            <p:nvSpPr>
              <p:cNvPr id="178" name="Linie">
                <a:extLst>
                  <a:ext uri="{FF2B5EF4-FFF2-40B4-BE49-F238E27FC236}">
                    <a16:creationId xmlns:a16="http://schemas.microsoft.com/office/drawing/2014/main" id="{FC1B8681-F37E-4E91-8083-FA9EAF4D5194}"/>
                  </a:ext>
                </a:extLst>
              </p:cNvPr>
              <p:cNvSpPr/>
              <p:nvPr/>
            </p:nvSpPr>
            <p:spPr>
              <a:xfrm flipV="1">
                <a:off x="9648488" y="3531839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2479025E-B45B-40DC-B7FE-2AEEDBC2CFB0}"/>
                  </a:ext>
                </a:extLst>
              </p:cNvPr>
              <p:cNvSpPr txBox="1"/>
              <p:nvPr/>
            </p:nvSpPr>
            <p:spPr>
              <a:xfrm>
                <a:off x="9587846" y="3501008"/>
                <a:ext cx="1355149" cy="430887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/>
                  <a:t>Programming</a:t>
                </a:r>
                <a:r>
                  <a:rPr lang="de-DE" sz="1400" b="1" dirty="0"/>
                  <a:t> in </a:t>
                </a:r>
                <a:r>
                  <a:rPr lang="de-DE" sz="1400" b="1" dirty="0" smtClean="0"/>
                  <a:t>Python</a:t>
                </a:r>
                <a:endParaRPr lang="de-DE" sz="900" dirty="0"/>
              </a:p>
            </p:txBody>
          </p:sp>
        </p:grpSp>
        <p:grpSp>
          <p:nvGrpSpPr>
            <p:cNvPr id="172" name="Gruppieren 171"/>
            <p:cNvGrpSpPr/>
            <p:nvPr/>
          </p:nvGrpSpPr>
          <p:grpSpPr>
            <a:xfrm>
              <a:off x="8971583" y="3501900"/>
              <a:ext cx="1355149" cy="2064459"/>
              <a:chOff x="9587846" y="3501008"/>
              <a:chExt cx="1355149" cy="2064459"/>
            </a:xfrm>
          </p:grpSpPr>
          <p:sp>
            <p:nvSpPr>
              <p:cNvPr id="176" name="Linie">
                <a:extLst>
                  <a:ext uri="{FF2B5EF4-FFF2-40B4-BE49-F238E27FC236}">
                    <a16:creationId xmlns:a16="http://schemas.microsoft.com/office/drawing/2014/main" id="{FC1B8681-F37E-4E91-8083-FA9EAF4D5194}"/>
                  </a:ext>
                </a:extLst>
              </p:cNvPr>
              <p:cNvSpPr/>
              <p:nvPr/>
            </p:nvSpPr>
            <p:spPr>
              <a:xfrm flipV="1">
                <a:off x="9648488" y="3531839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77" name="Textfeld 176">
                <a:extLst>
                  <a:ext uri="{FF2B5EF4-FFF2-40B4-BE49-F238E27FC236}">
                    <a16:creationId xmlns:a16="http://schemas.microsoft.com/office/drawing/2014/main" id="{2479025E-B45B-40DC-B7FE-2AEEDBC2CFB0}"/>
                  </a:ext>
                </a:extLst>
              </p:cNvPr>
              <p:cNvSpPr txBox="1"/>
              <p:nvPr/>
            </p:nvSpPr>
            <p:spPr>
              <a:xfrm>
                <a:off x="9587846" y="3501008"/>
                <a:ext cx="1355149" cy="353943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smtClean="0"/>
                  <a:t>MatPlotLib</a:t>
                </a:r>
                <a:endParaRPr lang="de-DE" sz="1400" b="1" dirty="0"/>
              </a:p>
              <a:p>
                <a:endParaRPr lang="de-DE" sz="900" dirty="0"/>
              </a:p>
            </p:txBody>
          </p:sp>
        </p:grpSp>
        <p:grpSp>
          <p:nvGrpSpPr>
            <p:cNvPr id="173" name="Gruppieren 172"/>
            <p:cNvGrpSpPr/>
            <p:nvPr/>
          </p:nvGrpSpPr>
          <p:grpSpPr>
            <a:xfrm>
              <a:off x="10235448" y="4007901"/>
              <a:ext cx="1348767" cy="1558882"/>
              <a:chOff x="6403417" y="4004896"/>
              <a:chExt cx="1348767" cy="1558882"/>
            </a:xfrm>
          </p:grpSpPr>
          <p:sp>
            <p:nvSpPr>
              <p:cNvPr id="174" name="Linie">
                <a:extLst>
                  <a:ext uri="{FF2B5EF4-FFF2-40B4-BE49-F238E27FC236}">
                    <a16:creationId xmlns:a16="http://schemas.microsoft.com/office/drawing/2014/main" id="{66BAA7A4-E6C8-4D82-8968-045F79DC1957}"/>
                  </a:ext>
                </a:extLst>
              </p:cNvPr>
              <p:cNvSpPr/>
              <p:nvPr/>
            </p:nvSpPr>
            <p:spPr>
              <a:xfrm flipV="1">
                <a:off x="6442240" y="4038979"/>
                <a:ext cx="1" cy="1524799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75" name="Textfeld 174">
                <a:extLst>
                  <a:ext uri="{FF2B5EF4-FFF2-40B4-BE49-F238E27FC236}">
                    <a16:creationId xmlns:a16="http://schemas.microsoft.com/office/drawing/2014/main" id="{339ADA88-95AE-4B90-9574-A431E849CD1E}"/>
                  </a:ext>
                </a:extLst>
              </p:cNvPr>
              <p:cNvSpPr txBox="1"/>
              <p:nvPr/>
            </p:nvSpPr>
            <p:spPr>
              <a:xfrm>
                <a:off x="6403417" y="4004896"/>
                <a:ext cx="1348767" cy="215444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 smtClean="0"/>
                  <a:t>Cliffhanger</a:t>
                </a:r>
                <a:endParaRPr lang="de-D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53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54287-FAE4-46BF-898C-11403B8F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324895"/>
            <a:ext cx="10620498" cy="688899"/>
          </a:xfrm>
        </p:spPr>
        <p:txBody>
          <a:bodyPr/>
          <a:lstStyle/>
          <a:p>
            <a:r>
              <a:rPr lang="de-DE" dirty="0" smtClean="0"/>
              <a:t>NumPy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B566B-FF5A-44F1-BAB1-D5780C63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2241550"/>
            <a:ext cx="8388251" cy="3995738"/>
          </a:xfrm>
        </p:spPr>
        <p:txBody>
          <a:bodyPr/>
          <a:lstStyle/>
          <a:p>
            <a:r>
              <a:rPr lang="de-DE" dirty="0" smtClean="0"/>
              <a:t>(</a:t>
            </a:r>
            <a:r>
              <a:rPr lang="de-DE" dirty="0" err="1" smtClean="0"/>
              <a:t>Installing</a:t>
            </a:r>
            <a:r>
              <a:rPr lang="de-DE" dirty="0" smtClean="0"/>
              <a:t>: </a:t>
            </a:r>
            <a:r>
              <a:rPr lang="de-DE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de-DE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Importing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: </a:t>
            </a:r>
            <a:r>
              <a:rPr lang="de-DE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</a:t>
            </a:r>
            <a:endParaRPr lang="de-DE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look</a:t>
            </a:r>
            <a:r>
              <a:rPr lang="de-DE" dirty="0" smtClean="0"/>
              <a:t> at NumPy </a:t>
            </a:r>
            <a:r>
              <a:rPr lang="de-DE" dirty="0" err="1" smtClean="0"/>
              <a:t>arrays</a:t>
            </a:r>
            <a:endParaRPr lang="de-DE" dirty="0" smtClean="0"/>
          </a:p>
          <a:p>
            <a:r>
              <a:rPr lang="de-DE" dirty="0" err="1" smtClean="0"/>
              <a:t>Kinda</a:t>
            </a:r>
            <a:r>
              <a:rPr lang="de-DE" dirty="0" smtClean="0"/>
              <a:t> like </a:t>
            </a:r>
            <a:r>
              <a:rPr lang="de-DE" dirty="0" err="1" smtClean="0"/>
              <a:t>lists</a:t>
            </a:r>
            <a:r>
              <a:rPr lang="de-DE" dirty="0" smtClean="0"/>
              <a:t>, but </a:t>
            </a:r>
            <a:r>
              <a:rPr lang="de-DE" dirty="0" err="1" smtClean="0"/>
              <a:t>faster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flexible in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 smtClean="0"/>
          </a:p>
          <a:p>
            <a:r>
              <a:rPr lang="de-DE" dirty="0" smtClean="0"/>
              <a:t>Create an </a:t>
            </a:r>
            <a:r>
              <a:rPr lang="de-DE" dirty="0" err="1" smtClean="0"/>
              <a:t>array</a:t>
            </a:r>
            <a:r>
              <a:rPr lang="de-DE" dirty="0" smtClean="0"/>
              <a:t>: </a:t>
            </a:r>
          </a:p>
          <a:p>
            <a:pPr lvl="2">
              <a:lnSpc>
                <a:spcPct val="100000"/>
              </a:lnSpc>
            </a:pPr>
            <a:r>
              <a:rPr lang="de-DE" sz="1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array_name</a:t>
            </a:r>
            <a:r>
              <a:rPr lang="de-DE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de-DE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np.array</a:t>
            </a:r>
            <a:r>
              <a:rPr lang="de-DE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de-DE" sz="1800" i="1" dirty="0" smtClean="0"/>
              <a:t>..</a:t>
            </a:r>
            <a:r>
              <a:rPr lang="de-DE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de-DE" sz="1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array_name</a:t>
            </a:r>
            <a:r>
              <a:rPr lang="de-DE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de-DE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np.arange</a:t>
            </a:r>
            <a:r>
              <a:rPr lang="de-DE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de-DE" sz="1800" i="1" dirty="0" smtClean="0"/>
              <a:t>..</a:t>
            </a:r>
            <a:r>
              <a:rPr lang="de-DE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de-DE" sz="1800" i="1" dirty="0" smtClean="0"/>
              <a:t>…</a:t>
            </a:r>
            <a:endParaRPr lang="de-DE" sz="1800" i="1" dirty="0"/>
          </a:p>
          <a:p>
            <a:r>
              <a:rPr lang="de-DE" dirty="0" smtClean="0"/>
              <a:t>Access </a:t>
            </a:r>
            <a:r>
              <a:rPr lang="de-DE" dirty="0" err="1" smtClean="0"/>
              <a:t>elements</a:t>
            </a:r>
            <a:r>
              <a:rPr lang="de-DE" dirty="0" smtClean="0"/>
              <a:t>: </a:t>
            </a:r>
            <a:r>
              <a:rPr lang="de-DE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array_name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de-DE" dirty="0" err="1" smtClean="0"/>
              <a:t>element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de-DE" i="1" dirty="0" smtClean="0"/>
          </a:p>
          <a:p>
            <a:r>
              <a:rPr lang="de-DE" dirty="0" smtClean="0"/>
              <a:t>More on NumPy </a:t>
            </a: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weeks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D13B5-9A39-4C23-BBDA-DDC9B435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46286-72BA-4438-9B4B-BA4F8F3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6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8" y="1628800"/>
            <a:ext cx="11591924" cy="688899"/>
          </a:xfrm>
        </p:spPr>
        <p:txBody>
          <a:bodyPr/>
          <a:lstStyle/>
          <a:p>
            <a:pPr algn="ctr"/>
            <a:r>
              <a:rPr lang="de-DE" dirty="0" smtClean="0"/>
              <a:t>MatPlotLib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25</a:t>
            </a:fld>
            <a:endParaRPr lang="de-DE"/>
          </a:p>
        </p:txBody>
      </p:sp>
      <p:grpSp>
        <p:nvGrpSpPr>
          <p:cNvPr id="92" name="Gruppieren 91"/>
          <p:cNvGrpSpPr/>
          <p:nvPr/>
        </p:nvGrpSpPr>
        <p:grpSpPr>
          <a:xfrm>
            <a:off x="1343472" y="3501008"/>
            <a:ext cx="10096727" cy="2247421"/>
            <a:chOff x="1487488" y="3499334"/>
            <a:chExt cx="10096727" cy="2247421"/>
          </a:xfrm>
        </p:grpSpPr>
        <p:sp>
          <p:nvSpPr>
            <p:cNvPr id="93" name="Linie">
              <a:extLst>
                <a:ext uri="{FF2B5EF4-FFF2-40B4-BE49-F238E27FC236}">
                  <a16:creationId xmlns:a16="http://schemas.microsoft.com/office/drawing/2014/main" id="{FACB5461-4996-45DE-8F86-CC52DEAE8F25}"/>
                </a:ext>
              </a:extLst>
            </p:cNvPr>
            <p:cNvSpPr/>
            <p:nvPr/>
          </p:nvSpPr>
          <p:spPr>
            <a:xfrm>
              <a:off x="1487488" y="5567159"/>
              <a:ext cx="9180479" cy="1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4" name="Linie">
              <a:extLst>
                <a:ext uri="{FF2B5EF4-FFF2-40B4-BE49-F238E27FC236}">
                  <a16:creationId xmlns:a16="http://schemas.microsoft.com/office/drawing/2014/main" id="{907072D4-CFFE-4E45-9F1D-B62D681C3A10}"/>
                </a:ext>
              </a:extLst>
            </p:cNvPr>
            <p:cNvSpPr/>
            <p:nvPr/>
          </p:nvSpPr>
          <p:spPr>
            <a:xfrm flipV="1">
              <a:off x="1632867" y="4038979"/>
              <a:ext cx="1" cy="1524799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5" name="Linie">
              <a:extLst>
                <a:ext uri="{FF2B5EF4-FFF2-40B4-BE49-F238E27FC236}">
                  <a16:creationId xmlns:a16="http://schemas.microsoft.com/office/drawing/2014/main" id="{00A6A981-8AA4-47D7-AFBC-61C015D607DA}"/>
                </a:ext>
              </a:extLst>
            </p:cNvPr>
            <p:cNvSpPr/>
            <p:nvPr/>
          </p:nvSpPr>
          <p:spPr>
            <a:xfrm flipV="1">
              <a:off x="175618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6" name="Linie">
              <a:extLst>
                <a:ext uri="{FF2B5EF4-FFF2-40B4-BE49-F238E27FC236}">
                  <a16:creationId xmlns:a16="http://schemas.microsoft.com/office/drawing/2014/main" id="{CB3F2BA0-031A-4A36-B118-09ABFF7DC865}"/>
                </a:ext>
              </a:extLst>
            </p:cNvPr>
            <p:cNvSpPr/>
            <p:nvPr/>
          </p:nvSpPr>
          <p:spPr>
            <a:xfrm flipV="1">
              <a:off x="187950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7" name="Linie">
              <a:extLst>
                <a:ext uri="{FF2B5EF4-FFF2-40B4-BE49-F238E27FC236}">
                  <a16:creationId xmlns:a16="http://schemas.microsoft.com/office/drawing/2014/main" id="{557D5FCF-E6C8-452B-B638-432A756A5911}"/>
                </a:ext>
              </a:extLst>
            </p:cNvPr>
            <p:cNvSpPr/>
            <p:nvPr/>
          </p:nvSpPr>
          <p:spPr>
            <a:xfrm flipV="1">
              <a:off x="2002820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8" name="Linie">
              <a:extLst>
                <a:ext uri="{FF2B5EF4-FFF2-40B4-BE49-F238E27FC236}">
                  <a16:creationId xmlns:a16="http://schemas.microsoft.com/office/drawing/2014/main" id="{36103C4D-F96C-48EE-9255-B29FF8027BAA}"/>
                </a:ext>
              </a:extLst>
            </p:cNvPr>
            <p:cNvSpPr/>
            <p:nvPr/>
          </p:nvSpPr>
          <p:spPr>
            <a:xfrm flipV="1">
              <a:off x="212613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9" name="Linie">
              <a:extLst>
                <a:ext uri="{FF2B5EF4-FFF2-40B4-BE49-F238E27FC236}">
                  <a16:creationId xmlns:a16="http://schemas.microsoft.com/office/drawing/2014/main" id="{C9B6F9B5-79AC-4A65-8A60-8D3D2A4EB31E}"/>
                </a:ext>
              </a:extLst>
            </p:cNvPr>
            <p:cNvSpPr/>
            <p:nvPr/>
          </p:nvSpPr>
          <p:spPr>
            <a:xfrm flipV="1">
              <a:off x="224945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0" name="Linie">
              <a:extLst>
                <a:ext uri="{FF2B5EF4-FFF2-40B4-BE49-F238E27FC236}">
                  <a16:creationId xmlns:a16="http://schemas.microsoft.com/office/drawing/2014/main" id="{F04597A8-3D0F-493E-A526-90EA8F1C9F70}"/>
                </a:ext>
              </a:extLst>
            </p:cNvPr>
            <p:cNvSpPr/>
            <p:nvPr/>
          </p:nvSpPr>
          <p:spPr>
            <a:xfrm flipV="1">
              <a:off x="237277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1" name="Linie">
              <a:extLst>
                <a:ext uri="{FF2B5EF4-FFF2-40B4-BE49-F238E27FC236}">
                  <a16:creationId xmlns:a16="http://schemas.microsoft.com/office/drawing/2014/main" id="{A7006451-E7AE-49DD-822B-02375E338A21}"/>
                </a:ext>
              </a:extLst>
            </p:cNvPr>
            <p:cNvSpPr/>
            <p:nvPr/>
          </p:nvSpPr>
          <p:spPr>
            <a:xfrm flipV="1">
              <a:off x="249608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2" name="Linie">
              <a:extLst>
                <a:ext uri="{FF2B5EF4-FFF2-40B4-BE49-F238E27FC236}">
                  <a16:creationId xmlns:a16="http://schemas.microsoft.com/office/drawing/2014/main" id="{C7EBF7C1-86CE-425B-93ED-C90A50ACE5D5}"/>
                </a:ext>
              </a:extLst>
            </p:cNvPr>
            <p:cNvSpPr/>
            <p:nvPr/>
          </p:nvSpPr>
          <p:spPr>
            <a:xfrm flipV="1">
              <a:off x="261940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3" name="Linie">
              <a:extLst>
                <a:ext uri="{FF2B5EF4-FFF2-40B4-BE49-F238E27FC236}">
                  <a16:creationId xmlns:a16="http://schemas.microsoft.com/office/drawing/2014/main" id="{D994B856-54DD-4B3A-BE6D-E77870730FA6}"/>
                </a:ext>
              </a:extLst>
            </p:cNvPr>
            <p:cNvSpPr/>
            <p:nvPr/>
          </p:nvSpPr>
          <p:spPr>
            <a:xfrm flipV="1">
              <a:off x="274272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4" name="Linie">
              <a:extLst>
                <a:ext uri="{FF2B5EF4-FFF2-40B4-BE49-F238E27FC236}">
                  <a16:creationId xmlns:a16="http://schemas.microsoft.com/office/drawing/2014/main" id="{043963F5-1F09-4C54-B329-B8DF9128AA7D}"/>
                </a:ext>
              </a:extLst>
            </p:cNvPr>
            <p:cNvSpPr/>
            <p:nvPr/>
          </p:nvSpPr>
          <p:spPr>
            <a:xfrm flipV="1">
              <a:off x="3240831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5" name="Linie">
              <a:extLst>
                <a:ext uri="{FF2B5EF4-FFF2-40B4-BE49-F238E27FC236}">
                  <a16:creationId xmlns:a16="http://schemas.microsoft.com/office/drawing/2014/main" id="{2E9B86E3-E56A-4A36-B119-C1B0E86107DA}"/>
                </a:ext>
              </a:extLst>
            </p:cNvPr>
            <p:cNvSpPr/>
            <p:nvPr/>
          </p:nvSpPr>
          <p:spPr>
            <a:xfrm flipV="1">
              <a:off x="298935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6" name="Linie">
              <a:extLst>
                <a:ext uri="{FF2B5EF4-FFF2-40B4-BE49-F238E27FC236}">
                  <a16:creationId xmlns:a16="http://schemas.microsoft.com/office/drawing/2014/main" id="{8D211632-D16C-43BD-B5AA-CD5E2600F97E}"/>
                </a:ext>
              </a:extLst>
            </p:cNvPr>
            <p:cNvSpPr/>
            <p:nvPr/>
          </p:nvSpPr>
          <p:spPr>
            <a:xfrm flipV="1">
              <a:off x="311267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7" name="Linie">
              <a:extLst>
                <a:ext uri="{FF2B5EF4-FFF2-40B4-BE49-F238E27FC236}">
                  <a16:creationId xmlns:a16="http://schemas.microsoft.com/office/drawing/2014/main" id="{61CF6E11-1EFC-410B-82F4-E9A4A8E7A4ED}"/>
                </a:ext>
              </a:extLst>
            </p:cNvPr>
            <p:cNvSpPr/>
            <p:nvPr/>
          </p:nvSpPr>
          <p:spPr>
            <a:xfrm flipV="1">
              <a:off x="335930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8" name="Linie">
              <a:extLst>
                <a:ext uri="{FF2B5EF4-FFF2-40B4-BE49-F238E27FC236}">
                  <a16:creationId xmlns:a16="http://schemas.microsoft.com/office/drawing/2014/main" id="{786B7707-99F5-47DB-A4FE-4319C591ABA5}"/>
                </a:ext>
              </a:extLst>
            </p:cNvPr>
            <p:cNvSpPr/>
            <p:nvPr/>
          </p:nvSpPr>
          <p:spPr>
            <a:xfrm flipV="1">
              <a:off x="348262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9" name="Linie">
              <a:extLst>
                <a:ext uri="{FF2B5EF4-FFF2-40B4-BE49-F238E27FC236}">
                  <a16:creationId xmlns:a16="http://schemas.microsoft.com/office/drawing/2014/main" id="{83ADE3AD-DDA4-42B6-B8F4-064BEA0ED4E8}"/>
                </a:ext>
              </a:extLst>
            </p:cNvPr>
            <p:cNvSpPr/>
            <p:nvPr/>
          </p:nvSpPr>
          <p:spPr>
            <a:xfrm flipV="1">
              <a:off x="360594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0" name="Linie">
              <a:extLst>
                <a:ext uri="{FF2B5EF4-FFF2-40B4-BE49-F238E27FC236}">
                  <a16:creationId xmlns:a16="http://schemas.microsoft.com/office/drawing/2014/main" id="{4B168C45-81C3-48B6-A7E6-12DA1C277322}"/>
                </a:ext>
              </a:extLst>
            </p:cNvPr>
            <p:cNvSpPr/>
            <p:nvPr/>
          </p:nvSpPr>
          <p:spPr>
            <a:xfrm flipV="1">
              <a:off x="372926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1" name="Linie">
              <a:extLst>
                <a:ext uri="{FF2B5EF4-FFF2-40B4-BE49-F238E27FC236}">
                  <a16:creationId xmlns:a16="http://schemas.microsoft.com/office/drawing/2014/main" id="{EDECEFC2-9465-4E57-A04D-0442E9949D3C}"/>
                </a:ext>
              </a:extLst>
            </p:cNvPr>
            <p:cNvSpPr/>
            <p:nvPr/>
          </p:nvSpPr>
          <p:spPr>
            <a:xfrm flipV="1">
              <a:off x="385257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2" name="Linie">
              <a:extLst>
                <a:ext uri="{FF2B5EF4-FFF2-40B4-BE49-F238E27FC236}">
                  <a16:creationId xmlns:a16="http://schemas.microsoft.com/office/drawing/2014/main" id="{72749F8F-8F4E-4B5C-BF1B-F341413ADA0A}"/>
                </a:ext>
              </a:extLst>
            </p:cNvPr>
            <p:cNvSpPr/>
            <p:nvPr/>
          </p:nvSpPr>
          <p:spPr>
            <a:xfrm flipV="1">
              <a:off x="397589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3" name="Linie">
              <a:extLst>
                <a:ext uri="{FF2B5EF4-FFF2-40B4-BE49-F238E27FC236}">
                  <a16:creationId xmlns:a16="http://schemas.microsoft.com/office/drawing/2014/main" id="{1BB188A9-7020-417C-AE37-76E74DAB864B}"/>
                </a:ext>
              </a:extLst>
            </p:cNvPr>
            <p:cNvSpPr/>
            <p:nvPr/>
          </p:nvSpPr>
          <p:spPr>
            <a:xfrm flipV="1">
              <a:off x="4223545" y="5363412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4" name="Linie">
              <a:extLst>
                <a:ext uri="{FF2B5EF4-FFF2-40B4-BE49-F238E27FC236}">
                  <a16:creationId xmlns:a16="http://schemas.microsoft.com/office/drawing/2014/main" id="{AD31BC8B-9E0C-4C46-9C17-694450D5CC19}"/>
                </a:ext>
              </a:extLst>
            </p:cNvPr>
            <p:cNvSpPr/>
            <p:nvPr/>
          </p:nvSpPr>
          <p:spPr>
            <a:xfrm flipV="1">
              <a:off x="4343064" y="535630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5" name="Linie">
              <a:extLst>
                <a:ext uri="{FF2B5EF4-FFF2-40B4-BE49-F238E27FC236}">
                  <a16:creationId xmlns:a16="http://schemas.microsoft.com/office/drawing/2014/main" id="{A24F4D4A-6758-406B-959D-4C73862C1BF5}"/>
                </a:ext>
              </a:extLst>
            </p:cNvPr>
            <p:cNvSpPr/>
            <p:nvPr/>
          </p:nvSpPr>
          <p:spPr>
            <a:xfrm flipV="1">
              <a:off x="4836996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6" name="Linie">
              <a:extLst>
                <a:ext uri="{FF2B5EF4-FFF2-40B4-BE49-F238E27FC236}">
                  <a16:creationId xmlns:a16="http://schemas.microsoft.com/office/drawing/2014/main" id="{6405827A-3C0D-4781-A799-D545C70F5D3F}"/>
                </a:ext>
              </a:extLst>
            </p:cNvPr>
            <p:cNvSpPr/>
            <p:nvPr/>
          </p:nvSpPr>
          <p:spPr>
            <a:xfrm flipV="1">
              <a:off x="446916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7" name="Linie">
              <a:extLst>
                <a:ext uri="{FF2B5EF4-FFF2-40B4-BE49-F238E27FC236}">
                  <a16:creationId xmlns:a16="http://schemas.microsoft.com/office/drawing/2014/main" id="{096E2916-75A0-4D0A-B94F-038E7B9F302F}"/>
                </a:ext>
              </a:extLst>
            </p:cNvPr>
            <p:cNvSpPr/>
            <p:nvPr/>
          </p:nvSpPr>
          <p:spPr>
            <a:xfrm flipV="1">
              <a:off x="459248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8" name="Linie">
              <a:extLst>
                <a:ext uri="{FF2B5EF4-FFF2-40B4-BE49-F238E27FC236}">
                  <a16:creationId xmlns:a16="http://schemas.microsoft.com/office/drawing/2014/main" id="{3C73F9A3-5E7C-47AA-B90C-B9694277AF7D}"/>
                </a:ext>
              </a:extLst>
            </p:cNvPr>
            <p:cNvSpPr/>
            <p:nvPr/>
          </p:nvSpPr>
          <p:spPr>
            <a:xfrm flipV="1">
              <a:off x="471579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9" name="Linie">
              <a:extLst>
                <a:ext uri="{FF2B5EF4-FFF2-40B4-BE49-F238E27FC236}">
                  <a16:creationId xmlns:a16="http://schemas.microsoft.com/office/drawing/2014/main" id="{246D8B13-D9F1-46C4-9240-5710DD45C99A}"/>
                </a:ext>
              </a:extLst>
            </p:cNvPr>
            <p:cNvSpPr/>
            <p:nvPr/>
          </p:nvSpPr>
          <p:spPr>
            <a:xfrm flipV="1">
              <a:off x="496243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0" name="Linie">
              <a:extLst>
                <a:ext uri="{FF2B5EF4-FFF2-40B4-BE49-F238E27FC236}">
                  <a16:creationId xmlns:a16="http://schemas.microsoft.com/office/drawing/2014/main" id="{52AF122D-7635-4320-BFE4-A11A7FAC41FE}"/>
                </a:ext>
              </a:extLst>
            </p:cNvPr>
            <p:cNvSpPr/>
            <p:nvPr/>
          </p:nvSpPr>
          <p:spPr>
            <a:xfrm flipV="1">
              <a:off x="508575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1" name="Linie">
              <a:extLst>
                <a:ext uri="{FF2B5EF4-FFF2-40B4-BE49-F238E27FC236}">
                  <a16:creationId xmlns:a16="http://schemas.microsoft.com/office/drawing/2014/main" id="{C26FEFB5-56E2-4F43-9E18-C3FDF48A010E}"/>
                </a:ext>
              </a:extLst>
            </p:cNvPr>
            <p:cNvSpPr/>
            <p:nvPr/>
          </p:nvSpPr>
          <p:spPr>
            <a:xfrm flipV="1">
              <a:off x="520906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2" name="Linie">
              <a:extLst>
                <a:ext uri="{FF2B5EF4-FFF2-40B4-BE49-F238E27FC236}">
                  <a16:creationId xmlns:a16="http://schemas.microsoft.com/office/drawing/2014/main" id="{741FDC32-E793-4538-80AF-62FA8151C7ED}"/>
                </a:ext>
              </a:extLst>
            </p:cNvPr>
            <p:cNvSpPr/>
            <p:nvPr/>
          </p:nvSpPr>
          <p:spPr>
            <a:xfrm flipV="1">
              <a:off x="533238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3" name="Linie">
              <a:extLst>
                <a:ext uri="{FF2B5EF4-FFF2-40B4-BE49-F238E27FC236}">
                  <a16:creationId xmlns:a16="http://schemas.microsoft.com/office/drawing/2014/main" id="{BDFEDFC6-C714-4996-B83E-0B6489CF6AD1}"/>
                </a:ext>
              </a:extLst>
            </p:cNvPr>
            <p:cNvSpPr/>
            <p:nvPr/>
          </p:nvSpPr>
          <p:spPr>
            <a:xfrm flipV="1">
              <a:off x="545570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4" name="Linie">
              <a:extLst>
                <a:ext uri="{FF2B5EF4-FFF2-40B4-BE49-F238E27FC236}">
                  <a16:creationId xmlns:a16="http://schemas.microsoft.com/office/drawing/2014/main" id="{872A11A0-0658-4CA1-A021-8EE9F1115291}"/>
                </a:ext>
              </a:extLst>
            </p:cNvPr>
            <p:cNvSpPr/>
            <p:nvPr/>
          </p:nvSpPr>
          <p:spPr>
            <a:xfrm flipV="1">
              <a:off x="557901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5" name="Linie">
              <a:extLst>
                <a:ext uri="{FF2B5EF4-FFF2-40B4-BE49-F238E27FC236}">
                  <a16:creationId xmlns:a16="http://schemas.microsoft.com/office/drawing/2014/main" id="{556A385B-05FC-458B-948F-D7FF0497CBF3}"/>
                </a:ext>
              </a:extLst>
            </p:cNvPr>
            <p:cNvSpPr/>
            <p:nvPr/>
          </p:nvSpPr>
          <p:spPr>
            <a:xfrm flipV="1">
              <a:off x="6447298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6" name="Linie">
              <a:extLst>
                <a:ext uri="{FF2B5EF4-FFF2-40B4-BE49-F238E27FC236}">
                  <a16:creationId xmlns:a16="http://schemas.microsoft.com/office/drawing/2014/main" id="{5412E8CD-F104-4333-B4E7-434ED9B338E1}"/>
                </a:ext>
              </a:extLst>
            </p:cNvPr>
            <p:cNvSpPr/>
            <p:nvPr/>
          </p:nvSpPr>
          <p:spPr>
            <a:xfrm flipV="1">
              <a:off x="582565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7" name="Linie">
              <a:extLst>
                <a:ext uri="{FF2B5EF4-FFF2-40B4-BE49-F238E27FC236}">
                  <a16:creationId xmlns:a16="http://schemas.microsoft.com/office/drawing/2014/main" id="{49FA929B-CA20-4417-A623-37AA93DF966A}"/>
                </a:ext>
              </a:extLst>
            </p:cNvPr>
            <p:cNvSpPr/>
            <p:nvPr/>
          </p:nvSpPr>
          <p:spPr>
            <a:xfrm flipV="1">
              <a:off x="594897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8" name="Linie">
              <a:extLst>
                <a:ext uri="{FF2B5EF4-FFF2-40B4-BE49-F238E27FC236}">
                  <a16:creationId xmlns:a16="http://schemas.microsoft.com/office/drawing/2014/main" id="{403A6161-52C0-47DB-A141-B5A89659FA11}"/>
                </a:ext>
              </a:extLst>
            </p:cNvPr>
            <p:cNvSpPr/>
            <p:nvPr/>
          </p:nvSpPr>
          <p:spPr>
            <a:xfrm flipV="1">
              <a:off x="607228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9" name="Linie">
              <a:extLst>
                <a:ext uri="{FF2B5EF4-FFF2-40B4-BE49-F238E27FC236}">
                  <a16:creationId xmlns:a16="http://schemas.microsoft.com/office/drawing/2014/main" id="{1EF64B1A-5ABB-4992-B45A-6BB9BD5FD41C}"/>
                </a:ext>
              </a:extLst>
            </p:cNvPr>
            <p:cNvSpPr/>
            <p:nvPr/>
          </p:nvSpPr>
          <p:spPr>
            <a:xfrm flipV="1">
              <a:off x="619560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0" name="Linie">
              <a:extLst>
                <a:ext uri="{FF2B5EF4-FFF2-40B4-BE49-F238E27FC236}">
                  <a16:creationId xmlns:a16="http://schemas.microsoft.com/office/drawing/2014/main" id="{11E0662A-C43C-4805-A14A-305DD304470D}"/>
                </a:ext>
              </a:extLst>
            </p:cNvPr>
            <p:cNvSpPr/>
            <p:nvPr/>
          </p:nvSpPr>
          <p:spPr>
            <a:xfrm flipV="1">
              <a:off x="631892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1" name="Linie">
              <a:extLst>
                <a:ext uri="{FF2B5EF4-FFF2-40B4-BE49-F238E27FC236}">
                  <a16:creationId xmlns:a16="http://schemas.microsoft.com/office/drawing/2014/main" id="{ABF92A4D-507B-4418-89F7-0514119900D5}"/>
                </a:ext>
              </a:extLst>
            </p:cNvPr>
            <p:cNvSpPr/>
            <p:nvPr/>
          </p:nvSpPr>
          <p:spPr>
            <a:xfrm flipV="1">
              <a:off x="656555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2" name="Linie">
              <a:extLst>
                <a:ext uri="{FF2B5EF4-FFF2-40B4-BE49-F238E27FC236}">
                  <a16:creationId xmlns:a16="http://schemas.microsoft.com/office/drawing/2014/main" id="{2A82EB80-AD28-44FA-8C9E-A320DC228BAB}"/>
                </a:ext>
              </a:extLst>
            </p:cNvPr>
            <p:cNvSpPr/>
            <p:nvPr/>
          </p:nvSpPr>
          <p:spPr>
            <a:xfrm flipV="1">
              <a:off x="668887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3" name="Linie">
              <a:extLst>
                <a:ext uri="{FF2B5EF4-FFF2-40B4-BE49-F238E27FC236}">
                  <a16:creationId xmlns:a16="http://schemas.microsoft.com/office/drawing/2014/main" id="{6AEE8789-FC46-470F-9CD6-678C0CDC58C7}"/>
                </a:ext>
              </a:extLst>
            </p:cNvPr>
            <p:cNvSpPr/>
            <p:nvPr/>
          </p:nvSpPr>
          <p:spPr>
            <a:xfrm flipV="1">
              <a:off x="681219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4" name="Linie">
              <a:extLst>
                <a:ext uri="{FF2B5EF4-FFF2-40B4-BE49-F238E27FC236}">
                  <a16:creationId xmlns:a16="http://schemas.microsoft.com/office/drawing/2014/main" id="{56F4086B-A8CB-4314-81CB-C4735802E27D}"/>
                </a:ext>
              </a:extLst>
            </p:cNvPr>
            <p:cNvSpPr/>
            <p:nvPr/>
          </p:nvSpPr>
          <p:spPr>
            <a:xfrm flipV="1">
              <a:off x="693550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5" name="Linie">
              <a:extLst>
                <a:ext uri="{FF2B5EF4-FFF2-40B4-BE49-F238E27FC236}">
                  <a16:creationId xmlns:a16="http://schemas.microsoft.com/office/drawing/2014/main" id="{39619903-0BCD-42D1-80AE-7A96A425FB5E}"/>
                </a:ext>
              </a:extLst>
            </p:cNvPr>
            <p:cNvSpPr/>
            <p:nvPr/>
          </p:nvSpPr>
          <p:spPr>
            <a:xfrm flipV="1">
              <a:off x="705882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6" name="Linie">
              <a:extLst>
                <a:ext uri="{FF2B5EF4-FFF2-40B4-BE49-F238E27FC236}">
                  <a16:creationId xmlns:a16="http://schemas.microsoft.com/office/drawing/2014/main" id="{5E214F80-3625-499A-821C-E5D8B806521A}"/>
                </a:ext>
              </a:extLst>
            </p:cNvPr>
            <p:cNvSpPr/>
            <p:nvPr/>
          </p:nvSpPr>
          <p:spPr>
            <a:xfrm flipV="1">
              <a:off x="718214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7" name="Linie">
              <a:extLst>
                <a:ext uri="{FF2B5EF4-FFF2-40B4-BE49-F238E27FC236}">
                  <a16:creationId xmlns:a16="http://schemas.microsoft.com/office/drawing/2014/main" id="{F75444A8-3E18-4418-9DB7-6825D85E05B4}"/>
                </a:ext>
              </a:extLst>
            </p:cNvPr>
            <p:cNvSpPr/>
            <p:nvPr/>
          </p:nvSpPr>
          <p:spPr>
            <a:xfrm flipV="1">
              <a:off x="730546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8" name="Linie">
              <a:extLst>
                <a:ext uri="{FF2B5EF4-FFF2-40B4-BE49-F238E27FC236}">
                  <a16:creationId xmlns:a16="http://schemas.microsoft.com/office/drawing/2014/main" id="{2516F819-79C1-403B-A30F-6348E76E7B6B}"/>
                </a:ext>
              </a:extLst>
            </p:cNvPr>
            <p:cNvSpPr/>
            <p:nvPr/>
          </p:nvSpPr>
          <p:spPr>
            <a:xfrm flipV="1">
              <a:off x="742877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9" name="Linie">
              <a:extLst>
                <a:ext uri="{FF2B5EF4-FFF2-40B4-BE49-F238E27FC236}">
                  <a16:creationId xmlns:a16="http://schemas.microsoft.com/office/drawing/2014/main" id="{43BB4093-0C55-48AF-80E0-CFA16BA3595E}"/>
                </a:ext>
              </a:extLst>
            </p:cNvPr>
            <p:cNvSpPr/>
            <p:nvPr/>
          </p:nvSpPr>
          <p:spPr>
            <a:xfrm flipV="1">
              <a:off x="755209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0" name="Linie">
              <a:extLst>
                <a:ext uri="{FF2B5EF4-FFF2-40B4-BE49-F238E27FC236}">
                  <a16:creationId xmlns:a16="http://schemas.microsoft.com/office/drawing/2014/main" id="{C187158A-75BC-494C-887F-46F5A7316AA0}"/>
                </a:ext>
              </a:extLst>
            </p:cNvPr>
            <p:cNvSpPr/>
            <p:nvPr/>
          </p:nvSpPr>
          <p:spPr>
            <a:xfrm flipV="1">
              <a:off x="767541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1" name="Linie">
              <a:extLst>
                <a:ext uri="{FF2B5EF4-FFF2-40B4-BE49-F238E27FC236}">
                  <a16:creationId xmlns:a16="http://schemas.microsoft.com/office/drawing/2014/main" id="{077DD2D9-E4ED-475D-A27B-E90C08AE886F}"/>
                </a:ext>
              </a:extLst>
            </p:cNvPr>
            <p:cNvSpPr/>
            <p:nvPr/>
          </p:nvSpPr>
          <p:spPr>
            <a:xfrm flipV="1">
              <a:off x="792204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2" name="Linie">
              <a:extLst>
                <a:ext uri="{FF2B5EF4-FFF2-40B4-BE49-F238E27FC236}">
                  <a16:creationId xmlns:a16="http://schemas.microsoft.com/office/drawing/2014/main" id="{4EBA73E1-27F3-41CB-91CC-5F4744E58F17}"/>
                </a:ext>
              </a:extLst>
            </p:cNvPr>
            <p:cNvSpPr/>
            <p:nvPr/>
          </p:nvSpPr>
          <p:spPr>
            <a:xfrm flipV="1">
              <a:off x="8168682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3" name="Linie">
              <a:extLst>
                <a:ext uri="{FF2B5EF4-FFF2-40B4-BE49-F238E27FC236}">
                  <a16:creationId xmlns:a16="http://schemas.microsoft.com/office/drawing/2014/main" id="{5AAB4D96-40B7-4E6C-9188-9767486E8EEF}"/>
                </a:ext>
              </a:extLst>
            </p:cNvPr>
            <p:cNvSpPr/>
            <p:nvPr/>
          </p:nvSpPr>
          <p:spPr>
            <a:xfrm flipV="1">
              <a:off x="8291998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4" name="Linie">
              <a:extLst>
                <a:ext uri="{FF2B5EF4-FFF2-40B4-BE49-F238E27FC236}">
                  <a16:creationId xmlns:a16="http://schemas.microsoft.com/office/drawing/2014/main" id="{79F74EFF-DFB8-4D15-AC7C-C5DE0C408172}"/>
                </a:ext>
              </a:extLst>
            </p:cNvPr>
            <p:cNvSpPr/>
            <p:nvPr/>
          </p:nvSpPr>
          <p:spPr>
            <a:xfrm flipV="1">
              <a:off x="8415316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5" name="Linie">
              <a:extLst>
                <a:ext uri="{FF2B5EF4-FFF2-40B4-BE49-F238E27FC236}">
                  <a16:creationId xmlns:a16="http://schemas.microsoft.com/office/drawing/2014/main" id="{7F3CC3C5-806E-4EC5-A69F-79FF8AA20269}"/>
                </a:ext>
              </a:extLst>
            </p:cNvPr>
            <p:cNvSpPr/>
            <p:nvPr/>
          </p:nvSpPr>
          <p:spPr>
            <a:xfrm flipV="1">
              <a:off x="8538633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6" name="Linie">
              <a:extLst>
                <a:ext uri="{FF2B5EF4-FFF2-40B4-BE49-F238E27FC236}">
                  <a16:creationId xmlns:a16="http://schemas.microsoft.com/office/drawing/2014/main" id="{67B71EFE-787B-47B1-AC44-E413383EF845}"/>
                </a:ext>
              </a:extLst>
            </p:cNvPr>
            <p:cNvSpPr/>
            <p:nvPr/>
          </p:nvSpPr>
          <p:spPr>
            <a:xfrm flipV="1">
              <a:off x="8661950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7" name="Linie">
              <a:extLst>
                <a:ext uri="{FF2B5EF4-FFF2-40B4-BE49-F238E27FC236}">
                  <a16:creationId xmlns:a16="http://schemas.microsoft.com/office/drawing/2014/main" id="{3CA16F7D-919A-472C-9355-41B2646FB827}"/>
                </a:ext>
              </a:extLst>
            </p:cNvPr>
            <p:cNvSpPr/>
            <p:nvPr/>
          </p:nvSpPr>
          <p:spPr>
            <a:xfrm flipV="1">
              <a:off x="8785268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8" name="Linie">
              <a:extLst>
                <a:ext uri="{FF2B5EF4-FFF2-40B4-BE49-F238E27FC236}">
                  <a16:creationId xmlns:a16="http://schemas.microsoft.com/office/drawing/2014/main" id="{D035C6DC-F84A-4CC3-BD5D-0E2A14D73437}"/>
                </a:ext>
              </a:extLst>
            </p:cNvPr>
            <p:cNvSpPr/>
            <p:nvPr/>
          </p:nvSpPr>
          <p:spPr>
            <a:xfrm flipV="1">
              <a:off x="8908584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9" name="Linie">
              <a:extLst>
                <a:ext uri="{FF2B5EF4-FFF2-40B4-BE49-F238E27FC236}">
                  <a16:creationId xmlns:a16="http://schemas.microsoft.com/office/drawing/2014/main" id="{7B35314F-F633-4A60-AB59-786AF00A7526}"/>
                </a:ext>
              </a:extLst>
            </p:cNvPr>
            <p:cNvSpPr/>
            <p:nvPr/>
          </p:nvSpPr>
          <p:spPr>
            <a:xfrm flipV="1">
              <a:off x="9155219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0" name="Linie">
              <a:extLst>
                <a:ext uri="{FF2B5EF4-FFF2-40B4-BE49-F238E27FC236}">
                  <a16:creationId xmlns:a16="http://schemas.microsoft.com/office/drawing/2014/main" id="{DB8F1E11-8ABD-41EA-8B6E-2AFCD4700745}"/>
                </a:ext>
              </a:extLst>
            </p:cNvPr>
            <p:cNvSpPr/>
            <p:nvPr/>
          </p:nvSpPr>
          <p:spPr>
            <a:xfrm flipV="1">
              <a:off x="9278536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1" name="Linie">
              <a:extLst>
                <a:ext uri="{FF2B5EF4-FFF2-40B4-BE49-F238E27FC236}">
                  <a16:creationId xmlns:a16="http://schemas.microsoft.com/office/drawing/2014/main" id="{F0CEF8E1-6325-47CA-8109-3217DABAE046}"/>
                </a:ext>
              </a:extLst>
            </p:cNvPr>
            <p:cNvSpPr/>
            <p:nvPr/>
          </p:nvSpPr>
          <p:spPr>
            <a:xfrm flipV="1">
              <a:off x="9401854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2" name="Linie">
              <a:extLst>
                <a:ext uri="{FF2B5EF4-FFF2-40B4-BE49-F238E27FC236}">
                  <a16:creationId xmlns:a16="http://schemas.microsoft.com/office/drawing/2014/main" id="{B51FDFF2-B530-43F7-94BA-00F6B3AE8499}"/>
                </a:ext>
              </a:extLst>
            </p:cNvPr>
            <p:cNvSpPr/>
            <p:nvPr/>
          </p:nvSpPr>
          <p:spPr>
            <a:xfrm flipV="1">
              <a:off x="9525170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3" name="Linie">
              <a:extLst>
                <a:ext uri="{FF2B5EF4-FFF2-40B4-BE49-F238E27FC236}">
                  <a16:creationId xmlns:a16="http://schemas.microsoft.com/office/drawing/2014/main" id="{FC1D5E0A-AEB8-4862-ABCB-07D71C574CD0}"/>
                </a:ext>
              </a:extLst>
            </p:cNvPr>
            <p:cNvSpPr/>
            <p:nvPr/>
          </p:nvSpPr>
          <p:spPr>
            <a:xfrm flipV="1">
              <a:off x="977180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4" name="Linie">
              <a:extLst>
                <a:ext uri="{FF2B5EF4-FFF2-40B4-BE49-F238E27FC236}">
                  <a16:creationId xmlns:a16="http://schemas.microsoft.com/office/drawing/2014/main" id="{93624A10-AB45-41E5-99E8-1E437F407D9F}"/>
                </a:ext>
              </a:extLst>
            </p:cNvPr>
            <p:cNvSpPr/>
            <p:nvPr/>
          </p:nvSpPr>
          <p:spPr>
            <a:xfrm flipV="1">
              <a:off x="989512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5" name="Linie">
              <a:extLst>
                <a:ext uri="{FF2B5EF4-FFF2-40B4-BE49-F238E27FC236}">
                  <a16:creationId xmlns:a16="http://schemas.microsoft.com/office/drawing/2014/main" id="{77096B84-5D11-4EC1-948A-465EF593395C}"/>
                </a:ext>
              </a:extLst>
            </p:cNvPr>
            <p:cNvSpPr/>
            <p:nvPr/>
          </p:nvSpPr>
          <p:spPr>
            <a:xfrm flipV="1">
              <a:off x="1001843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6" name="Linie">
              <a:extLst>
                <a:ext uri="{FF2B5EF4-FFF2-40B4-BE49-F238E27FC236}">
                  <a16:creationId xmlns:a16="http://schemas.microsoft.com/office/drawing/2014/main" id="{B43925E9-9200-43EA-9E2E-78C974648E98}"/>
                </a:ext>
              </a:extLst>
            </p:cNvPr>
            <p:cNvSpPr/>
            <p:nvPr/>
          </p:nvSpPr>
          <p:spPr>
            <a:xfrm flipV="1">
              <a:off x="9655175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7" name="Linie">
              <a:extLst>
                <a:ext uri="{FF2B5EF4-FFF2-40B4-BE49-F238E27FC236}">
                  <a16:creationId xmlns:a16="http://schemas.microsoft.com/office/drawing/2014/main" id="{4DCCEEA7-DF16-4F86-81B5-10EAD7389018}"/>
                </a:ext>
              </a:extLst>
            </p:cNvPr>
            <p:cNvSpPr/>
            <p:nvPr/>
          </p:nvSpPr>
          <p:spPr>
            <a:xfrm flipV="1">
              <a:off x="10155130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8" name="Linie">
              <a:extLst>
                <a:ext uri="{FF2B5EF4-FFF2-40B4-BE49-F238E27FC236}">
                  <a16:creationId xmlns:a16="http://schemas.microsoft.com/office/drawing/2014/main" id="{1BD65736-1033-49A9-936A-0359D39C4755}"/>
                </a:ext>
              </a:extLst>
            </p:cNvPr>
            <p:cNvSpPr/>
            <p:nvPr/>
          </p:nvSpPr>
          <p:spPr>
            <a:xfrm flipV="1">
              <a:off x="1038839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9" name="Linie">
              <a:extLst>
                <a:ext uri="{FF2B5EF4-FFF2-40B4-BE49-F238E27FC236}">
                  <a16:creationId xmlns:a16="http://schemas.microsoft.com/office/drawing/2014/main" id="{2CAB589C-CA3D-4C9C-97E6-AB5B2CCA7BFF}"/>
                </a:ext>
              </a:extLst>
            </p:cNvPr>
            <p:cNvSpPr/>
            <p:nvPr/>
          </p:nvSpPr>
          <p:spPr>
            <a:xfrm flipV="1">
              <a:off x="1051170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C86987CD-777F-46AA-AEDC-4E78F37E661C}"/>
                </a:ext>
              </a:extLst>
            </p:cNvPr>
            <p:cNvSpPr txBox="1"/>
            <p:nvPr/>
          </p:nvSpPr>
          <p:spPr>
            <a:xfrm>
              <a:off x="1594959" y="4004896"/>
              <a:ext cx="972781" cy="170860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de-DE" sz="1400" b="1" dirty="0" err="1" smtClean="0"/>
                <a:t>Introduction</a:t>
              </a:r>
              <a:endParaRPr lang="de-DE" sz="1400" b="1" dirty="0"/>
            </a:p>
          </p:txBody>
        </p:sp>
        <p:grpSp>
          <p:nvGrpSpPr>
            <p:cNvPr id="161" name="Gruppieren 160"/>
            <p:cNvGrpSpPr/>
            <p:nvPr/>
          </p:nvGrpSpPr>
          <p:grpSpPr>
            <a:xfrm>
              <a:off x="4060733" y="4004896"/>
              <a:ext cx="1148333" cy="1562428"/>
              <a:chOff x="4799986" y="3448399"/>
              <a:chExt cx="1148333" cy="1562428"/>
            </a:xfrm>
          </p:grpSpPr>
          <p:sp>
            <p:nvSpPr>
              <p:cNvPr id="184" name="Linie">
                <a:extLst>
                  <a:ext uri="{FF2B5EF4-FFF2-40B4-BE49-F238E27FC236}">
                    <a16:creationId xmlns:a16="http://schemas.microsoft.com/office/drawing/2014/main" id="{9FAB96A3-5696-4F09-87B0-AC40721C6F29}"/>
                  </a:ext>
                </a:extLst>
              </p:cNvPr>
              <p:cNvSpPr/>
              <p:nvPr/>
            </p:nvSpPr>
            <p:spPr>
              <a:xfrm flipV="1">
                <a:off x="4842175" y="3482482"/>
                <a:ext cx="1" cy="1528345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00D4C8C0-BB69-47B1-B504-EFC4EE33838E}"/>
                  </a:ext>
                </a:extLst>
              </p:cNvPr>
              <p:cNvSpPr txBox="1"/>
              <p:nvPr/>
            </p:nvSpPr>
            <p:spPr>
              <a:xfrm>
                <a:off x="4799986" y="3448399"/>
                <a:ext cx="1148333" cy="64633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/>
                  <a:t>How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to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work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with</a:t>
                </a:r>
                <a:r>
                  <a:rPr lang="de-DE" sz="1400" b="1" dirty="0"/>
                  <a:t> Notebooks</a:t>
                </a:r>
                <a:endParaRPr lang="de-DE" sz="900" dirty="0"/>
              </a:p>
            </p:txBody>
          </p:sp>
        </p:grpSp>
        <p:grpSp>
          <p:nvGrpSpPr>
            <p:cNvPr id="162" name="Gruppieren 161"/>
            <p:cNvGrpSpPr/>
            <p:nvPr/>
          </p:nvGrpSpPr>
          <p:grpSpPr>
            <a:xfrm>
              <a:off x="2841022" y="3499334"/>
              <a:ext cx="1351876" cy="2064459"/>
              <a:chOff x="2017754" y="3084122"/>
              <a:chExt cx="1351876" cy="2064459"/>
            </a:xfrm>
          </p:grpSpPr>
          <p:sp>
            <p:nvSpPr>
              <p:cNvPr id="182" name="Linie">
                <a:extLst>
                  <a:ext uri="{FF2B5EF4-FFF2-40B4-BE49-F238E27FC236}">
                    <a16:creationId xmlns:a16="http://schemas.microsoft.com/office/drawing/2014/main" id="{E935D6E5-479D-4C4C-9F19-44FFC196B76F}"/>
                  </a:ext>
                </a:extLst>
              </p:cNvPr>
              <p:cNvSpPr/>
              <p:nvPr/>
            </p:nvSpPr>
            <p:spPr>
              <a:xfrm flipV="1">
                <a:off x="2048401" y="3114953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89AE1458-29EB-479B-9837-710F26C334E9}"/>
                  </a:ext>
                </a:extLst>
              </p:cNvPr>
              <p:cNvSpPr txBox="1"/>
              <p:nvPr/>
            </p:nvSpPr>
            <p:spPr>
              <a:xfrm>
                <a:off x="2017754" y="3084122"/>
                <a:ext cx="1351876" cy="341719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 smtClean="0"/>
                  <a:t>Downloading</a:t>
                </a:r>
                <a:r>
                  <a:rPr lang="de-DE" sz="1400" b="1" dirty="0" smtClean="0"/>
                  <a:t> </a:t>
                </a:r>
                <a:r>
                  <a:rPr lang="de-DE" sz="1400" b="1" dirty="0" err="1" smtClean="0"/>
                  <a:t>Anaconda</a:t>
                </a:r>
                <a:endParaRPr lang="de-DE" sz="1400" b="1" dirty="0"/>
              </a:p>
            </p:txBody>
          </p:sp>
        </p:grpSp>
        <p:grpSp>
          <p:nvGrpSpPr>
            <p:cNvPr id="163" name="Gruppieren 162"/>
            <p:cNvGrpSpPr/>
            <p:nvPr/>
          </p:nvGrpSpPr>
          <p:grpSpPr>
            <a:xfrm>
              <a:off x="7769446" y="4007477"/>
              <a:ext cx="1348767" cy="1558882"/>
              <a:chOff x="6403417" y="4004896"/>
              <a:chExt cx="1348767" cy="1558882"/>
            </a:xfrm>
          </p:grpSpPr>
          <p:sp>
            <p:nvSpPr>
              <p:cNvPr id="180" name="Linie">
                <a:extLst>
                  <a:ext uri="{FF2B5EF4-FFF2-40B4-BE49-F238E27FC236}">
                    <a16:creationId xmlns:a16="http://schemas.microsoft.com/office/drawing/2014/main" id="{66BAA7A4-E6C8-4D82-8968-045F79DC1957}"/>
                  </a:ext>
                </a:extLst>
              </p:cNvPr>
              <p:cNvSpPr/>
              <p:nvPr/>
            </p:nvSpPr>
            <p:spPr>
              <a:xfrm flipV="1">
                <a:off x="6442240" y="4038979"/>
                <a:ext cx="1" cy="1524799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339ADA88-95AE-4B90-9574-A431E849CD1E}"/>
                  </a:ext>
                </a:extLst>
              </p:cNvPr>
              <p:cNvSpPr txBox="1"/>
              <p:nvPr/>
            </p:nvSpPr>
            <p:spPr>
              <a:xfrm>
                <a:off x="6403417" y="4004896"/>
                <a:ext cx="1348767" cy="215444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smtClean="0"/>
                  <a:t>NumPy</a:t>
                </a:r>
                <a:endParaRPr lang="de-DE" sz="1400" b="1" dirty="0"/>
              </a:p>
            </p:txBody>
          </p:sp>
        </p:grpSp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534A6542-D4E7-4C57-9E13-B488E77D15F2}"/>
                </a:ext>
              </a:extLst>
            </p:cNvPr>
            <p:cNvSpPr txBox="1"/>
            <p:nvPr/>
          </p:nvSpPr>
          <p:spPr>
            <a:xfrm>
              <a:off x="1588791" y="5608256"/>
              <a:ext cx="581423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Let‘s go!</a:t>
              </a:r>
              <a:endParaRPr lang="en-GB" sz="900" dirty="0"/>
            </a:p>
          </p:txBody>
        </p:sp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D0E54699-0034-4187-B1CB-5C920898BD29}"/>
                </a:ext>
              </a:extLst>
            </p:cNvPr>
            <p:cNvSpPr txBox="1"/>
            <p:nvPr/>
          </p:nvSpPr>
          <p:spPr>
            <a:xfrm>
              <a:off x="3280345" y="5608256"/>
              <a:ext cx="799431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How exciting</a:t>
              </a:r>
              <a:endParaRPr lang="en-GB" sz="900" dirty="0"/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EEA89079-9414-4B64-AB93-C682C6D9B332}"/>
                </a:ext>
              </a:extLst>
            </p:cNvPr>
            <p:cNvSpPr txBox="1"/>
            <p:nvPr/>
          </p:nvSpPr>
          <p:spPr>
            <a:xfrm>
              <a:off x="5507578" y="5599997"/>
              <a:ext cx="882788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Half way there</a:t>
              </a:r>
              <a:endParaRPr lang="en-GB" sz="900" dirty="0"/>
            </a:p>
          </p:txBody>
        </p:sp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0597C28F-F07C-4AA7-A786-E08325BA2AF6}"/>
                </a:ext>
              </a:extLst>
            </p:cNvPr>
            <p:cNvSpPr txBox="1"/>
            <p:nvPr/>
          </p:nvSpPr>
          <p:spPr>
            <a:xfrm>
              <a:off x="7660216" y="5608256"/>
              <a:ext cx="671191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This is fun</a:t>
              </a:r>
              <a:endParaRPr lang="en-GB" sz="900" dirty="0"/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CF5C7B7A-1984-42CB-875E-7EAEA947C79C}"/>
                </a:ext>
              </a:extLst>
            </p:cNvPr>
            <p:cNvSpPr txBox="1"/>
            <p:nvPr/>
          </p:nvSpPr>
          <p:spPr>
            <a:xfrm>
              <a:off x="9587847" y="5608256"/>
              <a:ext cx="1190564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Oh no, already over!</a:t>
              </a:r>
              <a:endParaRPr lang="en-GB" sz="900" dirty="0"/>
            </a:p>
          </p:txBody>
        </p:sp>
        <p:sp>
          <p:nvSpPr>
            <p:cNvPr id="169" name="Linie">
              <a:extLst>
                <a:ext uri="{FF2B5EF4-FFF2-40B4-BE49-F238E27FC236}">
                  <a16:creationId xmlns:a16="http://schemas.microsoft.com/office/drawing/2014/main" id="{4EBA73E1-27F3-41CB-91CC-5F4744E58F17}"/>
                </a:ext>
              </a:extLst>
            </p:cNvPr>
            <p:cNvSpPr/>
            <p:nvPr/>
          </p:nvSpPr>
          <p:spPr>
            <a:xfrm flipV="1">
              <a:off x="8045362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/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1644234" y="5458366"/>
              <a:ext cx="7394356" cy="102062"/>
            </a:xfrm>
            <a:prstGeom prst="rect">
              <a:avLst/>
            </a:prstGeom>
            <a:solidFill>
              <a:srgbClr val="3DC15C">
                <a:alpha val="8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1" name="Gruppieren 170"/>
            <p:cNvGrpSpPr/>
            <p:nvPr/>
          </p:nvGrpSpPr>
          <p:grpSpPr>
            <a:xfrm>
              <a:off x="5648382" y="3503501"/>
              <a:ext cx="1355149" cy="2064459"/>
              <a:chOff x="9587846" y="3501008"/>
              <a:chExt cx="1355149" cy="2064459"/>
            </a:xfrm>
          </p:grpSpPr>
          <p:sp>
            <p:nvSpPr>
              <p:cNvPr id="178" name="Linie">
                <a:extLst>
                  <a:ext uri="{FF2B5EF4-FFF2-40B4-BE49-F238E27FC236}">
                    <a16:creationId xmlns:a16="http://schemas.microsoft.com/office/drawing/2014/main" id="{FC1B8681-F37E-4E91-8083-FA9EAF4D5194}"/>
                  </a:ext>
                </a:extLst>
              </p:cNvPr>
              <p:cNvSpPr/>
              <p:nvPr/>
            </p:nvSpPr>
            <p:spPr>
              <a:xfrm flipV="1">
                <a:off x="9648488" y="3531839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2479025E-B45B-40DC-B7FE-2AEEDBC2CFB0}"/>
                  </a:ext>
                </a:extLst>
              </p:cNvPr>
              <p:cNvSpPr txBox="1"/>
              <p:nvPr/>
            </p:nvSpPr>
            <p:spPr>
              <a:xfrm>
                <a:off x="9587846" y="3501008"/>
                <a:ext cx="1355149" cy="430887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/>
                  <a:t>Programming</a:t>
                </a:r>
                <a:r>
                  <a:rPr lang="de-DE" sz="1400" b="1" dirty="0"/>
                  <a:t> in </a:t>
                </a:r>
                <a:r>
                  <a:rPr lang="de-DE" sz="1400" b="1" dirty="0" smtClean="0"/>
                  <a:t>Python</a:t>
                </a:r>
                <a:endParaRPr lang="de-DE" sz="900" dirty="0"/>
              </a:p>
            </p:txBody>
          </p:sp>
        </p:grpSp>
        <p:grpSp>
          <p:nvGrpSpPr>
            <p:cNvPr id="172" name="Gruppieren 171"/>
            <p:cNvGrpSpPr/>
            <p:nvPr/>
          </p:nvGrpSpPr>
          <p:grpSpPr>
            <a:xfrm>
              <a:off x="8971583" y="3501900"/>
              <a:ext cx="1355149" cy="2064459"/>
              <a:chOff x="9587846" y="3501008"/>
              <a:chExt cx="1355149" cy="2064459"/>
            </a:xfrm>
          </p:grpSpPr>
          <p:sp>
            <p:nvSpPr>
              <p:cNvPr id="176" name="Linie">
                <a:extLst>
                  <a:ext uri="{FF2B5EF4-FFF2-40B4-BE49-F238E27FC236}">
                    <a16:creationId xmlns:a16="http://schemas.microsoft.com/office/drawing/2014/main" id="{FC1B8681-F37E-4E91-8083-FA9EAF4D5194}"/>
                  </a:ext>
                </a:extLst>
              </p:cNvPr>
              <p:cNvSpPr/>
              <p:nvPr/>
            </p:nvSpPr>
            <p:spPr>
              <a:xfrm flipV="1">
                <a:off x="9648488" y="3531839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77" name="Textfeld 176">
                <a:extLst>
                  <a:ext uri="{FF2B5EF4-FFF2-40B4-BE49-F238E27FC236}">
                    <a16:creationId xmlns:a16="http://schemas.microsoft.com/office/drawing/2014/main" id="{2479025E-B45B-40DC-B7FE-2AEEDBC2CFB0}"/>
                  </a:ext>
                </a:extLst>
              </p:cNvPr>
              <p:cNvSpPr txBox="1"/>
              <p:nvPr/>
            </p:nvSpPr>
            <p:spPr>
              <a:xfrm>
                <a:off x="9587846" y="3501008"/>
                <a:ext cx="1355149" cy="353943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smtClean="0"/>
                  <a:t>MatPlotLib</a:t>
                </a:r>
                <a:endParaRPr lang="de-DE" sz="1400" b="1" dirty="0"/>
              </a:p>
              <a:p>
                <a:endParaRPr lang="de-DE" sz="900" dirty="0"/>
              </a:p>
            </p:txBody>
          </p:sp>
        </p:grpSp>
        <p:grpSp>
          <p:nvGrpSpPr>
            <p:cNvPr id="173" name="Gruppieren 172"/>
            <p:cNvGrpSpPr/>
            <p:nvPr/>
          </p:nvGrpSpPr>
          <p:grpSpPr>
            <a:xfrm>
              <a:off x="10235448" y="4007901"/>
              <a:ext cx="1348767" cy="1558882"/>
              <a:chOff x="6403417" y="4004896"/>
              <a:chExt cx="1348767" cy="1558882"/>
            </a:xfrm>
          </p:grpSpPr>
          <p:sp>
            <p:nvSpPr>
              <p:cNvPr id="174" name="Linie">
                <a:extLst>
                  <a:ext uri="{FF2B5EF4-FFF2-40B4-BE49-F238E27FC236}">
                    <a16:creationId xmlns:a16="http://schemas.microsoft.com/office/drawing/2014/main" id="{66BAA7A4-E6C8-4D82-8968-045F79DC1957}"/>
                  </a:ext>
                </a:extLst>
              </p:cNvPr>
              <p:cNvSpPr/>
              <p:nvPr/>
            </p:nvSpPr>
            <p:spPr>
              <a:xfrm flipV="1">
                <a:off x="6442240" y="4038979"/>
                <a:ext cx="1" cy="1524799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75" name="Textfeld 174">
                <a:extLst>
                  <a:ext uri="{FF2B5EF4-FFF2-40B4-BE49-F238E27FC236}">
                    <a16:creationId xmlns:a16="http://schemas.microsoft.com/office/drawing/2014/main" id="{339ADA88-95AE-4B90-9574-A431E849CD1E}"/>
                  </a:ext>
                </a:extLst>
              </p:cNvPr>
              <p:cNvSpPr txBox="1"/>
              <p:nvPr/>
            </p:nvSpPr>
            <p:spPr>
              <a:xfrm>
                <a:off x="6403417" y="4004896"/>
                <a:ext cx="1348767" cy="215444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 smtClean="0"/>
                  <a:t>Cliffhanger</a:t>
                </a:r>
                <a:endParaRPr lang="de-D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48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54287-FAE4-46BF-898C-11403B8F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324895"/>
            <a:ext cx="10620498" cy="688899"/>
          </a:xfrm>
        </p:spPr>
        <p:txBody>
          <a:bodyPr/>
          <a:lstStyle/>
          <a:p>
            <a:r>
              <a:rPr lang="de-DE" dirty="0" smtClean="0"/>
              <a:t>MatPlotLib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B566B-FF5A-44F1-BAB1-D5780C63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2241550"/>
            <a:ext cx="8388251" cy="4139778"/>
          </a:xfrm>
        </p:spPr>
        <p:txBody>
          <a:bodyPr/>
          <a:lstStyle/>
          <a:p>
            <a:r>
              <a:rPr lang="de-DE" dirty="0" smtClean="0"/>
              <a:t>(</a:t>
            </a:r>
            <a:r>
              <a:rPr lang="de-DE" dirty="0" err="1" smtClean="0"/>
              <a:t>Installing</a:t>
            </a:r>
            <a:r>
              <a:rPr lang="de-DE" dirty="0" smtClean="0"/>
              <a:t>: 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de-DE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Importing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: </a:t>
            </a:r>
            <a:r>
              <a:rPr lang="de-DE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pyplot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</a:t>
            </a: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</a:t>
            </a:r>
            <a:endParaRPr lang="de-DE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graphs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kinds</a:t>
            </a:r>
            <a:endParaRPr lang="de-DE" dirty="0"/>
          </a:p>
          <a:p>
            <a:r>
              <a:rPr lang="de-DE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plt.plot</a:t>
            </a:r>
            <a:r>
              <a:rPr lang="de-DE" dirty="0" smtClean="0"/>
              <a:t>( .. </a:t>
            </a: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de-DE" dirty="0" smtClean="0"/>
              <a:t> .. ) </a:t>
            </a:r>
            <a:r>
              <a:rPr lang="de-DE" dirty="0" err="1" smtClean="0"/>
              <a:t>for</a:t>
            </a:r>
            <a:r>
              <a:rPr lang="de-DE" dirty="0" smtClean="0"/>
              <a:t> a simple </a:t>
            </a:r>
            <a:r>
              <a:rPr lang="de-DE" dirty="0" err="1" smtClean="0"/>
              <a:t>plot</a:t>
            </a:r>
            <a:endParaRPr lang="de-DE" dirty="0" smtClean="0"/>
          </a:p>
          <a:p>
            <a:r>
              <a:rPr lang="de-DE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plt.title</a:t>
            </a:r>
            <a:r>
              <a:rPr lang="de-DE" dirty="0" smtClean="0"/>
              <a:t>(‘ 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plot</a:t>
            </a:r>
            <a:r>
              <a:rPr lang="de-DE" dirty="0" smtClean="0"/>
              <a:t> ‘), </a:t>
            </a:r>
            <a:r>
              <a:rPr lang="de-DE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plt.xlabel</a:t>
            </a:r>
            <a:r>
              <a:rPr lang="de-DE" dirty="0" smtClean="0"/>
              <a:t>(‘ </a:t>
            </a:r>
            <a:r>
              <a:rPr lang="de-DE" dirty="0" err="1" smtClean="0"/>
              <a:t>label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x </a:t>
            </a:r>
            <a:r>
              <a:rPr lang="de-DE" dirty="0" err="1" smtClean="0"/>
              <a:t>axis</a:t>
            </a:r>
            <a:r>
              <a:rPr lang="de-DE" dirty="0" smtClean="0"/>
              <a:t> ‘)</a:t>
            </a:r>
            <a:endParaRPr lang="de-DE" dirty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subplots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multiple </a:t>
            </a:r>
            <a:r>
              <a:rPr lang="de-DE" dirty="0" err="1" smtClean="0"/>
              <a:t>graphs</a:t>
            </a:r>
            <a:r>
              <a:rPr lang="de-DE" dirty="0" smtClean="0"/>
              <a:t> at </a:t>
            </a:r>
            <a:r>
              <a:rPr lang="de-DE" dirty="0" err="1" smtClean="0"/>
              <a:t>once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More on MatPlotLib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weeks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D13B5-9A39-4C23-BBDA-DDC9B435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46286-72BA-4438-9B4B-BA4F8F3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8" y="1628800"/>
            <a:ext cx="11591924" cy="688899"/>
          </a:xfrm>
        </p:spPr>
        <p:txBody>
          <a:bodyPr/>
          <a:lstStyle/>
          <a:p>
            <a:pPr algn="ctr"/>
            <a:r>
              <a:rPr lang="de-DE" dirty="0" err="1" smtClean="0"/>
              <a:t>Cliffhanger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27</a:t>
            </a:fld>
            <a:endParaRPr lang="de-DE"/>
          </a:p>
        </p:txBody>
      </p:sp>
      <p:grpSp>
        <p:nvGrpSpPr>
          <p:cNvPr id="92" name="Gruppieren 91"/>
          <p:cNvGrpSpPr/>
          <p:nvPr/>
        </p:nvGrpSpPr>
        <p:grpSpPr>
          <a:xfrm>
            <a:off x="1343472" y="3501008"/>
            <a:ext cx="10096727" cy="2247421"/>
            <a:chOff x="1487488" y="3499334"/>
            <a:chExt cx="10096727" cy="2247421"/>
          </a:xfrm>
        </p:grpSpPr>
        <p:sp>
          <p:nvSpPr>
            <p:cNvPr id="93" name="Linie">
              <a:extLst>
                <a:ext uri="{FF2B5EF4-FFF2-40B4-BE49-F238E27FC236}">
                  <a16:creationId xmlns:a16="http://schemas.microsoft.com/office/drawing/2014/main" id="{FACB5461-4996-45DE-8F86-CC52DEAE8F25}"/>
                </a:ext>
              </a:extLst>
            </p:cNvPr>
            <p:cNvSpPr/>
            <p:nvPr/>
          </p:nvSpPr>
          <p:spPr>
            <a:xfrm>
              <a:off x="1487488" y="5567159"/>
              <a:ext cx="9180479" cy="1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4" name="Linie">
              <a:extLst>
                <a:ext uri="{FF2B5EF4-FFF2-40B4-BE49-F238E27FC236}">
                  <a16:creationId xmlns:a16="http://schemas.microsoft.com/office/drawing/2014/main" id="{907072D4-CFFE-4E45-9F1D-B62D681C3A10}"/>
                </a:ext>
              </a:extLst>
            </p:cNvPr>
            <p:cNvSpPr/>
            <p:nvPr/>
          </p:nvSpPr>
          <p:spPr>
            <a:xfrm flipV="1">
              <a:off x="1632867" y="4038979"/>
              <a:ext cx="1" cy="1524799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5" name="Linie">
              <a:extLst>
                <a:ext uri="{FF2B5EF4-FFF2-40B4-BE49-F238E27FC236}">
                  <a16:creationId xmlns:a16="http://schemas.microsoft.com/office/drawing/2014/main" id="{00A6A981-8AA4-47D7-AFBC-61C015D607DA}"/>
                </a:ext>
              </a:extLst>
            </p:cNvPr>
            <p:cNvSpPr/>
            <p:nvPr/>
          </p:nvSpPr>
          <p:spPr>
            <a:xfrm flipV="1">
              <a:off x="175618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6" name="Linie">
              <a:extLst>
                <a:ext uri="{FF2B5EF4-FFF2-40B4-BE49-F238E27FC236}">
                  <a16:creationId xmlns:a16="http://schemas.microsoft.com/office/drawing/2014/main" id="{CB3F2BA0-031A-4A36-B118-09ABFF7DC865}"/>
                </a:ext>
              </a:extLst>
            </p:cNvPr>
            <p:cNvSpPr/>
            <p:nvPr/>
          </p:nvSpPr>
          <p:spPr>
            <a:xfrm flipV="1">
              <a:off x="187950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7" name="Linie">
              <a:extLst>
                <a:ext uri="{FF2B5EF4-FFF2-40B4-BE49-F238E27FC236}">
                  <a16:creationId xmlns:a16="http://schemas.microsoft.com/office/drawing/2014/main" id="{557D5FCF-E6C8-452B-B638-432A756A5911}"/>
                </a:ext>
              </a:extLst>
            </p:cNvPr>
            <p:cNvSpPr/>
            <p:nvPr/>
          </p:nvSpPr>
          <p:spPr>
            <a:xfrm flipV="1">
              <a:off x="2002820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8" name="Linie">
              <a:extLst>
                <a:ext uri="{FF2B5EF4-FFF2-40B4-BE49-F238E27FC236}">
                  <a16:creationId xmlns:a16="http://schemas.microsoft.com/office/drawing/2014/main" id="{36103C4D-F96C-48EE-9255-B29FF8027BAA}"/>
                </a:ext>
              </a:extLst>
            </p:cNvPr>
            <p:cNvSpPr/>
            <p:nvPr/>
          </p:nvSpPr>
          <p:spPr>
            <a:xfrm flipV="1">
              <a:off x="212613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9" name="Linie">
              <a:extLst>
                <a:ext uri="{FF2B5EF4-FFF2-40B4-BE49-F238E27FC236}">
                  <a16:creationId xmlns:a16="http://schemas.microsoft.com/office/drawing/2014/main" id="{C9B6F9B5-79AC-4A65-8A60-8D3D2A4EB31E}"/>
                </a:ext>
              </a:extLst>
            </p:cNvPr>
            <p:cNvSpPr/>
            <p:nvPr/>
          </p:nvSpPr>
          <p:spPr>
            <a:xfrm flipV="1">
              <a:off x="224945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0" name="Linie">
              <a:extLst>
                <a:ext uri="{FF2B5EF4-FFF2-40B4-BE49-F238E27FC236}">
                  <a16:creationId xmlns:a16="http://schemas.microsoft.com/office/drawing/2014/main" id="{F04597A8-3D0F-493E-A526-90EA8F1C9F70}"/>
                </a:ext>
              </a:extLst>
            </p:cNvPr>
            <p:cNvSpPr/>
            <p:nvPr/>
          </p:nvSpPr>
          <p:spPr>
            <a:xfrm flipV="1">
              <a:off x="237277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1" name="Linie">
              <a:extLst>
                <a:ext uri="{FF2B5EF4-FFF2-40B4-BE49-F238E27FC236}">
                  <a16:creationId xmlns:a16="http://schemas.microsoft.com/office/drawing/2014/main" id="{A7006451-E7AE-49DD-822B-02375E338A21}"/>
                </a:ext>
              </a:extLst>
            </p:cNvPr>
            <p:cNvSpPr/>
            <p:nvPr/>
          </p:nvSpPr>
          <p:spPr>
            <a:xfrm flipV="1">
              <a:off x="249608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2" name="Linie">
              <a:extLst>
                <a:ext uri="{FF2B5EF4-FFF2-40B4-BE49-F238E27FC236}">
                  <a16:creationId xmlns:a16="http://schemas.microsoft.com/office/drawing/2014/main" id="{C7EBF7C1-86CE-425B-93ED-C90A50ACE5D5}"/>
                </a:ext>
              </a:extLst>
            </p:cNvPr>
            <p:cNvSpPr/>
            <p:nvPr/>
          </p:nvSpPr>
          <p:spPr>
            <a:xfrm flipV="1">
              <a:off x="261940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3" name="Linie">
              <a:extLst>
                <a:ext uri="{FF2B5EF4-FFF2-40B4-BE49-F238E27FC236}">
                  <a16:creationId xmlns:a16="http://schemas.microsoft.com/office/drawing/2014/main" id="{D994B856-54DD-4B3A-BE6D-E77870730FA6}"/>
                </a:ext>
              </a:extLst>
            </p:cNvPr>
            <p:cNvSpPr/>
            <p:nvPr/>
          </p:nvSpPr>
          <p:spPr>
            <a:xfrm flipV="1">
              <a:off x="274272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4" name="Linie">
              <a:extLst>
                <a:ext uri="{FF2B5EF4-FFF2-40B4-BE49-F238E27FC236}">
                  <a16:creationId xmlns:a16="http://schemas.microsoft.com/office/drawing/2014/main" id="{043963F5-1F09-4C54-B329-B8DF9128AA7D}"/>
                </a:ext>
              </a:extLst>
            </p:cNvPr>
            <p:cNvSpPr/>
            <p:nvPr/>
          </p:nvSpPr>
          <p:spPr>
            <a:xfrm flipV="1">
              <a:off x="3240831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5" name="Linie">
              <a:extLst>
                <a:ext uri="{FF2B5EF4-FFF2-40B4-BE49-F238E27FC236}">
                  <a16:creationId xmlns:a16="http://schemas.microsoft.com/office/drawing/2014/main" id="{2E9B86E3-E56A-4A36-B119-C1B0E86107DA}"/>
                </a:ext>
              </a:extLst>
            </p:cNvPr>
            <p:cNvSpPr/>
            <p:nvPr/>
          </p:nvSpPr>
          <p:spPr>
            <a:xfrm flipV="1">
              <a:off x="298935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6" name="Linie">
              <a:extLst>
                <a:ext uri="{FF2B5EF4-FFF2-40B4-BE49-F238E27FC236}">
                  <a16:creationId xmlns:a16="http://schemas.microsoft.com/office/drawing/2014/main" id="{8D211632-D16C-43BD-B5AA-CD5E2600F97E}"/>
                </a:ext>
              </a:extLst>
            </p:cNvPr>
            <p:cNvSpPr/>
            <p:nvPr/>
          </p:nvSpPr>
          <p:spPr>
            <a:xfrm flipV="1">
              <a:off x="311267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7" name="Linie">
              <a:extLst>
                <a:ext uri="{FF2B5EF4-FFF2-40B4-BE49-F238E27FC236}">
                  <a16:creationId xmlns:a16="http://schemas.microsoft.com/office/drawing/2014/main" id="{61CF6E11-1EFC-410B-82F4-E9A4A8E7A4ED}"/>
                </a:ext>
              </a:extLst>
            </p:cNvPr>
            <p:cNvSpPr/>
            <p:nvPr/>
          </p:nvSpPr>
          <p:spPr>
            <a:xfrm flipV="1">
              <a:off x="335930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8" name="Linie">
              <a:extLst>
                <a:ext uri="{FF2B5EF4-FFF2-40B4-BE49-F238E27FC236}">
                  <a16:creationId xmlns:a16="http://schemas.microsoft.com/office/drawing/2014/main" id="{786B7707-99F5-47DB-A4FE-4319C591ABA5}"/>
                </a:ext>
              </a:extLst>
            </p:cNvPr>
            <p:cNvSpPr/>
            <p:nvPr/>
          </p:nvSpPr>
          <p:spPr>
            <a:xfrm flipV="1">
              <a:off x="348262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9" name="Linie">
              <a:extLst>
                <a:ext uri="{FF2B5EF4-FFF2-40B4-BE49-F238E27FC236}">
                  <a16:creationId xmlns:a16="http://schemas.microsoft.com/office/drawing/2014/main" id="{83ADE3AD-DDA4-42B6-B8F4-064BEA0ED4E8}"/>
                </a:ext>
              </a:extLst>
            </p:cNvPr>
            <p:cNvSpPr/>
            <p:nvPr/>
          </p:nvSpPr>
          <p:spPr>
            <a:xfrm flipV="1">
              <a:off x="360594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0" name="Linie">
              <a:extLst>
                <a:ext uri="{FF2B5EF4-FFF2-40B4-BE49-F238E27FC236}">
                  <a16:creationId xmlns:a16="http://schemas.microsoft.com/office/drawing/2014/main" id="{4B168C45-81C3-48B6-A7E6-12DA1C277322}"/>
                </a:ext>
              </a:extLst>
            </p:cNvPr>
            <p:cNvSpPr/>
            <p:nvPr/>
          </p:nvSpPr>
          <p:spPr>
            <a:xfrm flipV="1">
              <a:off x="372926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1" name="Linie">
              <a:extLst>
                <a:ext uri="{FF2B5EF4-FFF2-40B4-BE49-F238E27FC236}">
                  <a16:creationId xmlns:a16="http://schemas.microsoft.com/office/drawing/2014/main" id="{EDECEFC2-9465-4E57-A04D-0442E9949D3C}"/>
                </a:ext>
              </a:extLst>
            </p:cNvPr>
            <p:cNvSpPr/>
            <p:nvPr/>
          </p:nvSpPr>
          <p:spPr>
            <a:xfrm flipV="1">
              <a:off x="385257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2" name="Linie">
              <a:extLst>
                <a:ext uri="{FF2B5EF4-FFF2-40B4-BE49-F238E27FC236}">
                  <a16:creationId xmlns:a16="http://schemas.microsoft.com/office/drawing/2014/main" id="{72749F8F-8F4E-4B5C-BF1B-F341413ADA0A}"/>
                </a:ext>
              </a:extLst>
            </p:cNvPr>
            <p:cNvSpPr/>
            <p:nvPr/>
          </p:nvSpPr>
          <p:spPr>
            <a:xfrm flipV="1">
              <a:off x="397589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3" name="Linie">
              <a:extLst>
                <a:ext uri="{FF2B5EF4-FFF2-40B4-BE49-F238E27FC236}">
                  <a16:creationId xmlns:a16="http://schemas.microsoft.com/office/drawing/2014/main" id="{1BB188A9-7020-417C-AE37-76E74DAB864B}"/>
                </a:ext>
              </a:extLst>
            </p:cNvPr>
            <p:cNvSpPr/>
            <p:nvPr/>
          </p:nvSpPr>
          <p:spPr>
            <a:xfrm flipV="1">
              <a:off x="4223545" y="5363412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4" name="Linie">
              <a:extLst>
                <a:ext uri="{FF2B5EF4-FFF2-40B4-BE49-F238E27FC236}">
                  <a16:creationId xmlns:a16="http://schemas.microsoft.com/office/drawing/2014/main" id="{AD31BC8B-9E0C-4C46-9C17-694450D5CC19}"/>
                </a:ext>
              </a:extLst>
            </p:cNvPr>
            <p:cNvSpPr/>
            <p:nvPr/>
          </p:nvSpPr>
          <p:spPr>
            <a:xfrm flipV="1">
              <a:off x="4343064" y="535630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5" name="Linie">
              <a:extLst>
                <a:ext uri="{FF2B5EF4-FFF2-40B4-BE49-F238E27FC236}">
                  <a16:creationId xmlns:a16="http://schemas.microsoft.com/office/drawing/2014/main" id="{A24F4D4A-6758-406B-959D-4C73862C1BF5}"/>
                </a:ext>
              </a:extLst>
            </p:cNvPr>
            <p:cNvSpPr/>
            <p:nvPr/>
          </p:nvSpPr>
          <p:spPr>
            <a:xfrm flipV="1">
              <a:off x="4836996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6" name="Linie">
              <a:extLst>
                <a:ext uri="{FF2B5EF4-FFF2-40B4-BE49-F238E27FC236}">
                  <a16:creationId xmlns:a16="http://schemas.microsoft.com/office/drawing/2014/main" id="{6405827A-3C0D-4781-A799-D545C70F5D3F}"/>
                </a:ext>
              </a:extLst>
            </p:cNvPr>
            <p:cNvSpPr/>
            <p:nvPr/>
          </p:nvSpPr>
          <p:spPr>
            <a:xfrm flipV="1">
              <a:off x="446916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7" name="Linie">
              <a:extLst>
                <a:ext uri="{FF2B5EF4-FFF2-40B4-BE49-F238E27FC236}">
                  <a16:creationId xmlns:a16="http://schemas.microsoft.com/office/drawing/2014/main" id="{096E2916-75A0-4D0A-B94F-038E7B9F302F}"/>
                </a:ext>
              </a:extLst>
            </p:cNvPr>
            <p:cNvSpPr/>
            <p:nvPr/>
          </p:nvSpPr>
          <p:spPr>
            <a:xfrm flipV="1">
              <a:off x="459248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8" name="Linie">
              <a:extLst>
                <a:ext uri="{FF2B5EF4-FFF2-40B4-BE49-F238E27FC236}">
                  <a16:creationId xmlns:a16="http://schemas.microsoft.com/office/drawing/2014/main" id="{3C73F9A3-5E7C-47AA-B90C-B9694277AF7D}"/>
                </a:ext>
              </a:extLst>
            </p:cNvPr>
            <p:cNvSpPr/>
            <p:nvPr/>
          </p:nvSpPr>
          <p:spPr>
            <a:xfrm flipV="1">
              <a:off x="471579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9" name="Linie">
              <a:extLst>
                <a:ext uri="{FF2B5EF4-FFF2-40B4-BE49-F238E27FC236}">
                  <a16:creationId xmlns:a16="http://schemas.microsoft.com/office/drawing/2014/main" id="{246D8B13-D9F1-46C4-9240-5710DD45C99A}"/>
                </a:ext>
              </a:extLst>
            </p:cNvPr>
            <p:cNvSpPr/>
            <p:nvPr/>
          </p:nvSpPr>
          <p:spPr>
            <a:xfrm flipV="1">
              <a:off x="496243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0" name="Linie">
              <a:extLst>
                <a:ext uri="{FF2B5EF4-FFF2-40B4-BE49-F238E27FC236}">
                  <a16:creationId xmlns:a16="http://schemas.microsoft.com/office/drawing/2014/main" id="{52AF122D-7635-4320-BFE4-A11A7FAC41FE}"/>
                </a:ext>
              </a:extLst>
            </p:cNvPr>
            <p:cNvSpPr/>
            <p:nvPr/>
          </p:nvSpPr>
          <p:spPr>
            <a:xfrm flipV="1">
              <a:off x="508575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1" name="Linie">
              <a:extLst>
                <a:ext uri="{FF2B5EF4-FFF2-40B4-BE49-F238E27FC236}">
                  <a16:creationId xmlns:a16="http://schemas.microsoft.com/office/drawing/2014/main" id="{C26FEFB5-56E2-4F43-9E18-C3FDF48A010E}"/>
                </a:ext>
              </a:extLst>
            </p:cNvPr>
            <p:cNvSpPr/>
            <p:nvPr/>
          </p:nvSpPr>
          <p:spPr>
            <a:xfrm flipV="1">
              <a:off x="520906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2" name="Linie">
              <a:extLst>
                <a:ext uri="{FF2B5EF4-FFF2-40B4-BE49-F238E27FC236}">
                  <a16:creationId xmlns:a16="http://schemas.microsoft.com/office/drawing/2014/main" id="{741FDC32-E793-4538-80AF-62FA8151C7ED}"/>
                </a:ext>
              </a:extLst>
            </p:cNvPr>
            <p:cNvSpPr/>
            <p:nvPr/>
          </p:nvSpPr>
          <p:spPr>
            <a:xfrm flipV="1">
              <a:off x="533238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3" name="Linie">
              <a:extLst>
                <a:ext uri="{FF2B5EF4-FFF2-40B4-BE49-F238E27FC236}">
                  <a16:creationId xmlns:a16="http://schemas.microsoft.com/office/drawing/2014/main" id="{BDFEDFC6-C714-4996-B83E-0B6489CF6AD1}"/>
                </a:ext>
              </a:extLst>
            </p:cNvPr>
            <p:cNvSpPr/>
            <p:nvPr/>
          </p:nvSpPr>
          <p:spPr>
            <a:xfrm flipV="1">
              <a:off x="545570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4" name="Linie">
              <a:extLst>
                <a:ext uri="{FF2B5EF4-FFF2-40B4-BE49-F238E27FC236}">
                  <a16:creationId xmlns:a16="http://schemas.microsoft.com/office/drawing/2014/main" id="{872A11A0-0658-4CA1-A021-8EE9F1115291}"/>
                </a:ext>
              </a:extLst>
            </p:cNvPr>
            <p:cNvSpPr/>
            <p:nvPr/>
          </p:nvSpPr>
          <p:spPr>
            <a:xfrm flipV="1">
              <a:off x="557901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5" name="Linie">
              <a:extLst>
                <a:ext uri="{FF2B5EF4-FFF2-40B4-BE49-F238E27FC236}">
                  <a16:creationId xmlns:a16="http://schemas.microsoft.com/office/drawing/2014/main" id="{556A385B-05FC-458B-948F-D7FF0497CBF3}"/>
                </a:ext>
              </a:extLst>
            </p:cNvPr>
            <p:cNvSpPr/>
            <p:nvPr/>
          </p:nvSpPr>
          <p:spPr>
            <a:xfrm flipV="1">
              <a:off x="6447298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6" name="Linie">
              <a:extLst>
                <a:ext uri="{FF2B5EF4-FFF2-40B4-BE49-F238E27FC236}">
                  <a16:creationId xmlns:a16="http://schemas.microsoft.com/office/drawing/2014/main" id="{5412E8CD-F104-4333-B4E7-434ED9B338E1}"/>
                </a:ext>
              </a:extLst>
            </p:cNvPr>
            <p:cNvSpPr/>
            <p:nvPr/>
          </p:nvSpPr>
          <p:spPr>
            <a:xfrm flipV="1">
              <a:off x="582565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7" name="Linie">
              <a:extLst>
                <a:ext uri="{FF2B5EF4-FFF2-40B4-BE49-F238E27FC236}">
                  <a16:creationId xmlns:a16="http://schemas.microsoft.com/office/drawing/2014/main" id="{49FA929B-CA20-4417-A623-37AA93DF966A}"/>
                </a:ext>
              </a:extLst>
            </p:cNvPr>
            <p:cNvSpPr/>
            <p:nvPr/>
          </p:nvSpPr>
          <p:spPr>
            <a:xfrm flipV="1">
              <a:off x="594897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8" name="Linie">
              <a:extLst>
                <a:ext uri="{FF2B5EF4-FFF2-40B4-BE49-F238E27FC236}">
                  <a16:creationId xmlns:a16="http://schemas.microsoft.com/office/drawing/2014/main" id="{403A6161-52C0-47DB-A141-B5A89659FA11}"/>
                </a:ext>
              </a:extLst>
            </p:cNvPr>
            <p:cNvSpPr/>
            <p:nvPr/>
          </p:nvSpPr>
          <p:spPr>
            <a:xfrm flipV="1">
              <a:off x="607228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9" name="Linie">
              <a:extLst>
                <a:ext uri="{FF2B5EF4-FFF2-40B4-BE49-F238E27FC236}">
                  <a16:creationId xmlns:a16="http://schemas.microsoft.com/office/drawing/2014/main" id="{1EF64B1A-5ABB-4992-B45A-6BB9BD5FD41C}"/>
                </a:ext>
              </a:extLst>
            </p:cNvPr>
            <p:cNvSpPr/>
            <p:nvPr/>
          </p:nvSpPr>
          <p:spPr>
            <a:xfrm flipV="1">
              <a:off x="619560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0" name="Linie">
              <a:extLst>
                <a:ext uri="{FF2B5EF4-FFF2-40B4-BE49-F238E27FC236}">
                  <a16:creationId xmlns:a16="http://schemas.microsoft.com/office/drawing/2014/main" id="{11E0662A-C43C-4805-A14A-305DD304470D}"/>
                </a:ext>
              </a:extLst>
            </p:cNvPr>
            <p:cNvSpPr/>
            <p:nvPr/>
          </p:nvSpPr>
          <p:spPr>
            <a:xfrm flipV="1">
              <a:off x="631892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1" name="Linie">
              <a:extLst>
                <a:ext uri="{FF2B5EF4-FFF2-40B4-BE49-F238E27FC236}">
                  <a16:creationId xmlns:a16="http://schemas.microsoft.com/office/drawing/2014/main" id="{ABF92A4D-507B-4418-89F7-0514119900D5}"/>
                </a:ext>
              </a:extLst>
            </p:cNvPr>
            <p:cNvSpPr/>
            <p:nvPr/>
          </p:nvSpPr>
          <p:spPr>
            <a:xfrm flipV="1">
              <a:off x="656555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2" name="Linie">
              <a:extLst>
                <a:ext uri="{FF2B5EF4-FFF2-40B4-BE49-F238E27FC236}">
                  <a16:creationId xmlns:a16="http://schemas.microsoft.com/office/drawing/2014/main" id="{2A82EB80-AD28-44FA-8C9E-A320DC228BAB}"/>
                </a:ext>
              </a:extLst>
            </p:cNvPr>
            <p:cNvSpPr/>
            <p:nvPr/>
          </p:nvSpPr>
          <p:spPr>
            <a:xfrm flipV="1">
              <a:off x="668887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3" name="Linie">
              <a:extLst>
                <a:ext uri="{FF2B5EF4-FFF2-40B4-BE49-F238E27FC236}">
                  <a16:creationId xmlns:a16="http://schemas.microsoft.com/office/drawing/2014/main" id="{6AEE8789-FC46-470F-9CD6-678C0CDC58C7}"/>
                </a:ext>
              </a:extLst>
            </p:cNvPr>
            <p:cNvSpPr/>
            <p:nvPr/>
          </p:nvSpPr>
          <p:spPr>
            <a:xfrm flipV="1">
              <a:off x="681219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4" name="Linie">
              <a:extLst>
                <a:ext uri="{FF2B5EF4-FFF2-40B4-BE49-F238E27FC236}">
                  <a16:creationId xmlns:a16="http://schemas.microsoft.com/office/drawing/2014/main" id="{56F4086B-A8CB-4314-81CB-C4735802E27D}"/>
                </a:ext>
              </a:extLst>
            </p:cNvPr>
            <p:cNvSpPr/>
            <p:nvPr/>
          </p:nvSpPr>
          <p:spPr>
            <a:xfrm flipV="1">
              <a:off x="693550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5" name="Linie">
              <a:extLst>
                <a:ext uri="{FF2B5EF4-FFF2-40B4-BE49-F238E27FC236}">
                  <a16:creationId xmlns:a16="http://schemas.microsoft.com/office/drawing/2014/main" id="{39619903-0BCD-42D1-80AE-7A96A425FB5E}"/>
                </a:ext>
              </a:extLst>
            </p:cNvPr>
            <p:cNvSpPr/>
            <p:nvPr/>
          </p:nvSpPr>
          <p:spPr>
            <a:xfrm flipV="1">
              <a:off x="705882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6" name="Linie">
              <a:extLst>
                <a:ext uri="{FF2B5EF4-FFF2-40B4-BE49-F238E27FC236}">
                  <a16:creationId xmlns:a16="http://schemas.microsoft.com/office/drawing/2014/main" id="{5E214F80-3625-499A-821C-E5D8B806521A}"/>
                </a:ext>
              </a:extLst>
            </p:cNvPr>
            <p:cNvSpPr/>
            <p:nvPr/>
          </p:nvSpPr>
          <p:spPr>
            <a:xfrm flipV="1">
              <a:off x="718214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7" name="Linie">
              <a:extLst>
                <a:ext uri="{FF2B5EF4-FFF2-40B4-BE49-F238E27FC236}">
                  <a16:creationId xmlns:a16="http://schemas.microsoft.com/office/drawing/2014/main" id="{F75444A8-3E18-4418-9DB7-6825D85E05B4}"/>
                </a:ext>
              </a:extLst>
            </p:cNvPr>
            <p:cNvSpPr/>
            <p:nvPr/>
          </p:nvSpPr>
          <p:spPr>
            <a:xfrm flipV="1">
              <a:off x="730546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8" name="Linie">
              <a:extLst>
                <a:ext uri="{FF2B5EF4-FFF2-40B4-BE49-F238E27FC236}">
                  <a16:creationId xmlns:a16="http://schemas.microsoft.com/office/drawing/2014/main" id="{2516F819-79C1-403B-A30F-6348E76E7B6B}"/>
                </a:ext>
              </a:extLst>
            </p:cNvPr>
            <p:cNvSpPr/>
            <p:nvPr/>
          </p:nvSpPr>
          <p:spPr>
            <a:xfrm flipV="1">
              <a:off x="742877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9" name="Linie">
              <a:extLst>
                <a:ext uri="{FF2B5EF4-FFF2-40B4-BE49-F238E27FC236}">
                  <a16:creationId xmlns:a16="http://schemas.microsoft.com/office/drawing/2014/main" id="{43BB4093-0C55-48AF-80E0-CFA16BA3595E}"/>
                </a:ext>
              </a:extLst>
            </p:cNvPr>
            <p:cNvSpPr/>
            <p:nvPr/>
          </p:nvSpPr>
          <p:spPr>
            <a:xfrm flipV="1">
              <a:off x="755209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0" name="Linie">
              <a:extLst>
                <a:ext uri="{FF2B5EF4-FFF2-40B4-BE49-F238E27FC236}">
                  <a16:creationId xmlns:a16="http://schemas.microsoft.com/office/drawing/2014/main" id="{C187158A-75BC-494C-887F-46F5A7316AA0}"/>
                </a:ext>
              </a:extLst>
            </p:cNvPr>
            <p:cNvSpPr/>
            <p:nvPr/>
          </p:nvSpPr>
          <p:spPr>
            <a:xfrm flipV="1">
              <a:off x="767541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1" name="Linie">
              <a:extLst>
                <a:ext uri="{FF2B5EF4-FFF2-40B4-BE49-F238E27FC236}">
                  <a16:creationId xmlns:a16="http://schemas.microsoft.com/office/drawing/2014/main" id="{077DD2D9-E4ED-475D-A27B-E90C08AE886F}"/>
                </a:ext>
              </a:extLst>
            </p:cNvPr>
            <p:cNvSpPr/>
            <p:nvPr/>
          </p:nvSpPr>
          <p:spPr>
            <a:xfrm flipV="1">
              <a:off x="792204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2" name="Linie">
              <a:extLst>
                <a:ext uri="{FF2B5EF4-FFF2-40B4-BE49-F238E27FC236}">
                  <a16:creationId xmlns:a16="http://schemas.microsoft.com/office/drawing/2014/main" id="{4EBA73E1-27F3-41CB-91CC-5F4744E58F17}"/>
                </a:ext>
              </a:extLst>
            </p:cNvPr>
            <p:cNvSpPr/>
            <p:nvPr/>
          </p:nvSpPr>
          <p:spPr>
            <a:xfrm flipV="1">
              <a:off x="8168682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3" name="Linie">
              <a:extLst>
                <a:ext uri="{FF2B5EF4-FFF2-40B4-BE49-F238E27FC236}">
                  <a16:creationId xmlns:a16="http://schemas.microsoft.com/office/drawing/2014/main" id="{5AAB4D96-40B7-4E6C-9188-9767486E8EEF}"/>
                </a:ext>
              </a:extLst>
            </p:cNvPr>
            <p:cNvSpPr/>
            <p:nvPr/>
          </p:nvSpPr>
          <p:spPr>
            <a:xfrm flipV="1">
              <a:off x="8291998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4" name="Linie">
              <a:extLst>
                <a:ext uri="{FF2B5EF4-FFF2-40B4-BE49-F238E27FC236}">
                  <a16:creationId xmlns:a16="http://schemas.microsoft.com/office/drawing/2014/main" id="{79F74EFF-DFB8-4D15-AC7C-C5DE0C408172}"/>
                </a:ext>
              </a:extLst>
            </p:cNvPr>
            <p:cNvSpPr/>
            <p:nvPr/>
          </p:nvSpPr>
          <p:spPr>
            <a:xfrm flipV="1">
              <a:off x="8415316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5" name="Linie">
              <a:extLst>
                <a:ext uri="{FF2B5EF4-FFF2-40B4-BE49-F238E27FC236}">
                  <a16:creationId xmlns:a16="http://schemas.microsoft.com/office/drawing/2014/main" id="{7F3CC3C5-806E-4EC5-A69F-79FF8AA20269}"/>
                </a:ext>
              </a:extLst>
            </p:cNvPr>
            <p:cNvSpPr/>
            <p:nvPr/>
          </p:nvSpPr>
          <p:spPr>
            <a:xfrm flipV="1">
              <a:off x="8538633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6" name="Linie">
              <a:extLst>
                <a:ext uri="{FF2B5EF4-FFF2-40B4-BE49-F238E27FC236}">
                  <a16:creationId xmlns:a16="http://schemas.microsoft.com/office/drawing/2014/main" id="{67B71EFE-787B-47B1-AC44-E413383EF845}"/>
                </a:ext>
              </a:extLst>
            </p:cNvPr>
            <p:cNvSpPr/>
            <p:nvPr/>
          </p:nvSpPr>
          <p:spPr>
            <a:xfrm flipV="1">
              <a:off x="8661950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7" name="Linie">
              <a:extLst>
                <a:ext uri="{FF2B5EF4-FFF2-40B4-BE49-F238E27FC236}">
                  <a16:creationId xmlns:a16="http://schemas.microsoft.com/office/drawing/2014/main" id="{3CA16F7D-919A-472C-9355-41B2646FB827}"/>
                </a:ext>
              </a:extLst>
            </p:cNvPr>
            <p:cNvSpPr/>
            <p:nvPr/>
          </p:nvSpPr>
          <p:spPr>
            <a:xfrm flipV="1">
              <a:off x="8785268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8" name="Linie">
              <a:extLst>
                <a:ext uri="{FF2B5EF4-FFF2-40B4-BE49-F238E27FC236}">
                  <a16:creationId xmlns:a16="http://schemas.microsoft.com/office/drawing/2014/main" id="{D035C6DC-F84A-4CC3-BD5D-0E2A14D73437}"/>
                </a:ext>
              </a:extLst>
            </p:cNvPr>
            <p:cNvSpPr/>
            <p:nvPr/>
          </p:nvSpPr>
          <p:spPr>
            <a:xfrm flipV="1">
              <a:off x="8908584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9" name="Linie">
              <a:extLst>
                <a:ext uri="{FF2B5EF4-FFF2-40B4-BE49-F238E27FC236}">
                  <a16:creationId xmlns:a16="http://schemas.microsoft.com/office/drawing/2014/main" id="{7B35314F-F633-4A60-AB59-786AF00A7526}"/>
                </a:ext>
              </a:extLst>
            </p:cNvPr>
            <p:cNvSpPr/>
            <p:nvPr/>
          </p:nvSpPr>
          <p:spPr>
            <a:xfrm flipV="1">
              <a:off x="9155219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0" name="Linie">
              <a:extLst>
                <a:ext uri="{FF2B5EF4-FFF2-40B4-BE49-F238E27FC236}">
                  <a16:creationId xmlns:a16="http://schemas.microsoft.com/office/drawing/2014/main" id="{DB8F1E11-8ABD-41EA-8B6E-2AFCD4700745}"/>
                </a:ext>
              </a:extLst>
            </p:cNvPr>
            <p:cNvSpPr/>
            <p:nvPr/>
          </p:nvSpPr>
          <p:spPr>
            <a:xfrm flipV="1">
              <a:off x="9278536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1" name="Linie">
              <a:extLst>
                <a:ext uri="{FF2B5EF4-FFF2-40B4-BE49-F238E27FC236}">
                  <a16:creationId xmlns:a16="http://schemas.microsoft.com/office/drawing/2014/main" id="{F0CEF8E1-6325-47CA-8109-3217DABAE046}"/>
                </a:ext>
              </a:extLst>
            </p:cNvPr>
            <p:cNvSpPr/>
            <p:nvPr/>
          </p:nvSpPr>
          <p:spPr>
            <a:xfrm flipV="1">
              <a:off x="9401854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2" name="Linie">
              <a:extLst>
                <a:ext uri="{FF2B5EF4-FFF2-40B4-BE49-F238E27FC236}">
                  <a16:creationId xmlns:a16="http://schemas.microsoft.com/office/drawing/2014/main" id="{B51FDFF2-B530-43F7-94BA-00F6B3AE8499}"/>
                </a:ext>
              </a:extLst>
            </p:cNvPr>
            <p:cNvSpPr/>
            <p:nvPr/>
          </p:nvSpPr>
          <p:spPr>
            <a:xfrm flipV="1">
              <a:off x="9525170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3" name="Linie">
              <a:extLst>
                <a:ext uri="{FF2B5EF4-FFF2-40B4-BE49-F238E27FC236}">
                  <a16:creationId xmlns:a16="http://schemas.microsoft.com/office/drawing/2014/main" id="{FC1D5E0A-AEB8-4862-ABCB-07D71C574CD0}"/>
                </a:ext>
              </a:extLst>
            </p:cNvPr>
            <p:cNvSpPr/>
            <p:nvPr/>
          </p:nvSpPr>
          <p:spPr>
            <a:xfrm flipV="1">
              <a:off x="977180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4" name="Linie">
              <a:extLst>
                <a:ext uri="{FF2B5EF4-FFF2-40B4-BE49-F238E27FC236}">
                  <a16:creationId xmlns:a16="http://schemas.microsoft.com/office/drawing/2014/main" id="{93624A10-AB45-41E5-99E8-1E437F407D9F}"/>
                </a:ext>
              </a:extLst>
            </p:cNvPr>
            <p:cNvSpPr/>
            <p:nvPr/>
          </p:nvSpPr>
          <p:spPr>
            <a:xfrm flipV="1">
              <a:off x="989512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5" name="Linie">
              <a:extLst>
                <a:ext uri="{FF2B5EF4-FFF2-40B4-BE49-F238E27FC236}">
                  <a16:creationId xmlns:a16="http://schemas.microsoft.com/office/drawing/2014/main" id="{77096B84-5D11-4EC1-948A-465EF593395C}"/>
                </a:ext>
              </a:extLst>
            </p:cNvPr>
            <p:cNvSpPr/>
            <p:nvPr/>
          </p:nvSpPr>
          <p:spPr>
            <a:xfrm flipV="1">
              <a:off x="1001843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6" name="Linie">
              <a:extLst>
                <a:ext uri="{FF2B5EF4-FFF2-40B4-BE49-F238E27FC236}">
                  <a16:creationId xmlns:a16="http://schemas.microsoft.com/office/drawing/2014/main" id="{B43925E9-9200-43EA-9E2E-78C974648E98}"/>
                </a:ext>
              </a:extLst>
            </p:cNvPr>
            <p:cNvSpPr/>
            <p:nvPr/>
          </p:nvSpPr>
          <p:spPr>
            <a:xfrm flipV="1">
              <a:off x="9655175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7" name="Linie">
              <a:extLst>
                <a:ext uri="{FF2B5EF4-FFF2-40B4-BE49-F238E27FC236}">
                  <a16:creationId xmlns:a16="http://schemas.microsoft.com/office/drawing/2014/main" id="{4DCCEEA7-DF16-4F86-81B5-10EAD7389018}"/>
                </a:ext>
              </a:extLst>
            </p:cNvPr>
            <p:cNvSpPr/>
            <p:nvPr/>
          </p:nvSpPr>
          <p:spPr>
            <a:xfrm flipV="1">
              <a:off x="10155130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8" name="Linie">
              <a:extLst>
                <a:ext uri="{FF2B5EF4-FFF2-40B4-BE49-F238E27FC236}">
                  <a16:creationId xmlns:a16="http://schemas.microsoft.com/office/drawing/2014/main" id="{1BD65736-1033-49A9-936A-0359D39C4755}"/>
                </a:ext>
              </a:extLst>
            </p:cNvPr>
            <p:cNvSpPr/>
            <p:nvPr/>
          </p:nvSpPr>
          <p:spPr>
            <a:xfrm flipV="1">
              <a:off x="1038839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9" name="Linie">
              <a:extLst>
                <a:ext uri="{FF2B5EF4-FFF2-40B4-BE49-F238E27FC236}">
                  <a16:creationId xmlns:a16="http://schemas.microsoft.com/office/drawing/2014/main" id="{2CAB589C-CA3D-4C9C-97E6-AB5B2CCA7BFF}"/>
                </a:ext>
              </a:extLst>
            </p:cNvPr>
            <p:cNvSpPr/>
            <p:nvPr/>
          </p:nvSpPr>
          <p:spPr>
            <a:xfrm flipV="1">
              <a:off x="1051170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C86987CD-777F-46AA-AEDC-4E78F37E661C}"/>
                </a:ext>
              </a:extLst>
            </p:cNvPr>
            <p:cNvSpPr txBox="1"/>
            <p:nvPr/>
          </p:nvSpPr>
          <p:spPr>
            <a:xfrm>
              <a:off x="1594959" y="4004896"/>
              <a:ext cx="972781" cy="170860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de-DE" sz="1400" b="1" dirty="0" err="1" smtClean="0"/>
                <a:t>Introduction</a:t>
              </a:r>
              <a:endParaRPr lang="de-DE" sz="1400" b="1" dirty="0"/>
            </a:p>
          </p:txBody>
        </p:sp>
        <p:grpSp>
          <p:nvGrpSpPr>
            <p:cNvPr id="161" name="Gruppieren 160"/>
            <p:cNvGrpSpPr/>
            <p:nvPr/>
          </p:nvGrpSpPr>
          <p:grpSpPr>
            <a:xfrm>
              <a:off x="4060733" y="4004896"/>
              <a:ext cx="1148333" cy="1562428"/>
              <a:chOff x="4799986" y="3448399"/>
              <a:chExt cx="1148333" cy="1562428"/>
            </a:xfrm>
          </p:grpSpPr>
          <p:sp>
            <p:nvSpPr>
              <p:cNvPr id="184" name="Linie">
                <a:extLst>
                  <a:ext uri="{FF2B5EF4-FFF2-40B4-BE49-F238E27FC236}">
                    <a16:creationId xmlns:a16="http://schemas.microsoft.com/office/drawing/2014/main" id="{9FAB96A3-5696-4F09-87B0-AC40721C6F29}"/>
                  </a:ext>
                </a:extLst>
              </p:cNvPr>
              <p:cNvSpPr/>
              <p:nvPr/>
            </p:nvSpPr>
            <p:spPr>
              <a:xfrm flipV="1">
                <a:off x="4842175" y="3482482"/>
                <a:ext cx="1" cy="1528345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00D4C8C0-BB69-47B1-B504-EFC4EE33838E}"/>
                  </a:ext>
                </a:extLst>
              </p:cNvPr>
              <p:cNvSpPr txBox="1"/>
              <p:nvPr/>
            </p:nvSpPr>
            <p:spPr>
              <a:xfrm>
                <a:off x="4799986" y="3448399"/>
                <a:ext cx="1148333" cy="64633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/>
                  <a:t>How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to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work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with</a:t>
                </a:r>
                <a:r>
                  <a:rPr lang="de-DE" sz="1400" b="1" dirty="0"/>
                  <a:t> Notebooks</a:t>
                </a:r>
                <a:endParaRPr lang="de-DE" sz="900" dirty="0"/>
              </a:p>
            </p:txBody>
          </p:sp>
        </p:grpSp>
        <p:grpSp>
          <p:nvGrpSpPr>
            <p:cNvPr id="162" name="Gruppieren 161"/>
            <p:cNvGrpSpPr/>
            <p:nvPr/>
          </p:nvGrpSpPr>
          <p:grpSpPr>
            <a:xfrm>
              <a:off x="2841022" y="3499334"/>
              <a:ext cx="1351876" cy="2064459"/>
              <a:chOff x="2017754" y="3084122"/>
              <a:chExt cx="1351876" cy="2064459"/>
            </a:xfrm>
          </p:grpSpPr>
          <p:sp>
            <p:nvSpPr>
              <p:cNvPr id="182" name="Linie">
                <a:extLst>
                  <a:ext uri="{FF2B5EF4-FFF2-40B4-BE49-F238E27FC236}">
                    <a16:creationId xmlns:a16="http://schemas.microsoft.com/office/drawing/2014/main" id="{E935D6E5-479D-4C4C-9F19-44FFC196B76F}"/>
                  </a:ext>
                </a:extLst>
              </p:cNvPr>
              <p:cNvSpPr/>
              <p:nvPr/>
            </p:nvSpPr>
            <p:spPr>
              <a:xfrm flipV="1">
                <a:off x="2048401" y="3114953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89AE1458-29EB-479B-9837-710F26C334E9}"/>
                  </a:ext>
                </a:extLst>
              </p:cNvPr>
              <p:cNvSpPr txBox="1"/>
              <p:nvPr/>
            </p:nvSpPr>
            <p:spPr>
              <a:xfrm>
                <a:off x="2017754" y="3084122"/>
                <a:ext cx="1351876" cy="341719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 smtClean="0"/>
                  <a:t>Downloading</a:t>
                </a:r>
                <a:r>
                  <a:rPr lang="de-DE" sz="1400" b="1" dirty="0" smtClean="0"/>
                  <a:t> </a:t>
                </a:r>
                <a:r>
                  <a:rPr lang="de-DE" sz="1400" b="1" dirty="0" err="1" smtClean="0"/>
                  <a:t>Anaconda</a:t>
                </a:r>
                <a:endParaRPr lang="de-DE" sz="1400" b="1" dirty="0"/>
              </a:p>
            </p:txBody>
          </p:sp>
        </p:grpSp>
        <p:grpSp>
          <p:nvGrpSpPr>
            <p:cNvPr id="163" name="Gruppieren 162"/>
            <p:cNvGrpSpPr/>
            <p:nvPr/>
          </p:nvGrpSpPr>
          <p:grpSpPr>
            <a:xfrm>
              <a:off x="7769446" y="4007477"/>
              <a:ext cx="1348767" cy="1558882"/>
              <a:chOff x="6403417" y="4004896"/>
              <a:chExt cx="1348767" cy="1558882"/>
            </a:xfrm>
          </p:grpSpPr>
          <p:sp>
            <p:nvSpPr>
              <p:cNvPr id="180" name="Linie">
                <a:extLst>
                  <a:ext uri="{FF2B5EF4-FFF2-40B4-BE49-F238E27FC236}">
                    <a16:creationId xmlns:a16="http://schemas.microsoft.com/office/drawing/2014/main" id="{66BAA7A4-E6C8-4D82-8968-045F79DC1957}"/>
                  </a:ext>
                </a:extLst>
              </p:cNvPr>
              <p:cNvSpPr/>
              <p:nvPr/>
            </p:nvSpPr>
            <p:spPr>
              <a:xfrm flipV="1">
                <a:off x="6442240" y="4038979"/>
                <a:ext cx="1" cy="1524799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339ADA88-95AE-4B90-9574-A431E849CD1E}"/>
                  </a:ext>
                </a:extLst>
              </p:cNvPr>
              <p:cNvSpPr txBox="1"/>
              <p:nvPr/>
            </p:nvSpPr>
            <p:spPr>
              <a:xfrm>
                <a:off x="6403417" y="4004896"/>
                <a:ext cx="1348767" cy="215444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smtClean="0"/>
                  <a:t>NumPy</a:t>
                </a:r>
                <a:endParaRPr lang="de-DE" sz="1400" b="1" dirty="0"/>
              </a:p>
            </p:txBody>
          </p:sp>
        </p:grpSp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534A6542-D4E7-4C57-9E13-B488E77D15F2}"/>
                </a:ext>
              </a:extLst>
            </p:cNvPr>
            <p:cNvSpPr txBox="1"/>
            <p:nvPr/>
          </p:nvSpPr>
          <p:spPr>
            <a:xfrm>
              <a:off x="1588791" y="5608256"/>
              <a:ext cx="581423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Let‘s go!</a:t>
              </a:r>
              <a:endParaRPr lang="en-GB" sz="900" dirty="0"/>
            </a:p>
          </p:txBody>
        </p:sp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D0E54699-0034-4187-B1CB-5C920898BD29}"/>
                </a:ext>
              </a:extLst>
            </p:cNvPr>
            <p:cNvSpPr txBox="1"/>
            <p:nvPr/>
          </p:nvSpPr>
          <p:spPr>
            <a:xfrm>
              <a:off x="3280345" y="5608256"/>
              <a:ext cx="799431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How exciting</a:t>
              </a:r>
              <a:endParaRPr lang="en-GB" sz="900" dirty="0"/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EEA89079-9414-4B64-AB93-C682C6D9B332}"/>
                </a:ext>
              </a:extLst>
            </p:cNvPr>
            <p:cNvSpPr txBox="1"/>
            <p:nvPr/>
          </p:nvSpPr>
          <p:spPr>
            <a:xfrm>
              <a:off x="5507578" y="5599997"/>
              <a:ext cx="882788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Half way there</a:t>
              </a:r>
              <a:endParaRPr lang="en-GB" sz="900" dirty="0"/>
            </a:p>
          </p:txBody>
        </p:sp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0597C28F-F07C-4AA7-A786-E08325BA2AF6}"/>
                </a:ext>
              </a:extLst>
            </p:cNvPr>
            <p:cNvSpPr txBox="1"/>
            <p:nvPr/>
          </p:nvSpPr>
          <p:spPr>
            <a:xfrm>
              <a:off x="7660216" y="5608256"/>
              <a:ext cx="671191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This is fun</a:t>
              </a:r>
              <a:endParaRPr lang="en-GB" sz="900" dirty="0"/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CF5C7B7A-1984-42CB-875E-7EAEA947C79C}"/>
                </a:ext>
              </a:extLst>
            </p:cNvPr>
            <p:cNvSpPr txBox="1"/>
            <p:nvPr/>
          </p:nvSpPr>
          <p:spPr>
            <a:xfrm>
              <a:off x="9587847" y="5608256"/>
              <a:ext cx="1190564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Oh no, already over!</a:t>
              </a:r>
              <a:endParaRPr lang="en-GB" sz="900" dirty="0"/>
            </a:p>
          </p:txBody>
        </p:sp>
        <p:sp>
          <p:nvSpPr>
            <p:cNvPr id="169" name="Linie">
              <a:extLst>
                <a:ext uri="{FF2B5EF4-FFF2-40B4-BE49-F238E27FC236}">
                  <a16:creationId xmlns:a16="http://schemas.microsoft.com/office/drawing/2014/main" id="{4EBA73E1-27F3-41CB-91CC-5F4744E58F17}"/>
                </a:ext>
              </a:extLst>
            </p:cNvPr>
            <p:cNvSpPr/>
            <p:nvPr/>
          </p:nvSpPr>
          <p:spPr>
            <a:xfrm flipV="1">
              <a:off x="8045362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/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1644233" y="5458366"/>
              <a:ext cx="8630037" cy="102062"/>
            </a:xfrm>
            <a:prstGeom prst="rect">
              <a:avLst/>
            </a:prstGeom>
            <a:solidFill>
              <a:srgbClr val="3DC15C">
                <a:alpha val="8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1" name="Gruppieren 170"/>
            <p:cNvGrpSpPr/>
            <p:nvPr/>
          </p:nvGrpSpPr>
          <p:grpSpPr>
            <a:xfrm>
              <a:off x="5648382" y="3503501"/>
              <a:ext cx="1355149" cy="2064459"/>
              <a:chOff x="9587846" y="3501008"/>
              <a:chExt cx="1355149" cy="2064459"/>
            </a:xfrm>
          </p:grpSpPr>
          <p:sp>
            <p:nvSpPr>
              <p:cNvPr id="178" name="Linie">
                <a:extLst>
                  <a:ext uri="{FF2B5EF4-FFF2-40B4-BE49-F238E27FC236}">
                    <a16:creationId xmlns:a16="http://schemas.microsoft.com/office/drawing/2014/main" id="{FC1B8681-F37E-4E91-8083-FA9EAF4D5194}"/>
                  </a:ext>
                </a:extLst>
              </p:cNvPr>
              <p:cNvSpPr/>
              <p:nvPr/>
            </p:nvSpPr>
            <p:spPr>
              <a:xfrm flipV="1">
                <a:off x="9648488" y="3531839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2479025E-B45B-40DC-B7FE-2AEEDBC2CFB0}"/>
                  </a:ext>
                </a:extLst>
              </p:cNvPr>
              <p:cNvSpPr txBox="1"/>
              <p:nvPr/>
            </p:nvSpPr>
            <p:spPr>
              <a:xfrm>
                <a:off x="9587846" y="3501008"/>
                <a:ext cx="1355149" cy="430887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/>
                  <a:t>Programming</a:t>
                </a:r>
                <a:r>
                  <a:rPr lang="de-DE" sz="1400" b="1" dirty="0"/>
                  <a:t> in </a:t>
                </a:r>
                <a:r>
                  <a:rPr lang="de-DE" sz="1400" b="1" dirty="0" smtClean="0"/>
                  <a:t>Python</a:t>
                </a:r>
                <a:endParaRPr lang="de-DE" sz="900" dirty="0"/>
              </a:p>
            </p:txBody>
          </p:sp>
        </p:grpSp>
        <p:grpSp>
          <p:nvGrpSpPr>
            <p:cNvPr id="172" name="Gruppieren 171"/>
            <p:cNvGrpSpPr/>
            <p:nvPr/>
          </p:nvGrpSpPr>
          <p:grpSpPr>
            <a:xfrm>
              <a:off x="8971583" y="3501900"/>
              <a:ext cx="1355149" cy="2064459"/>
              <a:chOff x="9587846" y="3501008"/>
              <a:chExt cx="1355149" cy="2064459"/>
            </a:xfrm>
          </p:grpSpPr>
          <p:sp>
            <p:nvSpPr>
              <p:cNvPr id="176" name="Linie">
                <a:extLst>
                  <a:ext uri="{FF2B5EF4-FFF2-40B4-BE49-F238E27FC236}">
                    <a16:creationId xmlns:a16="http://schemas.microsoft.com/office/drawing/2014/main" id="{FC1B8681-F37E-4E91-8083-FA9EAF4D5194}"/>
                  </a:ext>
                </a:extLst>
              </p:cNvPr>
              <p:cNvSpPr/>
              <p:nvPr/>
            </p:nvSpPr>
            <p:spPr>
              <a:xfrm flipV="1">
                <a:off x="9648488" y="3531839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77" name="Textfeld 176">
                <a:extLst>
                  <a:ext uri="{FF2B5EF4-FFF2-40B4-BE49-F238E27FC236}">
                    <a16:creationId xmlns:a16="http://schemas.microsoft.com/office/drawing/2014/main" id="{2479025E-B45B-40DC-B7FE-2AEEDBC2CFB0}"/>
                  </a:ext>
                </a:extLst>
              </p:cNvPr>
              <p:cNvSpPr txBox="1"/>
              <p:nvPr/>
            </p:nvSpPr>
            <p:spPr>
              <a:xfrm>
                <a:off x="9587846" y="3501008"/>
                <a:ext cx="1355149" cy="353943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smtClean="0"/>
                  <a:t>MatPlotLib</a:t>
                </a:r>
                <a:endParaRPr lang="de-DE" sz="1400" b="1" dirty="0"/>
              </a:p>
              <a:p>
                <a:endParaRPr lang="de-DE" sz="900" dirty="0"/>
              </a:p>
            </p:txBody>
          </p:sp>
        </p:grpSp>
        <p:grpSp>
          <p:nvGrpSpPr>
            <p:cNvPr id="173" name="Gruppieren 172"/>
            <p:cNvGrpSpPr/>
            <p:nvPr/>
          </p:nvGrpSpPr>
          <p:grpSpPr>
            <a:xfrm>
              <a:off x="10235448" y="4007901"/>
              <a:ext cx="1348767" cy="1558882"/>
              <a:chOff x="6403417" y="4004896"/>
              <a:chExt cx="1348767" cy="1558882"/>
            </a:xfrm>
          </p:grpSpPr>
          <p:sp>
            <p:nvSpPr>
              <p:cNvPr id="174" name="Linie">
                <a:extLst>
                  <a:ext uri="{FF2B5EF4-FFF2-40B4-BE49-F238E27FC236}">
                    <a16:creationId xmlns:a16="http://schemas.microsoft.com/office/drawing/2014/main" id="{66BAA7A4-E6C8-4D82-8968-045F79DC1957}"/>
                  </a:ext>
                </a:extLst>
              </p:cNvPr>
              <p:cNvSpPr/>
              <p:nvPr/>
            </p:nvSpPr>
            <p:spPr>
              <a:xfrm flipV="1">
                <a:off x="6442240" y="4038979"/>
                <a:ext cx="1" cy="1524799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75" name="Textfeld 174">
                <a:extLst>
                  <a:ext uri="{FF2B5EF4-FFF2-40B4-BE49-F238E27FC236}">
                    <a16:creationId xmlns:a16="http://schemas.microsoft.com/office/drawing/2014/main" id="{339ADA88-95AE-4B90-9574-A431E849CD1E}"/>
                  </a:ext>
                </a:extLst>
              </p:cNvPr>
              <p:cNvSpPr txBox="1"/>
              <p:nvPr/>
            </p:nvSpPr>
            <p:spPr>
              <a:xfrm>
                <a:off x="6403417" y="4004896"/>
                <a:ext cx="1348767" cy="215444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 smtClean="0"/>
                  <a:t>Cliffhanger</a:t>
                </a:r>
                <a:endParaRPr lang="de-D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3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54287-FAE4-46BF-898C-11403B8F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324895"/>
            <a:ext cx="10620498" cy="688899"/>
          </a:xfrm>
        </p:spPr>
        <p:txBody>
          <a:bodyPr/>
          <a:lstStyle/>
          <a:p>
            <a:r>
              <a:rPr lang="de-DE" dirty="0" err="1" smtClean="0"/>
              <a:t>Cliffhanger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B566B-FF5A-44F1-BAB1-D5780C63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2241550"/>
            <a:ext cx="9108331" cy="399573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Next </a:t>
            </a:r>
            <a:r>
              <a:rPr lang="de-DE" dirty="0" err="1" smtClean="0"/>
              <a:t>Refresher</a:t>
            </a:r>
            <a:r>
              <a:rPr lang="de-DE" dirty="0" smtClean="0"/>
              <a:t> Tutorial:</a:t>
            </a:r>
          </a:p>
          <a:p>
            <a:r>
              <a:rPr lang="de-DE" dirty="0" err="1" smtClean="0"/>
              <a:t>Probably</a:t>
            </a:r>
            <a:r>
              <a:rPr lang="de-DE" dirty="0" smtClean="0"/>
              <a:t> in May</a:t>
            </a:r>
          </a:p>
          <a:p>
            <a:r>
              <a:rPr lang="de-DE" dirty="0" smtClean="0"/>
              <a:t>(Mixed Integer) Linear </a:t>
            </a:r>
            <a:r>
              <a:rPr lang="de-DE" dirty="0" err="1" smtClean="0"/>
              <a:t>Programming</a:t>
            </a:r>
            <a:r>
              <a:rPr lang="de-DE" dirty="0" smtClean="0"/>
              <a:t> in Python (</a:t>
            </a:r>
            <a:r>
              <a:rPr lang="de-DE" dirty="0" err="1" smtClean="0"/>
              <a:t>my</a:t>
            </a:r>
            <a:r>
              <a:rPr lang="de-DE" dirty="0" smtClean="0"/>
              <a:t> personal </a:t>
            </a:r>
            <a:r>
              <a:rPr lang="de-DE" dirty="0" err="1" smtClean="0"/>
              <a:t>favorite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Things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at:</a:t>
            </a:r>
          </a:p>
          <a:p>
            <a:r>
              <a:rPr lang="de-DE" dirty="0" smtClean="0"/>
              <a:t>Cool </a:t>
            </a:r>
            <a:r>
              <a:rPr lang="de-DE" dirty="0" err="1" smtClean="0"/>
              <a:t>graphs</a:t>
            </a:r>
            <a:r>
              <a:rPr lang="de-DE" dirty="0" smtClean="0"/>
              <a:t> in </a:t>
            </a:r>
            <a:r>
              <a:rPr lang="de-DE" dirty="0" smtClean="0">
                <a:hlinkClick r:id="rId2"/>
              </a:rPr>
              <a:t>MatPlotLib</a:t>
            </a:r>
            <a:r>
              <a:rPr lang="de-DE" dirty="0" smtClean="0"/>
              <a:t> (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r>
              <a:rPr lang="de-DE" dirty="0" smtClean="0"/>
              <a:t>,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stuff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NumPy</a:t>
            </a:r>
            <a:r>
              <a:rPr lang="de-DE" dirty="0"/>
              <a:t> (</a:t>
            </a:r>
            <a:r>
              <a:rPr lang="de-DE" dirty="0" err="1"/>
              <a:t>everybody</a:t>
            </a:r>
            <a:r>
              <a:rPr lang="de-DE" dirty="0"/>
              <a:t> </a:t>
            </a:r>
            <a:r>
              <a:rPr lang="de-DE" dirty="0" err="1"/>
              <a:t>loves</a:t>
            </a:r>
            <a:r>
              <a:rPr lang="de-DE" dirty="0"/>
              <a:t> </a:t>
            </a:r>
            <a:r>
              <a:rPr lang="de-DE" dirty="0" err="1" smtClean="0"/>
              <a:t>arrays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err="1"/>
              <a:t>SciPy</a:t>
            </a:r>
            <a:r>
              <a:rPr lang="de-DE" dirty="0"/>
              <a:t> </a:t>
            </a:r>
            <a:r>
              <a:rPr lang="de-DE" dirty="0" err="1"/>
              <a:t>stats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feeling</a:t>
            </a:r>
            <a:r>
              <a:rPr lang="de-DE" dirty="0"/>
              <a:t> like a </a:t>
            </a:r>
            <a:r>
              <a:rPr lang="de-DE" dirty="0" err="1"/>
              <a:t>fancy</a:t>
            </a:r>
            <a:r>
              <a:rPr lang="de-DE" dirty="0"/>
              <a:t> </a:t>
            </a:r>
            <a:r>
              <a:rPr lang="de-DE" dirty="0" err="1"/>
              <a:t>DataScientist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D13B5-9A39-4C23-BBDA-DDC9B435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46286-72BA-4438-9B4B-BA4F8F3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16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8" y="1628800"/>
            <a:ext cx="11591924" cy="688899"/>
          </a:xfrm>
        </p:spPr>
        <p:txBody>
          <a:bodyPr/>
          <a:lstStyle/>
          <a:p>
            <a:pPr algn="ctr"/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,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time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29</a:t>
            </a:fld>
            <a:endParaRPr lang="de-DE"/>
          </a:p>
        </p:txBody>
      </p:sp>
      <p:grpSp>
        <p:nvGrpSpPr>
          <p:cNvPr id="92" name="Gruppieren 91"/>
          <p:cNvGrpSpPr/>
          <p:nvPr/>
        </p:nvGrpSpPr>
        <p:grpSpPr>
          <a:xfrm>
            <a:off x="1343472" y="3501008"/>
            <a:ext cx="10096727" cy="2247421"/>
            <a:chOff x="1487488" y="3499334"/>
            <a:chExt cx="10096727" cy="2247421"/>
          </a:xfrm>
        </p:grpSpPr>
        <p:sp>
          <p:nvSpPr>
            <p:cNvPr id="93" name="Linie">
              <a:extLst>
                <a:ext uri="{FF2B5EF4-FFF2-40B4-BE49-F238E27FC236}">
                  <a16:creationId xmlns:a16="http://schemas.microsoft.com/office/drawing/2014/main" id="{FACB5461-4996-45DE-8F86-CC52DEAE8F25}"/>
                </a:ext>
              </a:extLst>
            </p:cNvPr>
            <p:cNvSpPr/>
            <p:nvPr/>
          </p:nvSpPr>
          <p:spPr>
            <a:xfrm>
              <a:off x="1487488" y="5567159"/>
              <a:ext cx="9180479" cy="1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4" name="Linie">
              <a:extLst>
                <a:ext uri="{FF2B5EF4-FFF2-40B4-BE49-F238E27FC236}">
                  <a16:creationId xmlns:a16="http://schemas.microsoft.com/office/drawing/2014/main" id="{907072D4-CFFE-4E45-9F1D-B62D681C3A10}"/>
                </a:ext>
              </a:extLst>
            </p:cNvPr>
            <p:cNvSpPr/>
            <p:nvPr/>
          </p:nvSpPr>
          <p:spPr>
            <a:xfrm flipV="1">
              <a:off x="1632867" y="4038979"/>
              <a:ext cx="1" cy="1524799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5" name="Linie">
              <a:extLst>
                <a:ext uri="{FF2B5EF4-FFF2-40B4-BE49-F238E27FC236}">
                  <a16:creationId xmlns:a16="http://schemas.microsoft.com/office/drawing/2014/main" id="{00A6A981-8AA4-47D7-AFBC-61C015D607DA}"/>
                </a:ext>
              </a:extLst>
            </p:cNvPr>
            <p:cNvSpPr/>
            <p:nvPr/>
          </p:nvSpPr>
          <p:spPr>
            <a:xfrm flipV="1">
              <a:off x="175618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6" name="Linie">
              <a:extLst>
                <a:ext uri="{FF2B5EF4-FFF2-40B4-BE49-F238E27FC236}">
                  <a16:creationId xmlns:a16="http://schemas.microsoft.com/office/drawing/2014/main" id="{CB3F2BA0-031A-4A36-B118-09ABFF7DC865}"/>
                </a:ext>
              </a:extLst>
            </p:cNvPr>
            <p:cNvSpPr/>
            <p:nvPr/>
          </p:nvSpPr>
          <p:spPr>
            <a:xfrm flipV="1">
              <a:off x="187950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7" name="Linie">
              <a:extLst>
                <a:ext uri="{FF2B5EF4-FFF2-40B4-BE49-F238E27FC236}">
                  <a16:creationId xmlns:a16="http://schemas.microsoft.com/office/drawing/2014/main" id="{557D5FCF-E6C8-452B-B638-432A756A5911}"/>
                </a:ext>
              </a:extLst>
            </p:cNvPr>
            <p:cNvSpPr/>
            <p:nvPr/>
          </p:nvSpPr>
          <p:spPr>
            <a:xfrm flipV="1">
              <a:off x="2002820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8" name="Linie">
              <a:extLst>
                <a:ext uri="{FF2B5EF4-FFF2-40B4-BE49-F238E27FC236}">
                  <a16:creationId xmlns:a16="http://schemas.microsoft.com/office/drawing/2014/main" id="{36103C4D-F96C-48EE-9255-B29FF8027BAA}"/>
                </a:ext>
              </a:extLst>
            </p:cNvPr>
            <p:cNvSpPr/>
            <p:nvPr/>
          </p:nvSpPr>
          <p:spPr>
            <a:xfrm flipV="1">
              <a:off x="212613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9" name="Linie">
              <a:extLst>
                <a:ext uri="{FF2B5EF4-FFF2-40B4-BE49-F238E27FC236}">
                  <a16:creationId xmlns:a16="http://schemas.microsoft.com/office/drawing/2014/main" id="{C9B6F9B5-79AC-4A65-8A60-8D3D2A4EB31E}"/>
                </a:ext>
              </a:extLst>
            </p:cNvPr>
            <p:cNvSpPr/>
            <p:nvPr/>
          </p:nvSpPr>
          <p:spPr>
            <a:xfrm flipV="1">
              <a:off x="224945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0" name="Linie">
              <a:extLst>
                <a:ext uri="{FF2B5EF4-FFF2-40B4-BE49-F238E27FC236}">
                  <a16:creationId xmlns:a16="http://schemas.microsoft.com/office/drawing/2014/main" id="{F04597A8-3D0F-493E-A526-90EA8F1C9F70}"/>
                </a:ext>
              </a:extLst>
            </p:cNvPr>
            <p:cNvSpPr/>
            <p:nvPr/>
          </p:nvSpPr>
          <p:spPr>
            <a:xfrm flipV="1">
              <a:off x="237277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1" name="Linie">
              <a:extLst>
                <a:ext uri="{FF2B5EF4-FFF2-40B4-BE49-F238E27FC236}">
                  <a16:creationId xmlns:a16="http://schemas.microsoft.com/office/drawing/2014/main" id="{A7006451-E7AE-49DD-822B-02375E338A21}"/>
                </a:ext>
              </a:extLst>
            </p:cNvPr>
            <p:cNvSpPr/>
            <p:nvPr/>
          </p:nvSpPr>
          <p:spPr>
            <a:xfrm flipV="1">
              <a:off x="249608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2" name="Linie">
              <a:extLst>
                <a:ext uri="{FF2B5EF4-FFF2-40B4-BE49-F238E27FC236}">
                  <a16:creationId xmlns:a16="http://schemas.microsoft.com/office/drawing/2014/main" id="{C7EBF7C1-86CE-425B-93ED-C90A50ACE5D5}"/>
                </a:ext>
              </a:extLst>
            </p:cNvPr>
            <p:cNvSpPr/>
            <p:nvPr/>
          </p:nvSpPr>
          <p:spPr>
            <a:xfrm flipV="1">
              <a:off x="261940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3" name="Linie">
              <a:extLst>
                <a:ext uri="{FF2B5EF4-FFF2-40B4-BE49-F238E27FC236}">
                  <a16:creationId xmlns:a16="http://schemas.microsoft.com/office/drawing/2014/main" id="{D994B856-54DD-4B3A-BE6D-E77870730FA6}"/>
                </a:ext>
              </a:extLst>
            </p:cNvPr>
            <p:cNvSpPr/>
            <p:nvPr/>
          </p:nvSpPr>
          <p:spPr>
            <a:xfrm flipV="1">
              <a:off x="274272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4" name="Linie">
              <a:extLst>
                <a:ext uri="{FF2B5EF4-FFF2-40B4-BE49-F238E27FC236}">
                  <a16:creationId xmlns:a16="http://schemas.microsoft.com/office/drawing/2014/main" id="{043963F5-1F09-4C54-B329-B8DF9128AA7D}"/>
                </a:ext>
              </a:extLst>
            </p:cNvPr>
            <p:cNvSpPr/>
            <p:nvPr/>
          </p:nvSpPr>
          <p:spPr>
            <a:xfrm flipV="1">
              <a:off x="3240831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5" name="Linie">
              <a:extLst>
                <a:ext uri="{FF2B5EF4-FFF2-40B4-BE49-F238E27FC236}">
                  <a16:creationId xmlns:a16="http://schemas.microsoft.com/office/drawing/2014/main" id="{2E9B86E3-E56A-4A36-B119-C1B0E86107DA}"/>
                </a:ext>
              </a:extLst>
            </p:cNvPr>
            <p:cNvSpPr/>
            <p:nvPr/>
          </p:nvSpPr>
          <p:spPr>
            <a:xfrm flipV="1">
              <a:off x="298935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6" name="Linie">
              <a:extLst>
                <a:ext uri="{FF2B5EF4-FFF2-40B4-BE49-F238E27FC236}">
                  <a16:creationId xmlns:a16="http://schemas.microsoft.com/office/drawing/2014/main" id="{8D211632-D16C-43BD-B5AA-CD5E2600F97E}"/>
                </a:ext>
              </a:extLst>
            </p:cNvPr>
            <p:cNvSpPr/>
            <p:nvPr/>
          </p:nvSpPr>
          <p:spPr>
            <a:xfrm flipV="1">
              <a:off x="311267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7" name="Linie">
              <a:extLst>
                <a:ext uri="{FF2B5EF4-FFF2-40B4-BE49-F238E27FC236}">
                  <a16:creationId xmlns:a16="http://schemas.microsoft.com/office/drawing/2014/main" id="{61CF6E11-1EFC-410B-82F4-E9A4A8E7A4ED}"/>
                </a:ext>
              </a:extLst>
            </p:cNvPr>
            <p:cNvSpPr/>
            <p:nvPr/>
          </p:nvSpPr>
          <p:spPr>
            <a:xfrm flipV="1">
              <a:off x="335930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8" name="Linie">
              <a:extLst>
                <a:ext uri="{FF2B5EF4-FFF2-40B4-BE49-F238E27FC236}">
                  <a16:creationId xmlns:a16="http://schemas.microsoft.com/office/drawing/2014/main" id="{786B7707-99F5-47DB-A4FE-4319C591ABA5}"/>
                </a:ext>
              </a:extLst>
            </p:cNvPr>
            <p:cNvSpPr/>
            <p:nvPr/>
          </p:nvSpPr>
          <p:spPr>
            <a:xfrm flipV="1">
              <a:off x="348262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9" name="Linie">
              <a:extLst>
                <a:ext uri="{FF2B5EF4-FFF2-40B4-BE49-F238E27FC236}">
                  <a16:creationId xmlns:a16="http://schemas.microsoft.com/office/drawing/2014/main" id="{83ADE3AD-DDA4-42B6-B8F4-064BEA0ED4E8}"/>
                </a:ext>
              </a:extLst>
            </p:cNvPr>
            <p:cNvSpPr/>
            <p:nvPr/>
          </p:nvSpPr>
          <p:spPr>
            <a:xfrm flipV="1">
              <a:off x="360594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0" name="Linie">
              <a:extLst>
                <a:ext uri="{FF2B5EF4-FFF2-40B4-BE49-F238E27FC236}">
                  <a16:creationId xmlns:a16="http://schemas.microsoft.com/office/drawing/2014/main" id="{4B168C45-81C3-48B6-A7E6-12DA1C277322}"/>
                </a:ext>
              </a:extLst>
            </p:cNvPr>
            <p:cNvSpPr/>
            <p:nvPr/>
          </p:nvSpPr>
          <p:spPr>
            <a:xfrm flipV="1">
              <a:off x="372926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1" name="Linie">
              <a:extLst>
                <a:ext uri="{FF2B5EF4-FFF2-40B4-BE49-F238E27FC236}">
                  <a16:creationId xmlns:a16="http://schemas.microsoft.com/office/drawing/2014/main" id="{EDECEFC2-9465-4E57-A04D-0442E9949D3C}"/>
                </a:ext>
              </a:extLst>
            </p:cNvPr>
            <p:cNvSpPr/>
            <p:nvPr/>
          </p:nvSpPr>
          <p:spPr>
            <a:xfrm flipV="1">
              <a:off x="385257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2" name="Linie">
              <a:extLst>
                <a:ext uri="{FF2B5EF4-FFF2-40B4-BE49-F238E27FC236}">
                  <a16:creationId xmlns:a16="http://schemas.microsoft.com/office/drawing/2014/main" id="{72749F8F-8F4E-4B5C-BF1B-F341413ADA0A}"/>
                </a:ext>
              </a:extLst>
            </p:cNvPr>
            <p:cNvSpPr/>
            <p:nvPr/>
          </p:nvSpPr>
          <p:spPr>
            <a:xfrm flipV="1">
              <a:off x="397589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3" name="Linie">
              <a:extLst>
                <a:ext uri="{FF2B5EF4-FFF2-40B4-BE49-F238E27FC236}">
                  <a16:creationId xmlns:a16="http://schemas.microsoft.com/office/drawing/2014/main" id="{1BB188A9-7020-417C-AE37-76E74DAB864B}"/>
                </a:ext>
              </a:extLst>
            </p:cNvPr>
            <p:cNvSpPr/>
            <p:nvPr/>
          </p:nvSpPr>
          <p:spPr>
            <a:xfrm flipV="1">
              <a:off x="4223545" y="5363412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4" name="Linie">
              <a:extLst>
                <a:ext uri="{FF2B5EF4-FFF2-40B4-BE49-F238E27FC236}">
                  <a16:creationId xmlns:a16="http://schemas.microsoft.com/office/drawing/2014/main" id="{AD31BC8B-9E0C-4C46-9C17-694450D5CC19}"/>
                </a:ext>
              </a:extLst>
            </p:cNvPr>
            <p:cNvSpPr/>
            <p:nvPr/>
          </p:nvSpPr>
          <p:spPr>
            <a:xfrm flipV="1">
              <a:off x="4343064" y="535630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5" name="Linie">
              <a:extLst>
                <a:ext uri="{FF2B5EF4-FFF2-40B4-BE49-F238E27FC236}">
                  <a16:creationId xmlns:a16="http://schemas.microsoft.com/office/drawing/2014/main" id="{A24F4D4A-6758-406B-959D-4C73862C1BF5}"/>
                </a:ext>
              </a:extLst>
            </p:cNvPr>
            <p:cNvSpPr/>
            <p:nvPr/>
          </p:nvSpPr>
          <p:spPr>
            <a:xfrm flipV="1">
              <a:off x="4836996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6" name="Linie">
              <a:extLst>
                <a:ext uri="{FF2B5EF4-FFF2-40B4-BE49-F238E27FC236}">
                  <a16:creationId xmlns:a16="http://schemas.microsoft.com/office/drawing/2014/main" id="{6405827A-3C0D-4781-A799-D545C70F5D3F}"/>
                </a:ext>
              </a:extLst>
            </p:cNvPr>
            <p:cNvSpPr/>
            <p:nvPr/>
          </p:nvSpPr>
          <p:spPr>
            <a:xfrm flipV="1">
              <a:off x="446916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7" name="Linie">
              <a:extLst>
                <a:ext uri="{FF2B5EF4-FFF2-40B4-BE49-F238E27FC236}">
                  <a16:creationId xmlns:a16="http://schemas.microsoft.com/office/drawing/2014/main" id="{096E2916-75A0-4D0A-B94F-038E7B9F302F}"/>
                </a:ext>
              </a:extLst>
            </p:cNvPr>
            <p:cNvSpPr/>
            <p:nvPr/>
          </p:nvSpPr>
          <p:spPr>
            <a:xfrm flipV="1">
              <a:off x="459248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8" name="Linie">
              <a:extLst>
                <a:ext uri="{FF2B5EF4-FFF2-40B4-BE49-F238E27FC236}">
                  <a16:creationId xmlns:a16="http://schemas.microsoft.com/office/drawing/2014/main" id="{3C73F9A3-5E7C-47AA-B90C-B9694277AF7D}"/>
                </a:ext>
              </a:extLst>
            </p:cNvPr>
            <p:cNvSpPr/>
            <p:nvPr/>
          </p:nvSpPr>
          <p:spPr>
            <a:xfrm flipV="1">
              <a:off x="471579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9" name="Linie">
              <a:extLst>
                <a:ext uri="{FF2B5EF4-FFF2-40B4-BE49-F238E27FC236}">
                  <a16:creationId xmlns:a16="http://schemas.microsoft.com/office/drawing/2014/main" id="{246D8B13-D9F1-46C4-9240-5710DD45C99A}"/>
                </a:ext>
              </a:extLst>
            </p:cNvPr>
            <p:cNvSpPr/>
            <p:nvPr/>
          </p:nvSpPr>
          <p:spPr>
            <a:xfrm flipV="1">
              <a:off x="496243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0" name="Linie">
              <a:extLst>
                <a:ext uri="{FF2B5EF4-FFF2-40B4-BE49-F238E27FC236}">
                  <a16:creationId xmlns:a16="http://schemas.microsoft.com/office/drawing/2014/main" id="{52AF122D-7635-4320-BFE4-A11A7FAC41FE}"/>
                </a:ext>
              </a:extLst>
            </p:cNvPr>
            <p:cNvSpPr/>
            <p:nvPr/>
          </p:nvSpPr>
          <p:spPr>
            <a:xfrm flipV="1">
              <a:off x="508575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1" name="Linie">
              <a:extLst>
                <a:ext uri="{FF2B5EF4-FFF2-40B4-BE49-F238E27FC236}">
                  <a16:creationId xmlns:a16="http://schemas.microsoft.com/office/drawing/2014/main" id="{C26FEFB5-56E2-4F43-9E18-C3FDF48A010E}"/>
                </a:ext>
              </a:extLst>
            </p:cNvPr>
            <p:cNvSpPr/>
            <p:nvPr/>
          </p:nvSpPr>
          <p:spPr>
            <a:xfrm flipV="1">
              <a:off x="520906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2" name="Linie">
              <a:extLst>
                <a:ext uri="{FF2B5EF4-FFF2-40B4-BE49-F238E27FC236}">
                  <a16:creationId xmlns:a16="http://schemas.microsoft.com/office/drawing/2014/main" id="{741FDC32-E793-4538-80AF-62FA8151C7ED}"/>
                </a:ext>
              </a:extLst>
            </p:cNvPr>
            <p:cNvSpPr/>
            <p:nvPr/>
          </p:nvSpPr>
          <p:spPr>
            <a:xfrm flipV="1">
              <a:off x="533238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3" name="Linie">
              <a:extLst>
                <a:ext uri="{FF2B5EF4-FFF2-40B4-BE49-F238E27FC236}">
                  <a16:creationId xmlns:a16="http://schemas.microsoft.com/office/drawing/2014/main" id="{BDFEDFC6-C714-4996-B83E-0B6489CF6AD1}"/>
                </a:ext>
              </a:extLst>
            </p:cNvPr>
            <p:cNvSpPr/>
            <p:nvPr/>
          </p:nvSpPr>
          <p:spPr>
            <a:xfrm flipV="1">
              <a:off x="545570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4" name="Linie">
              <a:extLst>
                <a:ext uri="{FF2B5EF4-FFF2-40B4-BE49-F238E27FC236}">
                  <a16:creationId xmlns:a16="http://schemas.microsoft.com/office/drawing/2014/main" id="{872A11A0-0658-4CA1-A021-8EE9F1115291}"/>
                </a:ext>
              </a:extLst>
            </p:cNvPr>
            <p:cNvSpPr/>
            <p:nvPr/>
          </p:nvSpPr>
          <p:spPr>
            <a:xfrm flipV="1">
              <a:off x="557901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5" name="Linie">
              <a:extLst>
                <a:ext uri="{FF2B5EF4-FFF2-40B4-BE49-F238E27FC236}">
                  <a16:creationId xmlns:a16="http://schemas.microsoft.com/office/drawing/2014/main" id="{556A385B-05FC-458B-948F-D7FF0497CBF3}"/>
                </a:ext>
              </a:extLst>
            </p:cNvPr>
            <p:cNvSpPr/>
            <p:nvPr/>
          </p:nvSpPr>
          <p:spPr>
            <a:xfrm flipV="1">
              <a:off x="6447298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6" name="Linie">
              <a:extLst>
                <a:ext uri="{FF2B5EF4-FFF2-40B4-BE49-F238E27FC236}">
                  <a16:creationId xmlns:a16="http://schemas.microsoft.com/office/drawing/2014/main" id="{5412E8CD-F104-4333-B4E7-434ED9B338E1}"/>
                </a:ext>
              </a:extLst>
            </p:cNvPr>
            <p:cNvSpPr/>
            <p:nvPr/>
          </p:nvSpPr>
          <p:spPr>
            <a:xfrm flipV="1">
              <a:off x="582565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7" name="Linie">
              <a:extLst>
                <a:ext uri="{FF2B5EF4-FFF2-40B4-BE49-F238E27FC236}">
                  <a16:creationId xmlns:a16="http://schemas.microsoft.com/office/drawing/2014/main" id="{49FA929B-CA20-4417-A623-37AA93DF966A}"/>
                </a:ext>
              </a:extLst>
            </p:cNvPr>
            <p:cNvSpPr/>
            <p:nvPr/>
          </p:nvSpPr>
          <p:spPr>
            <a:xfrm flipV="1">
              <a:off x="594897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8" name="Linie">
              <a:extLst>
                <a:ext uri="{FF2B5EF4-FFF2-40B4-BE49-F238E27FC236}">
                  <a16:creationId xmlns:a16="http://schemas.microsoft.com/office/drawing/2014/main" id="{403A6161-52C0-47DB-A141-B5A89659FA11}"/>
                </a:ext>
              </a:extLst>
            </p:cNvPr>
            <p:cNvSpPr/>
            <p:nvPr/>
          </p:nvSpPr>
          <p:spPr>
            <a:xfrm flipV="1">
              <a:off x="607228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9" name="Linie">
              <a:extLst>
                <a:ext uri="{FF2B5EF4-FFF2-40B4-BE49-F238E27FC236}">
                  <a16:creationId xmlns:a16="http://schemas.microsoft.com/office/drawing/2014/main" id="{1EF64B1A-5ABB-4992-B45A-6BB9BD5FD41C}"/>
                </a:ext>
              </a:extLst>
            </p:cNvPr>
            <p:cNvSpPr/>
            <p:nvPr/>
          </p:nvSpPr>
          <p:spPr>
            <a:xfrm flipV="1">
              <a:off x="619560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0" name="Linie">
              <a:extLst>
                <a:ext uri="{FF2B5EF4-FFF2-40B4-BE49-F238E27FC236}">
                  <a16:creationId xmlns:a16="http://schemas.microsoft.com/office/drawing/2014/main" id="{11E0662A-C43C-4805-A14A-305DD304470D}"/>
                </a:ext>
              </a:extLst>
            </p:cNvPr>
            <p:cNvSpPr/>
            <p:nvPr/>
          </p:nvSpPr>
          <p:spPr>
            <a:xfrm flipV="1">
              <a:off x="631892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1" name="Linie">
              <a:extLst>
                <a:ext uri="{FF2B5EF4-FFF2-40B4-BE49-F238E27FC236}">
                  <a16:creationId xmlns:a16="http://schemas.microsoft.com/office/drawing/2014/main" id="{ABF92A4D-507B-4418-89F7-0514119900D5}"/>
                </a:ext>
              </a:extLst>
            </p:cNvPr>
            <p:cNvSpPr/>
            <p:nvPr/>
          </p:nvSpPr>
          <p:spPr>
            <a:xfrm flipV="1">
              <a:off x="656555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2" name="Linie">
              <a:extLst>
                <a:ext uri="{FF2B5EF4-FFF2-40B4-BE49-F238E27FC236}">
                  <a16:creationId xmlns:a16="http://schemas.microsoft.com/office/drawing/2014/main" id="{2A82EB80-AD28-44FA-8C9E-A320DC228BAB}"/>
                </a:ext>
              </a:extLst>
            </p:cNvPr>
            <p:cNvSpPr/>
            <p:nvPr/>
          </p:nvSpPr>
          <p:spPr>
            <a:xfrm flipV="1">
              <a:off x="668887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3" name="Linie">
              <a:extLst>
                <a:ext uri="{FF2B5EF4-FFF2-40B4-BE49-F238E27FC236}">
                  <a16:creationId xmlns:a16="http://schemas.microsoft.com/office/drawing/2014/main" id="{6AEE8789-FC46-470F-9CD6-678C0CDC58C7}"/>
                </a:ext>
              </a:extLst>
            </p:cNvPr>
            <p:cNvSpPr/>
            <p:nvPr/>
          </p:nvSpPr>
          <p:spPr>
            <a:xfrm flipV="1">
              <a:off x="681219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4" name="Linie">
              <a:extLst>
                <a:ext uri="{FF2B5EF4-FFF2-40B4-BE49-F238E27FC236}">
                  <a16:creationId xmlns:a16="http://schemas.microsoft.com/office/drawing/2014/main" id="{56F4086B-A8CB-4314-81CB-C4735802E27D}"/>
                </a:ext>
              </a:extLst>
            </p:cNvPr>
            <p:cNvSpPr/>
            <p:nvPr/>
          </p:nvSpPr>
          <p:spPr>
            <a:xfrm flipV="1">
              <a:off x="693550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5" name="Linie">
              <a:extLst>
                <a:ext uri="{FF2B5EF4-FFF2-40B4-BE49-F238E27FC236}">
                  <a16:creationId xmlns:a16="http://schemas.microsoft.com/office/drawing/2014/main" id="{39619903-0BCD-42D1-80AE-7A96A425FB5E}"/>
                </a:ext>
              </a:extLst>
            </p:cNvPr>
            <p:cNvSpPr/>
            <p:nvPr/>
          </p:nvSpPr>
          <p:spPr>
            <a:xfrm flipV="1">
              <a:off x="705882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6" name="Linie">
              <a:extLst>
                <a:ext uri="{FF2B5EF4-FFF2-40B4-BE49-F238E27FC236}">
                  <a16:creationId xmlns:a16="http://schemas.microsoft.com/office/drawing/2014/main" id="{5E214F80-3625-499A-821C-E5D8B806521A}"/>
                </a:ext>
              </a:extLst>
            </p:cNvPr>
            <p:cNvSpPr/>
            <p:nvPr/>
          </p:nvSpPr>
          <p:spPr>
            <a:xfrm flipV="1">
              <a:off x="718214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7" name="Linie">
              <a:extLst>
                <a:ext uri="{FF2B5EF4-FFF2-40B4-BE49-F238E27FC236}">
                  <a16:creationId xmlns:a16="http://schemas.microsoft.com/office/drawing/2014/main" id="{F75444A8-3E18-4418-9DB7-6825D85E05B4}"/>
                </a:ext>
              </a:extLst>
            </p:cNvPr>
            <p:cNvSpPr/>
            <p:nvPr/>
          </p:nvSpPr>
          <p:spPr>
            <a:xfrm flipV="1">
              <a:off x="730546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8" name="Linie">
              <a:extLst>
                <a:ext uri="{FF2B5EF4-FFF2-40B4-BE49-F238E27FC236}">
                  <a16:creationId xmlns:a16="http://schemas.microsoft.com/office/drawing/2014/main" id="{2516F819-79C1-403B-A30F-6348E76E7B6B}"/>
                </a:ext>
              </a:extLst>
            </p:cNvPr>
            <p:cNvSpPr/>
            <p:nvPr/>
          </p:nvSpPr>
          <p:spPr>
            <a:xfrm flipV="1">
              <a:off x="742877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9" name="Linie">
              <a:extLst>
                <a:ext uri="{FF2B5EF4-FFF2-40B4-BE49-F238E27FC236}">
                  <a16:creationId xmlns:a16="http://schemas.microsoft.com/office/drawing/2014/main" id="{43BB4093-0C55-48AF-80E0-CFA16BA3595E}"/>
                </a:ext>
              </a:extLst>
            </p:cNvPr>
            <p:cNvSpPr/>
            <p:nvPr/>
          </p:nvSpPr>
          <p:spPr>
            <a:xfrm flipV="1">
              <a:off x="755209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0" name="Linie">
              <a:extLst>
                <a:ext uri="{FF2B5EF4-FFF2-40B4-BE49-F238E27FC236}">
                  <a16:creationId xmlns:a16="http://schemas.microsoft.com/office/drawing/2014/main" id="{C187158A-75BC-494C-887F-46F5A7316AA0}"/>
                </a:ext>
              </a:extLst>
            </p:cNvPr>
            <p:cNvSpPr/>
            <p:nvPr/>
          </p:nvSpPr>
          <p:spPr>
            <a:xfrm flipV="1">
              <a:off x="767541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1" name="Linie">
              <a:extLst>
                <a:ext uri="{FF2B5EF4-FFF2-40B4-BE49-F238E27FC236}">
                  <a16:creationId xmlns:a16="http://schemas.microsoft.com/office/drawing/2014/main" id="{077DD2D9-E4ED-475D-A27B-E90C08AE886F}"/>
                </a:ext>
              </a:extLst>
            </p:cNvPr>
            <p:cNvSpPr/>
            <p:nvPr/>
          </p:nvSpPr>
          <p:spPr>
            <a:xfrm flipV="1">
              <a:off x="792204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2" name="Linie">
              <a:extLst>
                <a:ext uri="{FF2B5EF4-FFF2-40B4-BE49-F238E27FC236}">
                  <a16:creationId xmlns:a16="http://schemas.microsoft.com/office/drawing/2014/main" id="{4EBA73E1-27F3-41CB-91CC-5F4744E58F17}"/>
                </a:ext>
              </a:extLst>
            </p:cNvPr>
            <p:cNvSpPr/>
            <p:nvPr/>
          </p:nvSpPr>
          <p:spPr>
            <a:xfrm flipV="1">
              <a:off x="8168682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3" name="Linie">
              <a:extLst>
                <a:ext uri="{FF2B5EF4-FFF2-40B4-BE49-F238E27FC236}">
                  <a16:creationId xmlns:a16="http://schemas.microsoft.com/office/drawing/2014/main" id="{5AAB4D96-40B7-4E6C-9188-9767486E8EEF}"/>
                </a:ext>
              </a:extLst>
            </p:cNvPr>
            <p:cNvSpPr/>
            <p:nvPr/>
          </p:nvSpPr>
          <p:spPr>
            <a:xfrm flipV="1">
              <a:off x="8291998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4" name="Linie">
              <a:extLst>
                <a:ext uri="{FF2B5EF4-FFF2-40B4-BE49-F238E27FC236}">
                  <a16:creationId xmlns:a16="http://schemas.microsoft.com/office/drawing/2014/main" id="{79F74EFF-DFB8-4D15-AC7C-C5DE0C408172}"/>
                </a:ext>
              </a:extLst>
            </p:cNvPr>
            <p:cNvSpPr/>
            <p:nvPr/>
          </p:nvSpPr>
          <p:spPr>
            <a:xfrm flipV="1">
              <a:off x="8415316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5" name="Linie">
              <a:extLst>
                <a:ext uri="{FF2B5EF4-FFF2-40B4-BE49-F238E27FC236}">
                  <a16:creationId xmlns:a16="http://schemas.microsoft.com/office/drawing/2014/main" id="{7F3CC3C5-806E-4EC5-A69F-79FF8AA20269}"/>
                </a:ext>
              </a:extLst>
            </p:cNvPr>
            <p:cNvSpPr/>
            <p:nvPr/>
          </p:nvSpPr>
          <p:spPr>
            <a:xfrm flipV="1">
              <a:off x="8538633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6" name="Linie">
              <a:extLst>
                <a:ext uri="{FF2B5EF4-FFF2-40B4-BE49-F238E27FC236}">
                  <a16:creationId xmlns:a16="http://schemas.microsoft.com/office/drawing/2014/main" id="{67B71EFE-787B-47B1-AC44-E413383EF845}"/>
                </a:ext>
              </a:extLst>
            </p:cNvPr>
            <p:cNvSpPr/>
            <p:nvPr/>
          </p:nvSpPr>
          <p:spPr>
            <a:xfrm flipV="1">
              <a:off x="8661950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7" name="Linie">
              <a:extLst>
                <a:ext uri="{FF2B5EF4-FFF2-40B4-BE49-F238E27FC236}">
                  <a16:creationId xmlns:a16="http://schemas.microsoft.com/office/drawing/2014/main" id="{3CA16F7D-919A-472C-9355-41B2646FB827}"/>
                </a:ext>
              </a:extLst>
            </p:cNvPr>
            <p:cNvSpPr/>
            <p:nvPr/>
          </p:nvSpPr>
          <p:spPr>
            <a:xfrm flipV="1">
              <a:off x="8785268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8" name="Linie">
              <a:extLst>
                <a:ext uri="{FF2B5EF4-FFF2-40B4-BE49-F238E27FC236}">
                  <a16:creationId xmlns:a16="http://schemas.microsoft.com/office/drawing/2014/main" id="{D035C6DC-F84A-4CC3-BD5D-0E2A14D73437}"/>
                </a:ext>
              </a:extLst>
            </p:cNvPr>
            <p:cNvSpPr/>
            <p:nvPr/>
          </p:nvSpPr>
          <p:spPr>
            <a:xfrm flipV="1">
              <a:off x="8908584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9" name="Linie">
              <a:extLst>
                <a:ext uri="{FF2B5EF4-FFF2-40B4-BE49-F238E27FC236}">
                  <a16:creationId xmlns:a16="http://schemas.microsoft.com/office/drawing/2014/main" id="{7B35314F-F633-4A60-AB59-786AF00A7526}"/>
                </a:ext>
              </a:extLst>
            </p:cNvPr>
            <p:cNvSpPr/>
            <p:nvPr/>
          </p:nvSpPr>
          <p:spPr>
            <a:xfrm flipV="1">
              <a:off x="9155219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0" name="Linie">
              <a:extLst>
                <a:ext uri="{FF2B5EF4-FFF2-40B4-BE49-F238E27FC236}">
                  <a16:creationId xmlns:a16="http://schemas.microsoft.com/office/drawing/2014/main" id="{DB8F1E11-8ABD-41EA-8B6E-2AFCD4700745}"/>
                </a:ext>
              </a:extLst>
            </p:cNvPr>
            <p:cNvSpPr/>
            <p:nvPr/>
          </p:nvSpPr>
          <p:spPr>
            <a:xfrm flipV="1">
              <a:off x="9278536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1" name="Linie">
              <a:extLst>
                <a:ext uri="{FF2B5EF4-FFF2-40B4-BE49-F238E27FC236}">
                  <a16:creationId xmlns:a16="http://schemas.microsoft.com/office/drawing/2014/main" id="{F0CEF8E1-6325-47CA-8109-3217DABAE046}"/>
                </a:ext>
              </a:extLst>
            </p:cNvPr>
            <p:cNvSpPr/>
            <p:nvPr/>
          </p:nvSpPr>
          <p:spPr>
            <a:xfrm flipV="1">
              <a:off x="9401854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2" name="Linie">
              <a:extLst>
                <a:ext uri="{FF2B5EF4-FFF2-40B4-BE49-F238E27FC236}">
                  <a16:creationId xmlns:a16="http://schemas.microsoft.com/office/drawing/2014/main" id="{B51FDFF2-B530-43F7-94BA-00F6B3AE8499}"/>
                </a:ext>
              </a:extLst>
            </p:cNvPr>
            <p:cNvSpPr/>
            <p:nvPr/>
          </p:nvSpPr>
          <p:spPr>
            <a:xfrm flipV="1">
              <a:off x="9525170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3" name="Linie">
              <a:extLst>
                <a:ext uri="{FF2B5EF4-FFF2-40B4-BE49-F238E27FC236}">
                  <a16:creationId xmlns:a16="http://schemas.microsoft.com/office/drawing/2014/main" id="{FC1D5E0A-AEB8-4862-ABCB-07D71C574CD0}"/>
                </a:ext>
              </a:extLst>
            </p:cNvPr>
            <p:cNvSpPr/>
            <p:nvPr/>
          </p:nvSpPr>
          <p:spPr>
            <a:xfrm flipV="1">
              <a:off x="977180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4" name="Linie">
              <a:extLst>
                <a:ext uri="{FF2B5EF4-FFF2-40B4-BE49-F238E27FC236}">
                  <a16:creationId xmlns:a16="http://schemas.microsoft.com/office/drawing/2014/main" id="{93624A10-AB45-41E5-99E8-1E437F407D9F}"/>
                </a:ext>
              </a:extLst>
            </p:cNvPr>
            <p:cNvSpPr/>
            <p:nvPr/>
          </p:nvSpPr>
          <p:spPr>
            <a:xfrm flipV="1">
              <a:off x="989512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5" name="Linie">
              <a:extLst>
                <a:ext uri="{FF2B5EF4-FFF2-40B4-BE49-F238E27FC236}">
                  <a16:creationId xmlns:a16="http://schemas.microsoft.com/office/drawing/2014/main" id="{77096B84-5D11-4EC1-948A-465EF593395C}"/>
                </a:ext>
              </a:extLst>
            </p:cNvPr>
            <p:cNvSpPr/>
            <p:nvPr/>
          </p:nvSpPr>
          <p:spPr>
            <a:xfrm flipV="1">
              <a:off x="1001843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6" name="Linie">
              <a:extLst>
                <a:ext uri="{FF2B5EF4-FFF2-40B4-BE49-F238E27FC236}">
                  <a16:creationId xmlns:a16="http://schemas.microsoft.com/office/drawing/2014/main" id="{B43925E9-9200-43EA-9E2E-78C974648E98}"/>
                </a:ext>
              </a:extLst>
            </p:cNvPr>
            <p:cNvSpPr/>
            <p:nvPr/>
          </p:nvSpPr>
          <p:spPr>
            <a:xfrm flipV="1">
              <a:off x="9655175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7" name="Linie">
              <a:extLst>
                <a:ext uri="{FF2B5EF4-FFF2-40B4-BE49-F238E27FC236}">
                  <a16:creationId xmlns:a16="http://schemas.microsoft.com/office/drawing/2014/main" id="{4DCCEEA7-DF16-4F86-81B5-10EAD7389018}"/>
                </a:ext>
              </a:extLst>
            </p:cNvPr>
            <p:cNvSpPr/>
            <p:nvPr/>
          </p:nvSpPr>
          <p:spPr>
            <a:xfrm flipV="1">
              <a:off x="10155130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8" name="Linie">
              <a:extLst>
                <a:ext uri="{FF2B5EF4-FFF2-40B4-BE49-F238E27FC236}">
                  <a16:creationId xmlns:a16="http://schemas.microsoft.com/office/drawing/2014/main" id="{1BD65736-1033-49A9-936A-0359D39C4755}"/>
                </a:ext>
              </a:extLst>
            </p:cNvPr>
            <p:cNvSpPr/>
            <p:nvPr/>
          </p:nvSpPr>
          <p:spPr>
            <a:xfrm flipV="1">
              <a:off x="1038839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9" name="Linie">
              <a:extLst>
                <a:ext uri="{FF2B5EF4-FFF2-40B4-BE49-F238E27FC236}">
                  <a16:creationId xmlns:a16="http://schemas.microsoft.com/office/drawing/2014/main" id="{2CAB589C-CA3D-4C9C-97E6-AB5B2CCA7BFF}"/>
                </a:ext>
              </a:extLst>
            </p:cNvPr>
            <p:cNvSpPr/>
            <p:nvPr/>
          </p:nvSpPr>
          <p:spPr>
            <a:xfrm flipV="1">
              <a:off x="1051170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C86987CD-777F-46AA-AEDC-4E78F37E661C}"/>
                </a:ext>
              </a:extLst>
            </p:cNvPr>
            <p:cNvSpPr txBox="1"/>
            <p:nvPr/>
          </p:nvSpPr>
          <p:spPr>
            <a:xfrm>
              <a:off x="1594959" y="4004896"/>
              <a:ext cx="972781" cy="170860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de-DE" sz="1400" b="1" dirty="0" err="1" smtClean="0"/>
                <a:t>Introduction</a:t>
              </a:r>
              <a:endParaRPr lang="de-DE" sz="1400" b="1" dirty="0"/>
            </a:p>
          </p:txBody>
        </p:sp>
        <p:grpSp>
          <p:nvGrpSpPr>
            <p:cNvPr id="161" name="Gruppieren 160"/>
            <p:cNvGrpSpPr/>
            <p:nvPr/>
          </p:nvGrpSpPr>
          <p:grpSpPr>
            <a:xfrm>
              <a:off x="4060733" y="4004896"/>
              <a:ext cx="1148333" cy="1562428"/>
              <a:chOff x="4799986" y="3448399"/>
              <a:chExt cx="1148333" cy="1562428"/>
            </a:xfrm>
          </p:grpSpPr>
          <p:sp>
            <p:nvSpPr>
              <p:cNvPr id="184" name="Linie">
                <a:extLst>
                  <a:ext uri="{FF2B5EF4-FFF2-40B4-BE49-F238E27FC236}">
                    <a16:creationId xmlns:a16="http://schemas.microsoft.com/office/drawing/2014/main" id="{9FAB96A3-5696-4F09-87B0-AC40721C6F29}"/>
                  </a:ext>
                </a:extLst>
              </p:cNvPr>
              <p:cNvSpPr/>
              <p:nvPr/>
            </p:nvSpPr>
            <p:spPr>
              <a:xfrm flipV="1">
                <a:off x="4842175" y="3482482"/>
                <a:ext cx="1" cy="1528345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00D4C8C0-BB69-47B1-B504-EFC4EE33838E}"/>
                  </a:ext>
                </a:extLst>
              </p:cNvPr>
              <p:cNvSpPr txBox="1"/>
              <p:nvPr/>
            </p:nvSpPr>
            <p:spPr>
              <a:xfrm>
                <a:off x="4799986" y="3448399"/>
                <a:ext cx="1148333" cy="64633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/>
                  <a:t>How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to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work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with</a:t>
                </a:r>
                <a:r>
                  <a:rPr lang="de-DE" sz="1400" b="1" dirty="0"/>
                  <a:t> Notebooks</a:t>
                </a:r>
                <a:endParaRPr lang="de-DE" sz="900" dirty="0"/>
              </a:p>
            </p:txBody>
          </p:sp>
        </p:grpSp>
        <p:grpSp>
          <p:nvGrpSpPr>
            <p:cNvPr id="162" name="Gruppieren 161"/>
            <p:cNvGrpSpPr/>
            <p:nvPr/>
          </p:nvGrpSpPr>
          <p:grpSpPr>
            <a:xfrm>
              <a:off x="2841022" y="3499334"/>
              <a:ext cx="1351876" cy="2064459"/>
              <a:chOff x="2017754" y="3084122"/>
              <a:chExt cx="1351876" cy="2064459"/>
            </a:xfrm>
          </p:grpSpPr>
          <p:sp>
            <p:nvSpPr>
              <p:cNvPr id="182" name="Linie">
                <a:extLst>
                  <a:ext uri="{FF2B5EF4-FFF2-40B4-BE49-F238E27FC236}">
                    <a16:creationId xmlns:a16="http://schemas.microsoft.com/office/drawing/2014/main" id="{E935D6E5-479D-4C4C-9F19-44FFC196B76F}"/>
                  </a:ext>
                </a:extLst>
              </p:cNvPr>
              <p:cNvSpPr/>
              <p:nvPr/>
            </p:nvSpPr>
            <p:spPr>
              <a:xfrm flipV="1">
                <a:off x="2048401" y="3114953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89AE1458-29EB-479B-9837-710F26C334E9}"/>
                  </a:ext>
                </a:extLst>
              </p:cNvPr>
              <p:cNvSpPr txBox="1"/>
              <p:nvPr/>
            </p:nvSpPr>
            <p:spPr>
              <a:xfrm>
                <a:off x="2017754" y="3084122"/>
                <a:ext cx="1351876" cy="341719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 smtClean="0"/>
                  <a:t>Downloading</a:t>
                </a:r>
                <a:r>
                  <a:rPr lang="de-DE" sz="1400" b="1" dirty="0" smtClean="0"/>
                  <a:t> </a:t>
                </a:r>
                <a:r>
                  <a:rPr lang="de-DE" sz="1400" b="1" dirty="0" err="1" smtClean="0"/>
                  <a:t>Anaconda</a:t>
                </a:r>
                <a:endParaRPr lang="de-DE" sz="1400" b="1" dirty="0"/>
              </a:p>
            </p:txBody>
          </p:sp>
        </p:grpSp>
        <p:grpSp>
          <p:nvGrpSpPr>
            <p:cNvPr id="163" name="Gruppieren 162"/>
            <p:cNvGrpSpPr/>
            <p:nvPr/>
          </p:nvGrpSpPr>
          <p:grpSpPr>
            <a:xfrm>
              <a:off x="7769446" y="4007477"/>
              <a:ext cx="1348767" cy="1558882"/>
              <a:chOff x="6403417" y="4004896"/>
              <a:chExt cx="1348767" cy="1558882"/>
            </a:xfrm>
          </p:grpSpPr>
          <p:sp>
            <p:nvSpPr>
              <p:cNvPr id="180" name="Linie">
                <a:extLst>
                  <a:ext uri="{FF2B5EF4-FFF2-40B4-BE49-F238E27FC236}">
                    <a16:creationId xmlns:a16="http://schemas.microsoft.com/office/drawing/2014/main" id="{66BAA7A4-E6C8-4D82-8968-045F79DC1957}"/>
                  </a:ext>
                </a:extLst>
              </p:cNvPr>
              <p:cNvSpPr/>
              <p:nvPr/>
            </p:nvSpPr>
            <p:spPr>
              <a:xfrm flipV="1">
                <a:off x="6442240" y="4038979"/>
                <a:ext cx="1" cy="1524799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339ADA88-95AE-4B90-9574-A431E849CD1E}"/>
                  </a:ext>
                </a:extLst>
              </p:cNvPr>
              <p:cNvSpPr txBox="1"/>
              <p:nvPr/>
            </p:nvSpPr>
            <p:spPr>
              <a:xfrm>
                <a:off x="6403417" y="4004896"/>
                <a:ext cx="1348767" cy="215444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smtClean="0"/>
                  <a:t>NumPy</a:t>
                </a:r>
                <a:endParaRPr lang="de-DE" sz="1400" b="1" dirty="0"/>
              </a:p>
            </p:txBody>
          </p:sp>
        </p:grpSp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534A6542-D4E7-4C57-9E13-B488E77D15F2}"/>
                </a:ext>
              </a:extLst>
            </p:cNvPr>
            <p:cNvSpPr txBox="1"/>
            <p:nvPr/>
          </p:nvSpPr>
          <p:spPr>
            <a:xfrm>
              <a:off x="1588791" y="5608256"/>
              <a:ext cx="581423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Let‘s go!</a:t>
              </a:r>
              <a:endParaRPr lang="en-GB" sz="900" dirty="0"/>
            </a:p>
          </p:txBody>
        </p:sp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D0E54699-0034-4187-B1CB-5C920898BD29}"/>
                </a:ext>
              </a:extLst>
            </p:cNvPr>
            <p:cNvSpPr txBox="1"/>
            <p:nvPr/>
          </p:nvSpPr>
          <p:spPr>
            <a:xfrm>
              <a:off x="3280345" y="5608256"/>
              <a:ext cx="799431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How exciting</a:t>
              </a:r>
              <a:endParaRPr lang="en-GB" sz="900" dirty="0"/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EEA89079-9414-4B64-AB93-C682C6D9B332}"/>
                </a:ext>
              </a:extLst>
            </p:cNvPr>
            <p:cNvSpPr txBox="1"/>
            <p:nvPr/>
          </p:nvSpPr>
          <p:spPr>
            <a:xfrm>
              <a:off x="5507578" y="5599997"/>
              <a:ext cx="882788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Half way there</a:t>
              </a:r>
              <a:endParaRPr lang="en-GB" sz="900" dirty="0"/>
            </a:p>
          </p:txBody>
        </p:sp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0597C28F-F07C-4AA7-A786-E08325BA2AF6}"/>
                </a:ext>
              </a:extLst>
            </p:cNvPr>
            <p:cNvSpPr txBox="1"/>
            <p:nvPr/>
          </p:nvSpPr>
          <p:spPr>
            <a:xfrm>
              <a:off x="7660216" y="5608256"/>
              <a:ext cx="671191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This is fun</a:t>
              </a:r>
              <a:endParaRPr lang="en-GB" sz="900" dirty="0"/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CF5C7B7A-1984-42CB-875E-7EAEA947C79C}"/>
                </a:ext>
              </a:extLst>
            </p:cNvPr>
            <p:cNvSpPr txBox="1"/>
            <p:nvPr/>
          </p:nvSpPr>
          <p:spPr>
            <a:xfrm>
              <a:off x="9587847" y="5608256"/>
              <a:ext cx="1190564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Oh no, already over!</a:t>
              </a:r>
              <a:endParaRPr lang="en-GB" sz="900" dirty="0"/>
            </a:p>
          </p:txBody>
        </p:sp>
        <p:sp>
          <p:nvSpPr>
            <p:cNvPr id="169" name="Linie">
              <a:extLst>
                <a:ext uri="{FF2B5EF4-FFF2-40B4-BE49-F238E27FC236}">
                  <a16:creationId xmlns:a16="http://schemas.microsoft.com/office/drawing/2014/main" id="{4EBA73E1-27F3-41CB-91CC-5F4744E58F17}"/>
                </a:ext>
              </a:extLst>
            </p:cNvPr>
            <p:cNvSpPr/>
            <p:nvPr/>
          </p:nvSpPr>
          <p:spPr>
            <a:xfrm flipV="1">
              <a:off x="8045362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/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1644233" y="5458366"/>
              <a:ext cx="9023734" cy="102062"/>
            </a:xfrm>
            <a:prstGeom prst="rect">
              <a:avLst/>
            </a:prstGeom>
            <a:solidFill>
              <a:srgbClr val="3DC15C">
                <a:alpha val="8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1" name="Gruppieren 170"/>
            <p:cNvGrpSpPr/>
            <p:nvPr/>
          </p:nvGrpSpPr>
          <p:grpSpPr>
            <a:xfrm>
              <a:off x="5648382" y="3503501"/>
              <a:ext cx="1355149" cy="2064459"/>
              <a:chOff x="9587846" y="3501008"/>
              <a:chExt cx="1355149" cy="2064459"/>
            </a:xfrm>
          </p:grpSpPr>
          <p:sp>
            <p:nvSpPr>
              <p:cNvPr id="178" name="Linie">
                <a:extLst>
                  <a:ext uri="{FF2B5EF4-FFF2-40B4-BE49-F238E27FC236}">
                    <a16:creationId xmlns:a16="http://schemas.microsoft.com/office/drawing/2014/main" id="{FC1B8681-F37E-4E91-8083-FA9EAF4D5194}"/>
                  </a:ext>
                </a:extLst>
              </p:cNvPr>
              <p:cNvSpPr/>
              <p:nvPr/>
            </p:nvSpPr>
            <p:spPr>
              <a:xfrm flipV="1">
                <a:off x="9648488" y="3531839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2479025E-B45B-40DC-B7FE-2AEEDBC2CFB0}"/>
                  </a:ext>
                </a:extLst>
              </p:cNvPr>
              <p:cNvSpPr txBox="1"/>
              <p:nvPr/>
            </p:nvSpPr>
            <p:spPr>
              <a:xfrm>
                <a:off x="9587846" y="3501008"/>
                <a:ext cx="1355149" cy="430887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/>
                  <a:t>Programming</a:t>
                </a:r>
                <a:r>
                  <a:rPr lang="de-DE" sz="1400" b="1" dirty="0"/>
                  <a:t> in </a:t>
                </a:r>
                <a:r>
                  <a:rPr lang="de-DE" sz="1400" b="1" dirty="0" smtClean="0"/>
                  <a:t>Python</a:t>
                </a:r>
                <a:endParaRPr lang="de-DE" sz="900" dirty="0"/>
              </a:p>
            </p:txBody>
          </p:sp>
        </p:grpSp>
        <p:grpSp>
          <p:nvGrpSpPr>
            <p:cNvPr id="172" name="Gruppieren 171"/>
            <p:cNvGrpSpPr/>
            <p:nvPr/>
          </p:nvGrpSpPr>
          <p:grpSpPr>
            <a:xfrm>
              <a:off x="8971583" y="3501900"/>
              <a:ext cx="1355149" cy="2064459"/>
              <a:chOff x="9587846" y="3501008"/>
              <a:chExt cx="1355149" cy="2064459"/>
            </a:xfrm>
          </p:grpSpPr>
          <p:sp>
            <p:nvSpPr>
              <p:cNvPr id="176" name="Linie">
                <a:extLst>
                  <a:ext uri="{FF2B5EF4-FFF2-40B4-BE49-F238E27FC236}">
                    <a16:creationId xmlns:a16="http://schemas.microsoft.com/office/drawing/2014/main" id="{FC1B8681-F37E-4E91-8083-FA9EAF4D5194}"/>
                  </a:ext>
                </a:extLst>
              </p:cNvPr>
              <p:cNvSpPr/>
              <p:nvPr/>
            </p:nvSpPr>
            <p:spPr>
              <a:xfrm flipV="1">
                <a:off x="9648488" y="3531839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77" name="Textfeld 176">
                <a:extLst>
                  <a:ext uri="{FF2B5EF4-FFF2-40B4-BE49-F238E27FC236}">
                    <a16:creationId xmlns:a16="http://schemas.microsoft.com/office/drawing/2014/main" id="{2479025E-B45B-40DC-B7FE-2AEEDBC2CFB0}"/>
                  </a:ext>
                </a:extLst>
              </p:cNvPr>
              <p:cNvSpPr txBox="1"/>
              <p:nvPr/>
            </p:nvSpPr>
            <p:spPr>
              <a:xfrm>
                <a:off x="9587846" y="3501008"/>
                <a:ext cx="1355149" cy="353943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smtClean="0"/>
                  <a:t>MatPlotLib</a:t>
                </a:r>
                <a:endParaRPr lang="de-DE" sz="1400" b="1" dirty="0"/>
              </a:p>
              <a:p>
                <a:endParaRPr lang="de-DE" sz="900" dirty="0"/>
              </a:p>
            </p:txBody>
          </p:sp>
        </p:grpSp>
        <p:grpSp>
          <p:nvGrpSpPr>
            <p:cNvPr id="173" name="Gruppieren 172"/>
            <p:cNvGrpSpPr/>
            <p:nvPr/>
          </p:nvGrpSpPr>
          <p:grpSpPr>
            <a:xfrm>
              <a:off x="10235448" y="4007901"/>
              <a:ext cx="1348767" cy="1558882"/>
              <a:chOff x="6403417" y="4004896"/>
              <a:chExt cx="1348767" cy="1558882"/>
            </a:xfrm>
          </p:grpSpPr>
          <p:sp>
            <p:nvSpPr>
              <p:cNvPr id="174" name="Linie">
                <a:extLst>
                  <a:ext uri="{FF2B5EF4-FFF2-40B4-BE49-F238E27FC236}">
                    <a16:creationId xmlns:a16="http://schemas.microsoft.com/office/drawing/2014/main" id="{66BAA7A4-E6C8-4D82-8968-045F79DC1957}"/>
                  </a:ext>
                </a:extLst>
              </p:cNvPr>
              <p:cNvSpPr/>
              <p:nvPr/>
            </p:nvSpPr>
            <p:spPr>
              <a:xfrm flipV="1">
                <a:off x="6442240" y="4038979"/>
                <a:ext cx="1" cy="1524799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75" name="Textfeld 174">
                <a:extLst>
                  <a:ext uri="{FF2B5EF4-FFF2-40B4-BE49-F238E27FC236}">
                    <a16:creationId xmlns:a16="http://schemas.microsoft.com/office/drawing/2014/main" id="{339ADA88-95AE-4B90-9574-A431E849CD1E}"/>
                  </a:ext>
                </a:extLst>
              </p:cNvPr>
              <p:cNvSpPr txBox="1"/>
              <p:nvPr/>
            </p:nvSpPr>
            <p:spPr>
              <a:xfrm>
                <a:off x="6403417" y="4004896"/>
                <a:ext cx="1348767" cy="215444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 smtClean="0"/>
                  <a:t>Cliffhanger</a:t>
                </a:r>
                <a:endParaRPr lang="de-D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42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54287-FAE4-46BF-898C-11403B8F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will do </a:t>
            </a:r>
            <a:r>
              <a:rPr lang="de-DE" dirty="0" err="1" smtClean="0"/>
              <a:t>today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B566B-FF5A-44F1-BAB1-D5780C63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Download and install Anaconda</a:t>
            </a:r>
          </a:p>
          <a:p>
            <a:r>
              <a:rPr lang="en-GB" dirty="0" smtClean="0"/>
              <a:t>Learn how to work with </a:t>
            </a:r>
            <a:r>
              <a:rPr lang="en-GB" dirty="0" err="1" smtClean="0"/>
              <a:t>Jupyter</a:t>
            </a:r>
            <a:r>
              <a:rPr lang="en-GB" dirty="0" smtClean="0"/>
              <a:t> </a:t>
            </a:r>
            <a:r>
              <a:rPr lang="en-GB" dirty="0" smtClean="0"/>
              <a:t>Notebooks</a:t>
            </a:r>
            <a:endParaRPr lang="en-GB" dirty="0" smtClean="0"/>
          </a:p>
          <a:p>
            <a:r>
              <a:rPr lang="en-GB" dirty="0" smtClean="0"/>
              <a:t>Programming in Python (basics)</a:t>
            </a:r>
          </a:p>
          <a:p>
            <a:r>
              <a:rPr lang="en-GB" dirty="0" smtClean="0"/>
              <a:t>Peek View of:</a:t>
            </a:r>
          </a:p>
          <a:p>
            <a:pPr lvl="2">
              <a:lnSpc>
                <a:spcPct val="120000"/>
              </a:lnSpc>
            </a:pPr>
            <a:r>
              <a:rPr lang="en-GB" dirty="0" err="1" smtClean="0"/>
              <a:t>NumPy</a:t>
            </a:r>
            <a:endParaRPr lang="en-GB" dirty="0"/>
          </a:p>
          <a:p>
            <a:pPr lvl="2">
              <a:lnSpc>
                <a:spcPct val="120000"/>
              </a:lnSpc>
            </a:pPr>
            <a:r>
              <a:rPr lang="en-GB" dirty="0" err="1" smtClean="0"/>
              <a:t>MatPlotLib</a:t>
            </a:r>
            <a:endParaRPr lang="en-GB" dirty="0" smtClean="0"/>
          </a:p>
          <a:p>
            <a:r>
              <a:rPr lang="en-GB" dirty="0" err="1" smtClean="0"/>
              <a:t>Cliffhanger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D13B5-9A39-4C23-BBDA-DDC9B435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46286-72BA-4438-9B4B-BA4F8F3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46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8" y="1628800"/>
            <a:ext cx="11591924" cy="688899"/>
          </a:xfrm>
        </p:spPr>
        <p:txBody>
          <a:bodyPr/>
          <a:lstStyle/>
          <a:p>
            <a:pPr algn="ctr"/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4</a:t>
            </a:fld>
            <a:endParaRPr lang="de-DE"/>
          </a:p>
        </p:txBody>
      </p:sp>
      <p:grpSp>
        <p:nvGrpSpPr>
          <p:cNvPr id="104" name="Gruppieren 103"/>
          <p:cNvGrpSpPr/>
          <p:nvPr/>
        </p:nvGrpSpPr>
        <p:grpSpPr>
          <a:xfrm>
            <a:off x="1487488" y="3499334"/>
            <a:ext cx="10096727" cy="2247421"/>
            <a:chOff x="1487488" y="3499334"/>
            <a:chExt cx="10096727" cy="2247421"/>
          </a:xfrm>
        </p:grpSpPr>
        <p:sp>
          <p:nvSpPr>
            <p:cNvPr id="6" name="Linie">
              <a:extLst>
                <a:ext uri="{FF2B5EF4-FFF2-40B4-BE49-F238E27FC236}">
                  <a16:creationId xmlns:a16="http://schemas.microsoft.com/office/drawing/2014/main" id="{FACB5461-4996-45DE-8F86-CC52DEAE8F25}"/>
                </a:ext>
              </a:extLst>
            </p:cNvPr>
            <p:cNvSpPr/>
            <p:nvPr/>
          </p:nvSpPr>
          <p:spPr>
            <a:xfrm>
              <a:off x="1487488" y="5567159"/>
              <a:ext cx="9180479" cy="1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7" name="Linie">
              <a:extLst>
                <a:ext uri="{FF2B5EF4-FFF2-40B4-BE49-F238E27FC236}">
                  <a16:creationId xmlns:a16="http://schemas.microsoft.com/office/drawing/2014/main" id="{907072D4-CFFE-4E45-9F1D-B62D681C3A10}"/>
                </a:ext>
              </a:extLst>
            </p:cNvPr>
            <p:cNvSpPr/>
            <p:nvPr/>
          </p:nvSpPr>
          <p:spPr>
            <a:xfrm flipV="1">
              <a:off x="1632867" y="4038979"/>
              <a:ext cx="1" cy="1524799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" name="Linie">
              <a:extLst>
                <a:ext uri="{FF2B5EF4-FFF2-40B4-BE49-F238E27FC236}">
                  <a16:creationId xmlns:a16="http://schemas.microsoft.com/office/drawing/2014/main" id="{00A6A981-8AA4-47D7-AFBC-61C015D607DA}"/>
                </a:ext>
              </a:extLst>
            </p:cNvPr>
            <p:cNvSpPr/>
            <p:nvPr/>
          </p:nvSpPr>
          <p:spPr>
            <a:xfrm flipV="1">
              <a:off x="175618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" name="Linie">
              <a:extLst>
                <a:ext uri="{FF2B5EF4-FFF2-40B4-BE49-F238E27FC236}">
                  <a16:creationId xmlns:a16="http://schemas.microsoft.com/office/drawing/2014/main" id="{CB3F2BA0-031A-4A36-B118-09ABFF7DC865}"/>
                </a:ext>
              </a:extLst>
            </p:cNvPr>
            <p:cNvSpPr/>
            <p:nvPr/>
          </p:nvSpPr>
          <p:spPr>
            <a:xfrm flipV="1">
              <a:off x="187950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" name="Linie">
              <a:extLst>
                <a:ext uri="{FF2B5EF4-FFF2-40B4-BE49-F238E27FC236}">
                  <a16:creationId xmlns:a16="http://schemas.microsoft.com/office/drawing/2014/main" id="{557D5FCF-E6C8-452B-B638-432A756A5911}"/>
                </a:ext>
              </a:extLst>
            </p:cNvPr>
            <p:cNvSpPr/>
            <p:nvPr/>
          </p:nvSpPr>
          <p:spPr>
            <a:xfrm flipV="1">
              <a:off x="2002820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" name="Linie">
              <a:extLst>
                <a:ext uri="{FF2B5EF4-FFF2-40B4-BE49-F238E27FC236}">
                  <a16:creationId xmlns:a16="http://schemas.microsoft.com/office/drawing/2014/main" id="{36103C4D-F96C-48EE-9255-B29FF8027BAA}"/>
                </a:ext>
              </a:extLst>
            </p:cNvPr>
            <p:cNvSpPr/>
            <p:nvPr/>
          </p:nvSpPr>
          <p:spPr>
            <a:xfrm flipV="1">
              <a:off x="212613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" name="Linie">
              <a:extLst>
                <a:ext uri="{FF2B5EF4-FFF2-40B4-BE49-F238E27FC236}">
                  <a16:creationId xmlns:a16="http://schemas.microsoft.com/office/drawing/2014/main" id="{C9B6F9B5-79AC-4A65-8A60-8D3D2A4EB31E}"/>
                </a:ext>
              </a:extLst>
            </p:cNvPr>
            <p:cNvSpPr/>
            <p:nvPr/>
          </p:nvSpPr>
          <p:spPr>
            <a:xfrm flipV="1">
              <a:off x="224945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" name="Linie">
              <a:extLst>
                <a:ext uri="{FF2B5EF4-FFF2-40B4-BE49-F238E27FC236}">
                  <a16:creationId xmlns:a16="http://schemas.microsoft.com/office/drawing/2014/main" id="{F04597A8-3D0F-493E-A526-90EA8F1C9F70}"/>
                </a:ext>
              </a:extLst>
            </p:cNvPr>
            <p:cNvSpPr/>
            <p:nvPr/>
          </p:nvSpPr>
          <p:spPr>
            <a:xfrm flipV="1">
              <a:off x="237277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6" name="Linie">
              <a:extLst>
                <a:ext uri="{FF2B5EF4-FFF2-40B4-BE49-F238E27FC236}">
                  <a16:creationId xmlns:a16="http://schemas.microsoft.com/office/drawing/2014/main" id="{A7006451-E7AE-49DD-822B-02375E338A21}"/>
                </a:ext>
              </a:extLst>
            </p:cNvPr>
            <p:cNvSpPr/>
            <p:nvPr/>
          </p:nvSpPr>
          <p:spPr>
            <a:xfrm flipV="1">
              <a:off x="249608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7" name="Linie">
              <a:extLst>
                <a:ext uri="{FF2B5EF4-FFF2-40B4-BE49-F238E27FC236}">
                  <a16:creationId xmlns:a16="http://schemas.microsoft.com/office/drawing/2014/main" id="{C7EBF7C1-86CE-425B-93ED-C90A50ACE5D5}"/>
                </a:ext>
              </a:extLst>
            </p:cNvPr>
            <p:cNvSpPr/>
            <p:nvPr/>
          </p:nvSpPr>
          <p:spPr>
            <a:xfrm flipV="1">
              <a:off x="261940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8" name="Linie">
              <a:extLst>
                <a:ext uri="{FF2B5EF4-FFF2-40B4-BE49-F238E27FC236}">
                  <a16:creationId xmlns:a16="http://schemas.microsoft.com/office/drawing/2014/main" id="{D994B856-54DD-4B3A-BE6D-E77870730FA6}"/>
                </a:ext>
              </a:extLst>
            </p:cNvPr>
            <p:cNvSpPr/>
            <p:nvPr/>
          </p:nvSpPr>
          <p:spPr>
            <a:xfrm flipV="1">
              <a:off x="274272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9" name="Linie">
              <a:extLst>
                <a:ext uri="{FF2B5EF4-FFF2-40B4-BE49-F238E27FC236}">
                  <a16:creationId xmlns:a16="http://schemas.microsoft.com/office/drawing/2014/main" id="{043963F5-1F09-4C54-B329-B8DF9128AA7D}"/>
                </a:ext>
              </a:extLst>
            </p:cNvPr>
            <p:cNvSpPr/>
            <p:nvPr/>
          </p:nvSpPr>
          <p:spPr>
            <a:xfrm flipV="1">
              <a:off x="3240831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20" name="Linie">
              <a:extLst>
                <a:ext uri="{FF2B5EF4-FFF2-40B4-BE49-F238E27FC236}">
                  <a16:creationId xmlns:a16="http://schemas.microsoft.com/office/drawing/2014/main" id="{2E9B86E3-E56A-4A36-B119-C1B0E86107DA}"/>
                </a:ext>
              </a:extLst>
            </p:cNvPr>
            <p:cNvSpPr/>
            <p:nvPr/>
          </p:nvSpPr>
          <p:spPr>
            <a:xfrm flipV="1">
              <a:off x="298935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21" name="Linie">
              <a:extLst>
                <a:ext uri="{FF2B5EF4-FFF2-40B4-BE49-F238E27FC236}">
                  <a16:creationId xmlns:a16="http://schemas.microsoft.com/office/drawing/2014/main" id="{8D211632-D16C-43BD-B5AA-CD5E2600F97E}"/>
                </a:ext>
              </a:extLst>
            </p:cNvPr>
            <p:cNvSpPr/>
            <p:nvPr/>
          </p:nvSpPr>
          <p:spPr>
            <a:xfrm flipV="1">
              <a:off x="311267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22" name="Linie">
              <a:extLst>
                <a:ext uri="{FF2B5EF4-FFF2-40B4-BE49-F238E27FC236}">
                  <a16:creationId xmlns:a16="http://schemas.microsoft.com/office/drawing/2014/main" id="{61CF6E11-1EFC-410B-82F4-E9A4A8E7A4ED}"/>
                </a:ext>
              </a:extLst>
            </p:cNvPr>
            <p:cNvSpPr/>
            <p:nvPr/>
          </p:nvSpPr>
          <p:spPr>
            <a:xfrm flipV="1">
              <a:off x="335930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23" name="Linie">
              <a:extLst>
                <a:ext uri="{FF2B5EF4-FFF2-40B4-BE49-F238E27FC236}">
                  <a16:creationId xmlns:a16="http://schemas.microsoft.com/office/drawing/2014/main" id="{786B7707-99F5-47DB-A4FE-4319C591ABA5}"/>
                </a:ext>
              </a:extLst>
            </p:cNvPr>
            <p:cNvSpPr/>
            <p:nvPr/>
          </p:nvSpPr>
          <p:spPr>
            <a:xfrm flipV="1">
              <a:off x="348262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24" name="Linie">
              <a:extLst>
                <a:ext uri="{FF2B5EF4-FFF2-40B4-BE49-F238E27FC236}">
                  <a16:creationId xmlns:a16="http://schemas.microsoft.com/office/drawing/2014/main" id="{83ADE3AD-DDA4-42B6-B8F4-064BEA0ED4E8}"/>
                </a:ext>
              </a:extLst>
            </p:cNvPr>
            <p:cNvSpPr/>
            <p:nvPr/>
          </p:nvSpPr>
          <p:spPr>
            <a:xfrm flipV="1">
              <a:off x="360594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25" name="Linie">
              <a:extLst>
                <a:ext uri="{FF2B5EF4-FFF2-40B4-BE49-F238E27FC236}">
                  <a16:creationId xmlns:a16="http://schemas.microsoft.com/office/drawing/2014/main" id="{4B168C45-81C3-48B6-A7E6-12DA1C277322}"/>
                </a:ext>
              </a:extLst>
            </p:cNvPr>
            <p:cNvSpPr/>
            <p:nvPr/>
          </p:nvSpPr>
          <p:spPr>
            <a:xfrm flipV="1">
              <a:off x="372926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26" name="Linie">
              <a:extLst>
                <a:ext uri="{FF2B5EF4-FFF2-40B4-BE49-F238E27FC236}">
                  <a16:creationId xmlns:a16="http://schemas.microsoft.com/office/drawing/2014/main" id="{EDECEFC2-9465-4E57-A04D-0442E9949D3C}"/>
                </a:ext>
              </a:extLst>
            </p:cNvPr>
            <p:cNvSpPr/>
            <p:nvPr/>
          </p:nvSpPr>
          <p:spPr>
            <a:xfrm flipV="1">
              <a:off x="385257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27" name="Linie">
              <a:extLst>
                <a:ext uri="{FF2B5EF4-FFF2-40B4-BE49-F238E27FC236}">
                  <a16:creationId xmlns:a16="http://schemas.microsoft.com/office/drawing/2014/main" id="{72749F8F-8F4E-4B5C-BF1B-F341413ADA0A}"/>
                </a:ext>
              </a:extLst>
            </p:cNvPr>
            <p:cNvSpPr/>
            <p:nvPr/>
          </p:nvSpPr>
          <p:spPr>
            <a:xfrm flipV="1">
              <a:off x="397589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28" name="Linie">
              <a:extLst>
                <a:ext uri="{FF2B5EF4-FFF2-40B4-BE49-F238E27FC236}">
                  <a16:creationId xmlns:a16="http://schemas.microsoft.com/office/drawing/2014/main" id="{1BB188A9-7020-417C-AE37-76E74DAB864B}"/>
                </a:ext>
              </a:extLst>
            </p:cNvPr>
            <p:cNvSpPr/>
            <p:nvPr/>
          </p:nvSpPr>
          <p:spPr>
            <a:xfrm flipV="1">
              <a:off x="4223545" y="5363412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29" name="Linie">
              <a:extLst>
                <a:ext uri="{FF2B5EF4-FFF2-40B4-BE49-F238E27FC236}">
                  <a16:creationId xmlns:a16="http://schemas.microsoft.com/office/drawing/2014/main" id="{AD31BC8B-9E0C-4C46-9C17-694450D5CC19}"/>
                </a:ext>
              </a:extLst>
            </p:cNvPr>
            <p:cNvSpPr/>
            <p:nvPr/>
          </p:nvSpPr>
          <p:spPr>
            <a:xfrm flipV="1">
              <a:off x="4343064" y="535630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30" name="Linie">
              <a:extLst>
                <a:ext uri="{FF2B5EF4-FFF2-40B4-BE49-F238E27FC236}">
                  <a16:creationId xmlns:a16="http://schemas.microsoft.com/office/drawing/2014/main" id="{A24F4D4A-6758-406B-959D-4C73862C1BF5}"/>
                </a:ext>
              </a:extLst>
            </p:cNvPr>
            <p:cNvSpPr/>
            <p:nvPr/>
          </p:nvSpPr>
          <p:spPr>
            <a:xfrm flipV="1">
              <a:off x="4836996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31" name="Linie">
              <a:extLst>
                <a:ext uri="{FF2B5EF4-FFF2-40B4-BE49-F238E27FC236}">
                  <a16:creationId xmlns:a16="http://schemas.microsoft.com/office/drawing/2014/main" id="{6405827A-3C0D-4781-A799-D545C70F5D3F}"/>
                </a:ext>
              </a:extLst>
            </p:cNvPr>
            <p:cNvSpPr/>
            <p:nvPr/>
          </p:nvSpPr>
          <p:spPr>
            <a:xfrm flipV="1">
              <a:off x="446916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32" name="Linie">
              <a:extLst>
                <a:ext uri="{FF2B5EF4-FFF2-40B4-BE49-F238E27FC236}">
                  <a16:creationId xmlns:a16="http://schemas.microsoft.com/office/drawing/2014/main" id="{096E2916-75A0-4D0A-B94F-038E7B9F302F}"/>
                </a:ext>
              </a:extLst>
            </p:cNvPr>
            <p:cNvSpPr/>
            <p:nvPr/>
          </p:nvSpPr>
          <p:spPr>
            <a:xfrm flipV="1">
              <a:off x="459248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33" name="Linie">
              <a:extLst>
                <a:ext uri="{FF2B5EF4-FFF2-40B4-BE49-F238E27FC236}">
                  <a16:creationId xmlns:a16="http://schemas.microsoft.com/office/drawing/2014/main" id="{3C73F9A3-5E7C-47AA-B90C-B9694277AF7D}"/>
                </a:ext>
              </a:extLst>
            </p:cNvPr>
            <p:cNvSpPr/>
            <p:nvPr/>
          </p:nvSpPr>
          <p:spPr>
            <a:xfrm flipV="1">
              <a:off x="471579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34" name="Linie">
              <a:extLst>
                <a:ext uri="{FF2B5EF4-FFF2-40B4-BE49-F238E27FC236}">
                  <a16:creationId xmlns:a16="http://schemas.microsoft.com/office/drawing/2014/main" id="{246D8B13-D9F1-46C4-9240-5710DD45C99A}"/>
                </a:ext>
              </a:extLst>
            </p:cNvPr>
            <p:cNvSpPr/>
            <p:nvPr/>
          </p:nvSpPr>
          <p:spPr>
            <a:xfrm flipV="1">
              <a:off x="496243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35" name="Linie">
              <a:extLst>
                <a:ext uri="{FF2B5EF4-FFF2-40B4-BE49-F238E27FC236}">
                  <a16:creationId xmlns:a16="http://schemas.microsoft.com/office/drawing/2014/main" id="{52AF122D-7635-4320-BFE4-A11A7FAC41FE}"/>
                </a:ext>
              </a:extLst>
            </p:cNvPr>
            <p:cNvSpPr/>
            <p:nvPr/>
          </p:nvSpPr>
          <p:spPr>
            <a:xfrm flipV="1">
              <a:off x="508575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36" name="Linie">
              <a:extLst>
                <a:ext uri="{FF2B5EF4-FFF2-40B4-BE49-F238E27FC236}">
                  <a16:creationId xmlns:a16="http://schemas.microsoft.com/office/drawing/2014/main" id="{C26FEFB5-56E2-4F43-9E18-C3FDF48A010E}"/>
                </a:ext>
              </a:extLst>
            </p:cNvPr>
            <p:cNvSpPr/>
            <p:nvPr/>
          </p:nvSpPr>
          <p:spPr>
            <a:xfrm flipV="1">
              <a:off x="520906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37" name="Linie">
              <a:extLst>
                <a:ext uri="{FF2B5EF4-FFF2-40B4-BE49-F238E27FC236}">
                  <a16:creationId xmlns:a16="http://schemas.microsoft.com/office/drawing/2014/main" id="{741FDC32-E793-4538-80AF-62FA8151C7ED}"/>
                </a:ext>
              </a:extLst>
            </p:cNvPr>
            <p:cNvSpPr/>
            <p:nvPr/>
          </p:nvSpPr>
          <p:spPr>
            <a:xfrm flipV="1">
              <a:off x="533238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38" name="Linie">
              <a:extLst>
                <a:ext uri="{FF2B5EF4-FFF2-40B4-BE49-F238E27FC236}">
                  <a16:creationId xmlns:a16="http://schemas.microsoft.com/office/drawing/2014/main" id="{BDFEDFC6-C714-4996-B83E-0B6489CF6AD1}"/>
                </a:ext>
              </a:extLst>
            </p:cNvPr>
            <p:cNvSpPr/>
            <p:nvPr/>
          </p:nvSpPr>
          <p:spPr>
            <a:xfrm flipV="1">
              <a:off x="545570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39" name="Linie">
              <a:extLst>
                <a:ext uri="{FF2B5EF4-FFF2-40B4-BE49-F238E27FC236}">
                  <a16:creationId xmlns:a16="http://schemas.microsoft.com/office/drawing/2014/main" id="{872A11A0-0658-4CA1-A021-8EE9F1115291}"/>
                </a:ext>
              </a:extLst>
            </p:cNvPr>
            <p:cNvSpPr/>
            <p:nvPr/>
          </p:nvSpPr>
          <p:spPr>
            <a:xfrm flipV="1">
              <a:off x="557901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40" name="Linie">
              <a:extLst>
                <a:ext uri="{FF2B5EF4-FFF2-40B4-BE49-F238E27FC236}">
                  <a16:creationId xmlns:a16="http://schemas.microsoft.com/office/drawing/2014/main" id="{556A385B-05FC-458B-948F-D7FF0497CBF3}"/>
                </a:ext>
              </a:extLst>
            </p:cNvPr>
            <p:cNvSpPr/>
            <p:nvPr/>
          </p:nvSpPr>
          <p:spPr>
            <a:xfrm flipV="1">
              <a:off x="6447298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41" name="Linie">
              <a:extLst>
                <a:ext uri="{FF2B5EF4-FFF2-40B4-BE49-F238E27FC236}">
                  <a16:creationId xmlns:a16="http://schemas.microsoft.com/office/drawing/2014/main" id="{5412E8CD-F104-4333-B4E7-434ED9B338E1}"/>
                </a:ext>
              </a:extLst>
            </p:cNvPr>
            <p:cNvSpPr/>
            <p:nvPr/>
          </p:nvSpPr>
          <p:spPr>
            <a:xfrm flipV="1">
              <a:off x="582565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42" name="Linie">
              <a:extLst>
                <a:ext uri="{FF2B5EF4-FFF2-40B4-BE49-F238E27FC236}">
                  <a16:creationId xmlns:a16="http://schemas.microsoft.com/office/drawing/2014/main" id="{49FA929B-CA20-4417-A623-37AA93DF966A}"/>
                </a:ext>
              </a:extLst>
            </p:cNvPr>
            <p:cNvSpPr/>
            <p:nvPr/>
          </p:nvSpPr>
          <p:spPr>
            <a:xfrm flipV="1">
              <a:off x="594897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43" name="Linie">
              <a:extLst>
                <a:ext uri="{FF2B5EF4-FFF2-40B4-BE49-F238E27FC236}">
                  <a16:creationId xmlns:a16="http://schemas.microsoft.com/office/drawing/2014/main" id="{403A6161-52C0-47DB-A141-B5A89659FA11}"/>
                </a:ext>
              </a:extLst>
            </p:cNvPr>
            <p:cNvSpPr/>
            <p:nvPr/>
          </p:nvSpPr>
          <p:spPr>
            <a:xfrm flipV="1">
              <a:off x="607228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44" name="Linie">
              <a:extLst>
                <a:ext uri="{FF2B5EF4-FFF2-40B4-BE49-F238E27FC236}">
                  <a16:creationId xmlns:a16="http://schemas.microsoft.com/office/drawing/2014/main" id="{1EF64B1A-5ABB-4992-B45A-6BB9BD5FD41C}"/>
                </a:ext>
              </a:extLst>
            </p:cNvPr>
            <p:cNvSpPr/>
            <p:nvPr/>
          </p:nvSpPr>
          <p:spPr>
            <a:xfrm flipV="1">
              <a:off x="619560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45" name="Linie">
              <a:extLst>
                <a:ext uri="{FF2B5EF4-FFF2-40B4-BE49-F238E27FC236}">
                  <a16:creationId xmlns:a16="http://schemas.microsoft.com/office/drawing/2014/main" id="{11E0662A-C43C-4805-A14A-305DD304470D}"/>
                </a:ext>
              </a:extLst>
            </p:cNvPr>
            <p:cNvSpPr/>
            <p:nvPr/>
          </p:nvSpPr>
          <p:spPr>
            <a:xfrm flipV="1">
              <a:off x="631892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46" name="Linie">
              <a:extLst>
                <a:ext uri="{FF2B5EF4-FFF2-40B4-BE49-F238E27FC236}">
                  <a16:creationId xmlns:a16="http://schemas.microsoft.com/office/drawing/2014/main" id="{ABF92A4D-507B-4418-89F7-0514119900D5}"/>
                </a:ext>
              </a:extLst>
            </p:cNvPr>
            <p:cNvSpPr/>
            <p:nvPr/>
          </p:nvSpPr>
          <p:spPr>
            <a:xfrm flipV="1">
              <a:off x="656555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47" name="Linie">
              <a:extLst>
                <a:ext uri="{FF2B5EF4-FFF2-40B4-BE49-F238E27FC236}">
                  <a16:creationId xmlns:a16="http://schemas.microsoft.com/office/drawing/2014/main" id="{2A82EB80-AD28-44FA-8C9E-A320DC228BAB}"/>
                </a:ext>
              </a:extLst>
            </p:cNvPr>
            <p:cNvSpPr/>
            <p:nvPr/>
          </p:nvSpPr>
          <p:spPr>
            <a:xfrm flipV="1">
              <a:off x="668887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48" name="Linie">
              <a:extLst>
                <a:ext uri="{FF2B5EF4-FFF2-40B4-BE49-F238E27FC236}">
                  <a16:creationId xmlns:a16="http://schemas.microsoft.com/office/drawing/2014/main" id="{6AEE8789-FC46-470F-9CD6-678C0CDC58C7}"/>
                </a:ext>
              </a:extLst>
            </p:cNvPr>
            <p:cNvSpPr/>
            <p:nvPr/>
          </p:nvSpPr>
          <p:spPr>
            <a:xfrm flipV="1">
              <a:off x="681219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49" name="Linie">
              <a:extLst>
                <a:ext uri="{FF2B5EF4-FFF2-40B4-BE49-F238E27FC236}">
                  <a16:creationId xmlns:a16="http://schemas.microsoft.com/office/drawing/2014/main" id="{56F4086B-A8CB-4314-81CB-C4735802E27D}"/>
                </a:ext>
              </a:extLst>
            </p:cNvPr>
            <p:cNvSpPr/>
            <p:nvPr/>
          </p:nvSpPr>
          <p:spPr>
            <a:xfrm flipV="1">
              <a:off x="693550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50" name="Linie">
              <a:extLst>
                <a:ext uri="{FF2B5EF4-FFF2-40B4-BE49-F238E27FC236}">
                  <a16:creationId xmlns:a16="http://schemas.microsoft.com/office/drawing/2014/main" id="{39619903-0BCD-42D1-80AE-7A96A425FB5E}"/>
                </a:ext>
              </a:extLst>
            </p:cNvPr>
            <p:cNvSpPr/>
            <p:nvPr/>
          </p:nvSpPr>
          <p:spPr>
            <a:xfrm flipV="1">
              <a:off x="705882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51" name="Linie">
              <a:extLst>
                <a:ext uri="{FF2B5EF4-FFF2-40B4-BE49-F238E27FC236}">
                  <a16:creationId xmlns:a16="http://schemas.microsoft.com/office/drawing/2014/main" id="{5E214F80-3625-499A-821C-E5D8B806521A}"/>
                </a:ext>
              </a:extLst>
            </p:cNvPr>
            <p:cNvSpPr/>
            <p:nvPr/>
          </p:nvSpPr>
          <p:spPr>
            <a:xfrm flipV="1">
              <a:off x="718214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52" name="Linie">
              <a:extLst>
                <a:ext uri="{FF2B5EF4-FFF2-40B4-BE49-F238E27FC236}">
                  <a16:creationId xmlns:a16="http://schemas.microsoft.com/office/drawing/2014/main" id="{F75444A8-3E18-4418-9DB7-6825D85E05B4}"/>
                </a:ext>
              </a:extLst>
            </p:cNvPr>
            <p:cNvSpPr/>
            <p:nvPr/>
          </p:nvSpPr>
          <p:spPr>
            <a:xfrm flipV="1">
              <a:off x="730546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53" name="Linie">
              <a:extLst>
                <a:ext uri="{FF2B5EF4-FFF2-40B4-BE49-F238E27FC236}">
                  <a16:creationId xmlns:a16="http://schemas.microsoft.com/office/drawing/2014/main" id="{2516F819-79C1-403B-A30F-6348E76E7B6B}"/>
                </a:ext>
              </a:extLst>
            </p:cNvPr>
            <p:cNvSpPr/>
            <p:nvPr/>
          </p:nvSpPr>
          <p:spPr>
            <a:xfrm flipV="1">
              <a:off x="742877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54" name="Linie">
              <a:extLst>
                <a:ext uri="{FF2B5EF4-FFF2-40B4-BE49-F238E27FC236}">
                  <a16:creationId xmlns:a16="http://schemas.microsoft.com/office/drawing/2014/main" id="{43BB4093-0C55-48AF-80E0-CFA16BA3595E}"/>
                </a:ext>
              </a:extLst>
            </p:cNvPr>
            <p:cNvSpPr/>
            <p:nvPr/>
          </p:nvSpPr>
          <p:spPr>
            <a:xfrm flipV="1">
              <a:off x="755209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55" name="Linie">
              <a:extLst>
                <a:ext uri="{FF2B5EF4-FFF2-40B4-BE49-F238E27FC236}">
                  <a16:creationId xmlns:a16="http://schemas.microsoft.com/office/drawing/2014/main" id="{C187158A-75BC-494C-887F-46F5A7316AA0}"/>
                </a:ext>
              </a:extLst>
            </p:cNvPr>
            <p:cNvSpPr/>
            <p:nvPr/>
          </p:nvSpPr>
          <p:spPr>
            <a:xfrm flipV="1">
              <a:off x="767541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57" name="Linie">
              <a:extLst>
                <a:ext uri="{FF2B5EF4-FFF2-40B4-BE49-F238E27FC236}">
                  <a16:creationId xmlns:a16="http://schemas.microsoft.com/office/drawing/2014/main" id="{077DD2D9-E4ED-475D-A27B-E90C08AE886F}"/>
                </a:ext>
              </a:extLst>
            </p:cNvPr>
            <p:cNvSpPr/>
            <p:nvPr/>
          </p:nvSpPr>
          <p:spPr>
            <a:xfrm flipV="1">
              <a:off x="792204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59" name="Linie">
              <a:extLst>
                <a:ext uri="{FF2B5EF4-FFF2-40B4-BE49-F238E27FC236}">
                  <a16:creationId xmlns:a16="http://schemas.microsoft.com/office/drawing/2014/main" id="{4EBA73E1-27F3-41CB-91CC-5F4744E58F17}"/>
                </a:ext>
              </a:extLst>
            </p:cNvPr>
            <p:cNvSpPr/>
            <p:nvPr/>
          </p:nvSpPr>
          <p:spPr>
            <a:xfrm flipV="1">
              <a:off x="8168682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60" name="Linie">
              <a:extLst>
                <a:ext uri="{FF2B5EF4-FFF2-40B4-BE49-F238E27FC236}">
                  <a16:creationId xmlns:a16="http://schemas.microsoft.com/office/drawing/2014/main" id="{5AAB4D96-40B7-4E6C-9188-9767486E8EEF}"/>
                </a:ext>
              </a:extLst>
            </p:cNvPr>
            <p:cNvSpPr/>
            <p:nvPr/>
          </p:nvSpPr>
          <p:spPr>
            <a:xfrm flipV="1">
              <a:off x="8291998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61" name="Linie">
              <a:extLst>
                <a:ext uri="{FF2B5EF4-FFF2-40B4-BE49-F238E27FC236}">
                  <a16:creationId xmlns:a16="http://schemas.microsoft.com/office/drawing/2014/main" id="{79F74EFF-DFB8-4D15-AC7C-C5DE0C408172}"/>
                </a:ext>
              </a:extLst>
            </p:cNvPr>
            <p:cNvSpPr/>
            <p:nvPr/>
          </p:nvSpPr>
          <p:spPr>
            <a:xfrm flipV="1">
              <a:off x="8415316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62" name="Linie">
              <a:extLst>
                <a:ext uri="{FF2B5EF4-FFF2-40B4-BE49-F238E27FC236}">
                  <a16:creationId xmlns:a16="http://schemas.microsoft.com/office/drawing/2014/main" id="{7F3CC3C5-806E-4EC5-A69F-79FF8AA20269}"/>
                </a:ext>
              </a:extLst>
            </p:cNvPr>
            <p:cNvSpPr/>
            <p:nvPr/>
          </p:nvSpPr>
          <p:spPr>
            <a:xfrm flipV="1">
              <a:off x="8538633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63" name="Linie">
              <a:extLst>
                <a:ext uri="{FF2B5EF4-FFF2-40B4-BE49-F238E27FC236}">
                  <a16:creationId xmlns:a16="http://schemas.microsoft.com/office/drawing/2014/main" id="{67B71EFE-787B-47B1-AC44-E413383EF845}"/>
                </a:ext>
              </a:extLst>
            </p:cNvPr>
            <p:cNvSpPr/>
            <p:nvPr/>
          </p:nvSpPr>
          <p:spPr>
            <a:xfrm flipV="1">
              <a:off x="8661950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64" name="Linie">
              <a:extLst>
                <a:ext uri="{FF2B5EF4-FFF2-40B4-BE49-F238E27FC236}">
                  <a16:creationId xmlns:a16="http://schemas.microsoft.com/office/drawing/2014/main" id="{3CA16F7D-919A-472C-9355-41B2646FB827}"/>
                </a:ext>
              </a:extLst>
            </p:cNvPr>
            <p:cNvSpPr/>
            <p:nvPr/>
          </p:nvSpPr>
          <p:spPr>
            <a:xfrm flipV="1">
              <a:off x="8785268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65" name="Linie">
              <a:extLst>
                <a:ext uri="{FF2B5EF4-FFF2-40B4-BE49-F238E27FC236}">
                  <a16:creationId xmlns:a16="http://schemas.microsoft.com/office/drawing/2014/main" id="{D035C6DC-F84A-4CC3-BD5D-0E2A14D73437}"/>
                </a:ext>
              </a:extLst>
            </p:cNvPr>
            <p:cNvSpPr/>
            <p:nvPr/>
          </p:nvSpPr>
          <p:spPr>
            <a:xfrm flipV="1">
              <a:off x="8908584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67" name="Linie">
              <a:extLst>
                <a:ext uri="{FF2B5EF4-FFF2-40B4-BE49-F238E27FC236}">
                  <a16:creationId xmlns:a16="http://schemas.microsoft.com/office/drawing/2014/main" id="{7B35314F-F633-4A60-AB59-786AF00A7526}"/>
                </a:ext>
              </a:extLst>
            </p:cNvPr>
            <p:cNvSpPr/>
            <p:nvPr/>
          </p:nvSpPr>
          <p:spPr>
            <a:xfrm flipV="1">
              <a:off x="9155219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68" name="Linie">
              <a:extLst>
                <a:ext uri="{FF2B5EF4-FFF2-40B4-BE49-F238E27FC236}">
                  <a16:creationId xmlns:a16="http://schemas.microsoft.com/office/drawing/2014/main" id="{DB8F1E11-8ABD-41EA-8B6E-2AFCD4700745}"/>
                </a:ext>
              </a:extLst>
            </p:cNvPr>
            <p:cNvSpPr/>
            <p:nvPr/>
          </p:nvSpPr>
          <p:spPr>
            <a:xfrm flipV="1">
              <a:off x="9278536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69" name="Linie">
              <a:extLst>
                <a:ext uri="{FF2B5EF4-FFF2-40B4-BE49-F238E27FC236}">
                  <a16:creationId xmlns:a16="http://schemas.microsoft.com/office/drawing/2014/main" id="{F0CEF8E1-6325-47CA-8109-3217DABAE046}"/>
                </a:ext>
              </a:extLst>
            </p:cNvPr>
            <p:cNvSpPr/>
            <p:nvPr/>
          </p:nvSpPr>
          <p:spPr>
            <a:xfrm flipV="1">
              <a:off x="9401854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70" name="Linie">
              <a:extLst>
                <a:ext uri="{FF2B5EF4-FFF2-40B4-BE49-F238E27FC236}">
                  <a16:creationId xmlns:a16="http://schemas.microsoft.com/office/drawing/2014/main" id="{B51FDFF2-B530-43F7-94BA-00F6B3AE8499}"/>
                </a:ext>
              </a:extLst>
            </p:cNvPr>
            <p:cNvSpPr/>
            <p:nvPr/>
          </p:nvSpPr>
          <p:spPr>
            <a:xfrm flipV="1">
              <a:off x="9525170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71" name="Linie">
              <a:extLst>
                <a:ext uri="{FF2B5EF4-FFF2-40B4-BE49-F238E27FC236}">
                  <a16:creationId xmlns:a16="http://schemas.microsoft.com/office/drawing/2014/main" id="{FC1D5E0A-AEB8-4862-ABCB-07D71C574CD0}"/>
                </a:ext>
              </a:extLst>
            </p:cNvPr>
            <p:cNvSpPr/>
            <p:nvPr/>
          </p:nvSpPr>
          <p:spPr>
            <a:xfrm flipV="1">
              <a:off x="977180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72" name="Linie">
              <a:extLst>
                <a:ext uri="{FF2B5EF4-FFF2-40B4-BE49-F238E27FC236}">
                  <a16:creationId xmlns:a16="http://schemas.microsoft.com/office/drawing/2014/main" id="{93624A10-AB45-41E5-99E8-1E437F407D9F}"/>
                </a:ext>
              </a:extLst>
            </p:cNvPr>
            <p:cNvSpPr/>
            <p:nvPr/>
          </p:nvSpPr>
          <p:spPr>
            <a:xfrm flipV="1">
              <a:off x="989512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73" name="Linie">
              <a:extLst>
                <a:ext uri="{FF2B5EF4-FFF2-40B4-BE49-F238E27FC236}">
                  <a16:creationId xmlns:a16="http://schemas.microsoft.com/office/drawing/2014/main" id="{77096B84-5D11-4EC1-948A-465EF593395C}"/>
                </a:ext>
              </a:extLst>
            </p:cNvPr>
            <p:cNvSpPr/>
            <p:nvPr/>
          </p:nvSpPr>
          <p:spPr>
            <a:xfrm flipV="1">
              <a:off x="1001843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74" name="Linie">
              <a:extLst>
                <a:ext uri="{FF2B5EF4-FFF2-40B4-BE49-F238E27FC236}">
                  <a16:creationId xmlns:a16="http://schemas.microsoft.com/office/drawing/2014/main" id="{B43925E9-9200-43EA-9E2E-78C974648E98}"/>
                </a:ext>
              </a:extLst>
            </p:cNvPr>
            <p:cNvSpPr/>
            <p:nvPr/>
          </p:nvSpPr>
          <p:spPr>
            <a:xfrm flipV="1">
              <a:off x="9655175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75" name="Linie">
              <a:extLst>
                <a:ext uri="{FF2B5EF4-FFF2-40B4-BE49-F238E27FC236}">
                  <a16:creationId xmlns:a16="http://schemas.microsoft.com/office/drawing/2014/main" id="{4DCCEEA7-DF16-4F86-81B5-10EAD7389018}"/>
                </a:ext>
              </a:extLst>
            </p:cNvPr>
            <p:cNvSpPr/>
            <p:nvPr/>
          </p:nvSpPr>
          <p:spPr>
            <a:xfrm flipV="1">
              <a:off x="10155130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76" name="Linie">
              <a:extLst>
                <a:ext uri="{FF2B5EF4-FFF2-40B4-BE49-F238E27FC236}">
                  <a16:creationId xmlns:a16="http://schemas.microsoft.com/office/drawing/2014/main" id="{1BD65736-1033-49A9-936A-0359D39C4755}"/>
                </a:ext>
              </a:extLst>
            </p:cNvPr>
            <p:cNvSpPr/>
            <p:nvPr/>
          </p:nvSpPr>
          <p:spPr>
            <a:xfrm flipV="1">
              <a:off x="1038839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77" name="Linie">
              <a:extLst>
                <a:ext uri="{FF2B5EF4-FFF2-40B4-BE49-F238E27FC236}">
                  <a16:creationId xmlns:a16="http://schemas.microsoft.com/office/drawing/2014/main" id="{2CAB589C-CA3D-4C9C-97E6-AB5B2CCA7BFF}"/>
                </a:ext>
              </a:extLst>
            </p:cNvPr>
            <p:cNvSpPr/>
            <p:nvPr/>
          </p:nvSpPr>
          <p:spPr>
            <a:xfrm flipV="1">
              <a:off x="1051170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C86987CD-777F-46AA-AEDC-4E78F37E661C}"/>
                </a:ext>
              </a:extLst>
            </p:cNvPr>
            <p:cNvSpPr txBox="1"/>
            <p:nvPr/>
          </p:nvSpPr>
          <p:spPr>
            <a:xfrm>
              <a:off x="1594959" y="4004896"/>
              <a:ext cx="972781" cy="170860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de-DE" sz="1400" b="1" dirty="0" err="1" smtClean="0"/>
                <a:t>Introduction</a:t>
              </a:r>
              <a:endParaRPr lang="de-DE" sz="1400" b="1" dirty="0"/>
            </a:p>
          </p:txBody>
        </p:sp>
        <p:grpSp>
          <p:nvGrpSpPr>
            <p:cNvPr id="92" name="Gruppieren 91"/>
            <p:cNvGrpSpPr/>
            <p:nvPr/>
          </p:nvGrpSpPr>
          <p:grpSpPr>
            <a:xfrm>
              <a:off x="4060733" y="4004896"/>
              <a:ext cx="1148333" cy="1562428"/>
              <a:chOff x="4799986" y="3448399"/>
              <a:chExt cx="1148333" cy="1562428"/>
            </a:xfrm>
          </p:grpSpPr>
          <p:sp>
            <p:nvSpPr>
              <p:cNvPr id="8" name="Linie">
                <a:extLst>
                  <a:ext uri="{FF2B5EF4-FFF2-40B4-BE49-F238E27FC236}">
                    <a16:creationId xmlns:a16="http://schemas.microsoft.com/office/drawing/2014/main" id="{9FAB96A3-5696-4F09-87B0-AC40721C6F29}"/>
                  </a:ext>
                </a:extLst>
              </p:cNvPr>
              <p:cNvSpPr/>
              <p:nvPr/>
            </p:nvSpPr>
            <p:spPr>
              <a:xfrm flipV="1">
                <a:off x="4842175" y="3482482"/>
                <a:ext cx="1" cy="1528345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00D4C8C0-BB69-47B1-B504-EFC4EE33838E}"/>
                  </a:ext>
                </a:extLst>
              </p:cNvPr>
              <p:cNvSpPr txBox="1"/>
              <p:nvPr/>
            </p:nvSpPr>
            <p:spPr>
              <a:xfrm>
                <a:off x="4799986" y="3448399"/>
                <a:ext cx="1148333" cy="64633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/>
                  <a:t>How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to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work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with</a:t>
                </a:r>
                <a:r>
                  <a:rPr lang="de-DE" sz="1400" b="1" dirty="0"/>
                  <a:t> Notebooks</a:t>
                </a:r>
                <a:endParaRPr lang="de-DE" sz="900" dirty="0"/>
              </a:p>
            </p:txBody>
          </p:sp>
        </p:grpSp>
        <p:grpSp>
          <p:nvGrpSpPr>
            <p:cNvPr id="80" name="Gruppieren 79"/>
            <p:cNvGrpSpPr/>
            <p:nvPr/>
          </p:nvGrpSpPr>
          <p:grpSpPr>
            <a:xfrm>
              <a:off x="2841022" y="3499334"/>
              <a:ext cx="1351876" cy="2064459"/>
              <a:chOff x="2017754" y="3084122"/>
              <a:chExt cx="1351876" cy="2064459"/>
            </a:xfrm>
          </p:grpSpPr>
          <p:sp>
            <p:nvSpPr>
              <p:cNvPr id="90" name="Linie">
                <a:extLst>
                  <a:ext uri="{FF2B5EF4-FFF2-40B4-BE49-F238E27FC236}">
                    <a16:creationId xmlns:a16="http://schemas.microsoft.com/office/drawing/2014/main" id="{E935D6E5-479D-4C4C-9F19-44FFC196B76F}"/>
                  </a:ext>
                </a:extLst>
              </p:cNvPr>
              <p:cNvSpPr/>
              <p:nvPr/>
            </p:nvSpPr>
            <p:spPr>
              <a:xfrm flipV="1">
                <a:off x="2048401" y="3114953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89AE1458-29EB-479B-9837-710F26C334E9}"/>
                  </a:ext>
                </a:extLst>
              </p:cNvPr>
              <p:cNvSpPr txBox="1"/>
              <p:nvPr/>
            </p:nvSpPr>
            <p:spPr>
              <a:xfrm>
                <a:off x="2017754" y="3084122"/>
                <a:ext cx="1351876" cy="341719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 smtClean="0"/>
                  <a:t>Downloading</a:t>
                </a:r>
                <a:r>
                  <a:rPr lang="de-DE" sz="1400" b="1" dirty="0" smtClean="0"/>
                  <a:t> </a:t>
                </a:r>
                <a:r>
                  <a:rPr lang="de-DE" sz="1400" b="1" dirty="0" err="1" smtClean="0"/>
                  <a:t>Anaconda</a:t>
                </a:r>
                <a:endParaRPr lang="de-DE" sz="1400" b="1" dirty="0"/>
              </a:p>
            </p:txBody>
          </p:sp>
        </p:grpSp>
        <p:grpSp>
          <p:nvGrpSpPr>
            <p:cNvPr id="97" name="Gruppieren 96"/>
            <p:cNvGrpSpPr/>
            <p:nvPr/>
          </p:nvGrpSpPr>
          <p:grpSpPr>
            <a:xfrm>
              <a:off x="7769446" y="4007477"/>
              <a:ext cx="1348767" cy="1558882"/>
              <a:chOff x="6403417" y="4004896"/>
              <a:chExt cx="1348767" cy="1558882"/>
            </a:xfrm>
          </p:grpSpPr>
          <p:sp>
            <p:nvSpPr>
              <p:cNvPr id="9" name="Linie">
                <a:extLst>
                  <a:ext uri="{FF2B5EF4-FFF2-40B4-BE49-F238E27FC236}">
                    <a16:creationId xmlns:a16="http://schemas.microsoft.com/office/drawing/2014/main" id="{66BAA7A4-E6C8-4D82-8968-045F79DC1957}"/>
                  </a:ext>
                </a:extLst>
              </p:cNvPr>
              <p:cNvSpPr/>
              <p:nvPr/>
            </p:nvSpPr>
            <p:spPr>
              <a:xfrm flipV="1">
                <a:off x="6442240" y="4038979"/>
                <a:ext cx="1" cy="1524799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339ADA88-95AE-4B90-9574-A431E849CD1E}"/>
                  </a:ext>
                </a:extLst>
              </p:cNvPr>
              <p:cNvSpPr txBox="1"/>
              <p:nvPr/>
            </p:nvSpPr>
            <p:spPr>
              <a:xfrm>
                <a:off x="6403417" y="4004896"/>
                <a:ext cx="1348767" cy="215444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smtClean="0"/>
                  <a:t>NumPy</a:t>
                </a:r>
                <a:endParaRPr lang="de-DE" sz="1400" b="1" dirty="0"/>
              </a:p>
            </p:txBody>
          </p:sp>
        </p:grp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534A6542-D4E7-4C57-9E13-B488E77D15F2}"/>
                </a:ext>
              </a:extLst>
            </p:cNvPr>
            <p:cNvSpPr txBox="1"/>
            <p:nvPr/>
          </p:nvSpPr>
          <p:spPr>
            <a:xfrm>
              <a:off x="1588791" y="5608256"/>
              <a:ext cx="581423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Let‘s go!</a:t>
              </a:r>
              <a:endParaRPr lang="en-GB" sz="900" dirty="0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D0E54699-0034-4187-B1CB-5C920898BD29}"/>
                </a:ext>
              </a:extLst>
            </p:cNvPr>
            <p:cNvSpPr txBox="1"/>
            <p:nvPr/>
          </p:nvSpPr>
          <p:spPr>
            <a:xfrm>
              <a:off x="3280345" y="5608256"/>
              <a:ext cx="799431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How exciting</a:t>
              </a:r>
              <a:endParaRPr lang="en-GB" sz="900" dirty="0"/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EEA89079-9414-4B64-AB93-C682C6D9B332}"/>
                </a:ext>
              </a:extLst>
            </p:cNvPr>
            <p:cNvSpPr txBox="1"/>
            <p:nvPr/>
          </p:nvSpPr>
          <p:spPr>
            <a:xfrm>
              <a:off x="5507578" y="5599997"/>
              <a:ext cx="882788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Half way there</a:t>
              </a:r>
              <a:endParaRPr lang="en-GB" sz="900" dirty="0"/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597C28F-F07C-4AA7-A786-E08325BA2AF6}"/>
                </a:ext>
              </a:extLst>
            </p:cNvPr>
            <p:cNvSpPr txBox="1"/>
            <p:nvPr/>
          </p:nvSpPr>
          <p:spPr>
            <a:xfrm>
              <a:off x="7660216" y="5608256"/>
              <a:ext cx="671191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This is fun</a:t>
              </a:r>
              <a:endParaRPr lang="en-GB" sz="900" dirty="0"/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CF5C7B7A-1984-42CB-875E-7EAEA947C79C}"/>
                </a:ext>
              </a:extLst>
            </p:cNvPr>
            <p:cNvSpPr txBox="1"/>
            <p:nvPr/>
          </p:nvSpPr>
          <p:spPr>
            <a:xfrm>
              <a:off x="9587847" y="5608256"/>
              <a:ext cx="1190564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Oh no, already over!</a:t>
              </a:r>
              <a:endParaRPr lang="en-GB" sz="900" dirty="0"/>
            </a:p>
          </p:txBody>
        </p:sp>
        <p:sp>
          <p:nvSpPr>
            <p:cNvPr id="88" name="Linie">
              <a:extLst>
                <a:ext uri="{FF2B5EF4-FFF2-40B4-BE49-F238E27FC236}">
                  <a16:creationId xmlns:a16="http://schemas.microsoft.com/office/drawing/2014/main" id="{4EBA73E1-27F3-41CB-91CC-5F4744E58F17}"/>
                </a:ext>
              </a:extLst>
            </p:cNvPr>
            <p:cNvSpPr/>
            <p:nvPr/>
          </p:nvSpPr>
          <p:spPr>
            <a:xfrm flipV="1">
              <a:off x="8045362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1644235" y="5458366"/>
              <a:ext cx="147212" cy="102062"/>
            </a:xfrm>
            <a:prstGeom prst="rect">
              <a:avLst/>
            </a:prstGeom>
            <a:solidFill>
              <a:srgbClr val="3DC15C">
                <a:alpha val="8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4" name="Gruppieren 93"/>
            <p:cNvGrpSpPr/>
            <p:nvPr/>
          </p:nvGrpSpPr>
          <p:grpSpPr>
            <a:xfrm>
              <a:off x="5648382" y="3503501"/>
              <a:ext cx="1355149" cy="2064459"/>
              <a:chOff x="9587846" y="3501008"/>
              <a:chExt cx="1355149" cy="2064459"/>
            </a:xfrm>
          </p:grpSpPr>
          <p:sp>
            <p:nvSpPr>
              <p:cNvPr id="95" name="Linie">
                <a:extLst>
                  <a:ext uri="{FF2B5EF4-FFF2-40B4-BE49-F238E27FC236}">
                    <a16:creationId xmlns:a16="http://schemas.microsoft.com/office/drawing/2014/main" id="{FC1B8681-F37E-4E91-8083-FA9EAF4D5194}"/>
                  </a:ext>
                </a:extLst>
              </p:cNvPr>
              <p:cNvSpPr/>
              <p:nvPr/>
            </p:nvSpPr>
            <p:spPr>
              <a:xfrm flipV="1">
                <a:off x="9648488" y="3531839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2479025E-B45B-40DC-B7FE-2AEEDBC2CFB0}"/>
                  </a:ext>
                </a:extLst>
              </p:cNvPr>
              <p:cNvSpPr txBox="1"/>
              <p:nvPr/>
            </p:nvSpPr>
            <p:spPr>
              <a:xfrm>
                <a:off x="9587846" y="3501008"/>
                <a:ext cx="1355149" cy="430887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/>
                  <a:t>Programming</a:t>
                </a:r>
                <a:r>
                  <a:rPr lang="de-DE" sz="1400" b="1" dirty="0"/>
                  <a:t> in </a:t>
                </a:r>
                <a:r>
                  <a:rPr lang="de-DE" sz="1400" b="1" dirty="0" smtClean="0"/>
                  <a:t>Python</a:t>
                </a:r>
                <a:endParaRPr lang="de-DE" sz="900" dirty="0"/>
              </a:p>
            </p:txBody>
          </p:sp>
        </p:grpSp>
        <p:grpSp>
          <p:nvGrpSpPr>
            <p:cNvPr id="98" name="Gruppieren 97"/>
            <p:cNvGrpSpPr/>
            <p:nvPr/>
          </p:nvGrpSpPr>
          <p:grpSpPr>
            <a:xfrm>
              <a:off x="8971583" y="3501900"/>
              <a:ext cx="1355149" cy="2064459"/>
              <a:chOff x="9587846" y="3501008"/>
              <a:chExt cx="1355149" cy="2064459"/>
            </a:xfrm>
          </p:grpSpPr>
          <p:sp>
            <p:nvSpPr>
              <p:cNvPr id="99" name="Linie">
                <a:extLst>
                  <a:ext uri="{FF2B5EF4-FFF2-40B4-BE49-F238E27FC236}">
                    <a16:creationId xmlns:a16="http://schemas.microsoft.com/office/drawing/2014/main" id="{FC1B8681-F37E-4E91-8083-FA9EAF4D5194}"/>
                  </a:ext>
                </a:extLst>
              </p:cNvPr>
              <p:cNvSpPr/>
              <p:nvPr/>
            </p:nvSpPr>
            <p:spPr>
              <a:xfrm flipV="1">
                <a:off x="9648488" y="3531839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2479025E-B45B-40DC-B7FE-2AEEDBC2CFB0}"/>
                  </a:ext>
                </a:extLst>
              </p:cNvPr>
              <p:cNvSpPr txBox="1"/>
              <p:nvPr/>
            </p:nvSpPr>
            <p:spPr>
              <a:xfrm>
                <a:off x="9587846" y="3501008"/>
                <a:ext cx="1355149" cy="353943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smtClean="0"/>
                  <a:t>MatPlotLib</a:t>
                </a:r>
                <a:endParaRPr lang="de-DE" sz="1400" b="1" dirty="0"/>
              </a:p>
              <a:p>
                <a:endParaRPr lang="de-DE" sz="900" dirty="0"/>
              </a:p>
            </p:txBody>
          </p:sp>
        </p:grpSp>
        <p:grpSp>
          <p:nvGrpSpPr>
            <p:cNvPr id="101" name="Gruppieren 100"/>
            <p:cNvGrpSpPr/>
            <p:nvPr/>
          </p:nvGrpSpPr>
          <p:grpSpPr>
            <a:xfrm>
              <a:off x="10235448" y="4007901"/>
              <a:ext cx="1348767" cy="1558882"/>
              <a:chOff x="6403417" y="4004896"/>
              <a:chExt cx="1348767" cy="1558882"/>
            </a:xfrm>
          </p:grpSpPr>
          <p:sp>
            <p:nvSpPr>
              <p:cNvPr id="102" name="Linie">
                <a:extLst>
                  <a:ext uri="{FF2B5EF4-FFF2-40B4-BE49-F238E27FC236}">
                    <a16:creationId xmlns:a16="http://schemas.microsoft.com/office/drawing/2014/main" id="{66BAA7A4-E6C8-4D82-8968-045F79DC1957}"/>
                  </a:ext>
                </a:extLst>
              </p:cNvPr>
              <p:cNvSpPr/>
              <p:nvPr/>
            </p:nvSpPr>
            <p:spPr>
              <a:xfrm flipV="1">
                <a:off x="6442240" y="4038979"/>
                <a:ext cx="1" cy="1524799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339ADA88-95AE-4B90-9574-A431E849CD1E}"/>
                  </a:ext>
                </a:extLst>
              </p:cNvPr>
              <p:cNvSpPr txBox="1"/>
              <p:nvPr/>
            </p:nvSpPr>
            <p:spPr>
              <a:xfrm>
                <a:off x="6403417" y="4004896"/>
                <a:ext cx="1348767" cy="215444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 smtClean="0"/>
                  <a:t>Cliffhanger</a:t>
                </a:r>
                <a:endParaRPr lang="de-D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45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54287-FAE4-46BF-898C-11403B8F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B566B-FF5A-44F1-BAB1-D5780C63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2132856"/>
            <a:ext cx="11591925" cy="4139778"/>
          </a:xfrm>
        </p:spPr>
        <p:txBody>
          <a:bodyPr/>
          <a:lstStyle/>
          <a:p>
            <a:r>
              <a:rPr lang="en-GB" dirty="0" smtClean="0"/>
              <a:t>This format:</a:t>
            </a:r>
          </a:p>
          <a:p>
            <a:pPr lvl="2"/>
            <a:r>
              <a:rPr lang="en-GB" dirty="0" smtClean="0"/>
              <a:t>Non-mandatory Tutorial</a:t>
            </a:r>
          </a:p>
          <a:p>
            <a:pPr lvl="2"/>
            <a:r>
              <a:rPr lang="en-GB" dirty="0" smtClean="0"/>
              <a:t>Make sure everything is set up right</a:t>
            </a:r>
          </a:p>
          <a:p>
            <a:pPr lvl="2"/>
            <a:r>
              <a:rPr lang="en-GB" dirty="0" smtClean="0"/>
              <a:t>Giving you room for questions</a:t>
            </a:r>
          </a:p>
          <a:p>
            <a:pPr lvl="2"/>
            <a:r>
              <a:rPr lang="en-GB" dirty="0" smtClean="0"/>
              <a:t>Getting the basics before starting with „advanced“ stuff</a:t>
            </a:r>
          </a:p>
          <a:p>
            <a:pPr lvl="2"/>
            <a:r>
              <a:rPr lang="en-GB" dirty="0" err="1" smtClean="0"/>
              <a:t>Kinda</a:t>
            </a:r>
            <a:r>
              <a:rPr lang="en-GB" dirty="0" smtClean="0"/>
              <a:t> informal, probably a little messy at times</a:t>
            </a:r>
          </a:p>
          <a:p>
            <a:pPr lvl="2"/>
            <a:r>
              <a:rPr lang="en-GB" dirty="0" smtClean="0"/>
              <a:t>Interrupt me whenever you feel like it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D13B5-9A39-4C23-BBDA-DDC9B435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46286-72BA-4438-9B4B-BA4F8F3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5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54287-FAE4-46BF-898C-11403B8F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B566B-FF5A-44F1-BAB1-D5780C63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2132856"/>
            <a:ext cx="11591925" cy="4139778"/>
          </a:xfrm>
        </p:spPr>
        <p:txBody>
          <a:bodyPr/>
          <a:lstStyle/>
          <a:p>
            <a:r>
              <a:rPr lang="en-GB" dirty="0" smtClean="0"/>
              <a:t>About me:</a:t>
            </a:r>
          </a:p>
          <a:p>
            <a:pPr lvl="2"/>
            <a:r>
              <a:rPr lang="en-GB" u="sng" dirty="0" smtClean="0"/>
              <a:t>Till</a:t>
            </a:r>
            <a:r>
              <a:rPr lang="en-GB" dirty="0" smtClean="0"/>
              <a:t> Porrmann (Mail: </a:t>
            </a:r>
            <a:r>
              <a:rPr lang="en-GB" dirty="0" smtClean="0">
                <a:hlinkClick r:id="rId2"/>
              </a:rPr>
              <a:t>till.porrmann@uni-bielefeld.de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Ph.D. student in the Decision Analytics group of Michael Römer</a:t>
            </a:r>
          </a:p>
          <a:p>
            <a:pPr lvl="2"/>
            <a:r>
              <a:rPr lang="en-GB" dirty="0" smtClean="0"/>
              <a:t>Highly motivated for teaching</a:t>
            </a:r>
          </a:p>
          <a:p>
            <a:pPr lvl="2"/>
            <a:r>
              <a:rPr lang="en-GB" dirty="0" smtClean="0"/>
              <a:t>Second time supporting this course</a:t>
            </a:r>
          </a:p>
          <a:p>
            <a:pPr lvl="2"/>
            <a:r>
              <a:rPr lang="en-GB" dirty="0" smtClean="0"/>
              <a:t>Office Hours every Monday 15:00-16:00</a:t>
            </a:r>
            <a:endParaRPr lang="en-GB" strike="sngStrike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D13B5-9A39-4C23-BBDA-DDC9B435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46286-72BA-4438-9B4B-BA4F8F3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9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54287-FAE4-46BF-898C-11403B8F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B566B-FF5A-44F1-BAB1-D5780C63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2204864"/>
            <a:ext cx="11591925" cy="4139778"/>
          </a:xfrm>
        </p:spPr>
        <p:txBody>
          <a:bodyPr/>
          <a:lstStyle/>
          <a:p>
            <a:r>
              <a:rPr lang="de-DE" dirty="0" err="1" smtClean="0"/>
              <a:t>Jupyter</a:t>
            </a:r>
            <a:r>
              <a:rPr lang="de-DE" dirty="0" smtClean="0"/>
              <a:t> Notebooks:</a:t>
            </a:r>
          </a:p>
          <a:p>
            <a:pPr lvl="2"/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2"/>
            <a:r>
              <a:rPr lang="en-US" dirty="0" smtClean="0"/>
              <a:t>3 primary programming languages:</a:t>
            </a:r>
            <a:r>
              <a:rPr lang="en-US" dirty="0"/>
              <a:t> </a:t>
            </a:r>
            <a:r>
              <a:rPr lang="en-US" b="1" dirty="0"/>
              <a:t>Ju</a:t>
            </a:r>
            <a:r>
              <a:rPr lang="en-US" dirty="0"/>
              <a:t>lia, </a:t>
            </a:r>
            <a:r>
              <a:rPr lang="en-US" b="1" dirty="0"/>
              <a:t>Pyt</a:t>
            </a:r>
            <a:r>
              <a:rPr lang="en-US" dirty="0"/>
              <a:t>hon and </a:t>
            </a:r>
            <a:r>
              <a:rPr lang="en-US" b="1" dirty="0" smtClean="0"/>
              <a:t>R</a:t>
            </a:r>
            <a:endParaRPr lang="de-DE" i="1" dirty="0" smtClean="0"/>
          </a:p>
          <a:p>
            <a:pPr lvl="2"/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Code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Markdown</a:t>
            </a:r>
            <a:endParaRPr lang="de-DE" dirty="0" smtClean="0"/>
          </a:p>
          <a:p>
            <a:pPr lvl="2"/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IPython</a:t>
            </a: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(Interactive) </a:t>
            </a:r>
            <a:r>
              <a:rPr lang="de-DE" dirty="0" err="1" smtClean="0"/>
              <a:t>coding</a:t>
            </a:r>
            <a:endParaRPr lang="de-DE" dirty="0" smtClean="0"/>
          </a:p>
          <a:p>
            <a:pPr lvl="2"/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endParaRPr lang="de-DE" dirty="0" smtClean="0"/>
          </a:p>
          <a:p>
            <a:pPr lvl="2"/>
            <a:r>
              <a:rPr lang="de-DE" dirty="0" smtClean="0"/>
              <a:t>Writing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programs</a:t>
            </a:r>
            <a:r>
              <a:rPr lang="de-DE" dirty="0" smtClean="0"/>
              <a:t> (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python-mip</a:t>
            </a:r>
            <a:r>
              <a:rPr lang="de-DE" dirty="0" smtClean="0"/>
              <a:t>, </a:t>
            </a:r>
            <a:r>
              <a:rPr lang="de-DE" dirty="0" err="1" smtClean="0"/>
              <a:t>gruobipy</a:t>
            </a:r>
            <a:r>
              <a:rPr lang="de-DE" dirty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D13B5-9A39-4C23-BBDA-DDC9B435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46286-72BA-4438-9B4B-BA4F8F3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4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8" y="1628800"/>
            <a:ext cx="11591924" cy="688899"/>
          </a:xfrm>
        </p:spPr>
        <p:txBody>
          <a:bodyPr/>
          <a:lstStyle/>
          <a:p>
            <a:pPr algn="ctr"/>
            <a:r>
              <a:rPr lang="de-DE" dirty="0" err="1" smtClean="0"/>
              <a:t>Downloading</a:t>
            </a:r>
            <a:r>
              <a:rPr lang="de-DE" dirty="0" smtClean="0"/>
              <a:t> </a:t>
            </a:r>
            <a:r>
              <a:rPr lang="de-DE" dirty="0" err="1" smtClean="0"/>
              <a:t>Anaconda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8</a:t>
            </a:fld>
            <a:endParaRPr lang="de-DE"/>
          </a:p>
        </p:txBody>
      </p:sp>
      <p:grpSp>
        <p:nvGrpSpPr>
          <p:cNvPr id="92" name="Gruppieren 91"/>
          <p:cNvGrpSpPr/>
          <p:nvPr/>
        </p:nvGrpSpPr>
        <p:grpSpPr>
          <a:xfrm>
            <a:off x="1343472" y="3501008"/>
            <a:ext cx="10096727" cy="2247421"/>
            <a:chOff x="1487488" y="3499334"/>
            <a:chExt cx="10096727" cy="2247421"/>
          </a:xfrm>
        </p:grpSpPr>
        <p:sp>
          <p:nvSpPr>
            <p:cNvPr id="93" name="Linie">
              <a:extLst>
                <a:ext uri="{FF2B5EF4-FFF2-40B4-BE49-F238E27FC236}">
                  <a16:creationId xmlns:a16="http://schemas.microsoft.com/office/drawing/2014/main" id="{FACB5461-4996-45DE-8F86-CC52DEAE8F25}"/>
                </a:ext>
              </a:extLst>
            </p:cNvPr>
            <p:cNvSpPr/>
            <p:nvPr/>
          </p:nvSpPr>
          <p:spPr>
            <a:xfrm>
              <a:off x="1487488" y="5567159"/>
              <a:ext cx="9180479" cy="1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4" name="Linie">
              <a:extLst>
                <a:ext uri="{FF2B5EF4-FFF2-40B4-BE49-F238E27FC236}">
                  <a16:creationId xmlns:a16="http://schemas.microsoft.com/office/drawing/2014/main" id="{907072D4-CFFE-4E45-9F1D-B62D681C3A10}"/>
                </a:ext>
              </a:extLst>
            </p:cNvPr>
            <p:cNvSpPr/>
            <p:nvPr/>
          </p:nvSpPr>
          <p:spPr>
            <a:xfrm flipV="1">
              <a:off x="1632867" y="4038979"/>
              <a:ext cx="1" cy="1524799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5" name="Linie">
              <a:extLst>
                <a:ext uri="{FF2B5EF4-FFF2-40B4-BE49-F238E27FC236}">
                  <a16:creationId xmlns:a16="http://schemas.microsoft.com/office/drawing/2014/main" id="{00A6A981-8AA4-47D7-AFBC-61C015D607DA}"/>
                </a:ext>
              </a:extLst>
            </p:cNvPr>
            <p:cNvSpPr/>
            <p:nvPr/>
          </p:nvSpPr>
          <p:spPr>
            <a:xfrm flipV="1">
              <a:off x="175618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6" name="Linie">
              <a:extLst>
                <a:ext uri="{FF2B5EF4-FFF2-40B4-BE49-F238E27FC236}">
                  <a16:creationId xmlns:a16="http://schemas.microsoft.com/office/drawing/2014/main" id="{CB3F2BA0-031A-4A36-B118-09ABFF7DC865}"/>
                </a:ext>
              </a:extLst>
            </p:cNvPr>
            <p:cNvSpPr/>
            <p:nvPr/>
          </p:nvSpPr>
          <p:spPr>
            <a:xfrm flipV="1">
              <a:off x="187950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7" name="Linie">
              <a:extLst>
                <a:ext uri="{FF2B5EF4-FFF2-40B4-BE49-F238E27FC236}">
                  <a16:creationId xmlns:a16="http://schemas.microsoft.com/office/drawing/2014/main" id="{557D5FCF-E6C8-452B-B638-432A756A5911}"/>
                </a:ext>
              </a:extLst>
            </p:cNvPr>
            <p:cNvSpPr/>
            <p:nvPr/>
          </p:nvSpPr>
          <p:spPr>
            <a:xfrm flipV="1">
              <a:off x="2002820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8" name="Linie">
              <a:extLst>
                <a:ext uri="{FF2B5EF4-FFF2-40B4-BE49-F238E27FC236}">
                  <a16:creationId xmlns:a16="http://schemas.microsoft.com/office/drawing/2014/main" id="{36103C4D-F96C-48EE-9255-B29FF8027BAA}"/>
                </a:ext>
              </a:extLst>
            </p:cNvPr>
            <p:cNvSpPr/>
            <p:nvPr/>
          </p:nvSpPr>
          <p:spPr>
            <a:xfrm flipV="1">
              <a:off x="212613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99" name="Linie">
              <a:extLst>
                <a:ext uri="{FF2B5EF4-FFF2-40B4-BE49-F238E27FC236}">
                  <a16:creationId xmlns:a16="http://schemas.microsoft.com/office/drawing/2014/main" id="{C9B6F9B5-79AC-4A65-8A60-8D3D2A4EB31E}"/>
                </a:ext>
              </a:extLst>
            </p:cNvPr>
            <p:cNvSpPr/>
            <p:nvPr/>
          </p:nvSpPr>
          <p:spPr>
            <a:xfrm flipV="1">
              <a:off x="224945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0" name="Linie">
              <a:extLst>
                <a:ext uri="{FF2B5EF4-FFF2-40B4-BE49-F238E27FC236}">
                  <a16:creationId xmlns:a16="http://schemas.microsoft.com/office/drawing/2014/main" id="{F04597A8-3D0F-493E-A526-90EA8F1C9F70}"/>
                </a:ext>
              </a:extLst>
            </p:cNvPr>
            <p:cNvSpPr/>
            <p:nvPr/>
          </p:nvSpPr>
          <p:spPr>
            <a:xfrm flipV="1">
              <a:off x="237277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1" name="Linie">
              <a:extLst>
                <a:ext uri="{FF2B5EF4-FFF2-40B4-BE49-F238E27FC236}">
                  <a16:creationId xmlns:a16="http://schemas.microsoft.com/office/drawing/2014/main" id="{A7006451-E7AE-49DD-822B-02375E338A21}"/>
                </a:ext>
              </a:extLst>
            </p:cNvPr>
            <p:cNvSpPr/>
            <p:nvPr/>
          </p:nvSpPr>
          <p:spPr>
            <a:xfrm flipV="1">
              <a:off x="249608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2" name="Linie">
              <a:extLst>
                <a:ext uri="{FF2B5EF4-FFF2-40B4-BE49-F238E27FC236}">
                  <a16:creationId xmlns:a16="http://schemas.microsoft.com/office/drawing/2014/main" id="{C7EBF7C1-86CE-425B-93ED-C90A50ACE5D5}"/>
                </a:ext>
              </a:extLst>
            </p:cNvPr>
            <p:cNvSpPr/>
            <p:nvPr/>
          </p:nvSpPr>
          <p:spPr>
            <a:xfrm flipV="1">
              <a:off x="261940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3" name="Linie">
              <a:extLst>
                <a:ext uri="{FF2B5EF4-FFF2-40B4-BE49-F238E27FC236}">
                  <a16:creationId xmlns:a16="http://schemas.microsoft.com/office/drawing/2014/main" id="{D994B856-54DD-4B3A-BE6D-E77870730FA6}"/>
                </a:ext>
              </a:extLst>
            </p:cNvPr>
            <p:cNvSpPr/>
            <p:nvPr/>
          </p:nvSpPr>
          <p:spPr>
            <a:xfrm flipV="1">
              <a:off x="274272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4" name="Linie">
              <a:extLst>
                <a:ext uri="{FF2B5EF4-FFF2-40B4-BE49-F238E27FC236}">
                  <a16:creationId xmlns:a16="http://schemas.microsoft.com/office/drawing/2014/main" id="{043963F5-1F09-4C54-B329-B8DF9128AA7D}"/>
                </a:ext>
              </a:extLst>
            </p:cNvPr>
            <p:cNvSpPr/>
            <p:nvPr/>
          </p:nvSpPr>
          <p:spPr>
            <a:xfrm flipV="1">
              <a:off x="3240831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5" name="Linie">
              <a:extLst>
                <a:ext uri="{FF2B5EF4-FFF2-40B4-BE49-F238E27FC236}">
                  <a16:creationId xmlns:a16="http://schemas.microsoft.com/office/drawing/2014/main" id="{2E9B86E3-E56A-4A36-B119-C1B0E86107DA}"/>
                </a:ext>
              </a:extLst>
            </p:cNvPr>
            <p:cNvSpPr/>
            <p:nvPr/>
          </p:nvSpPr>
          <p:spPr>
            <a:xfrm flipV="1">
              <a:off x="298935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6" name="Linie">
              <a:extLst>
                <a:ext uri="{FF2B5EF4-FFF2-40B4-BE49-F238E27FC236}">
                  <a16:creationId xmlns:a16="http://schemas.microsoft.com/office/drawing/2014/main" id="{8D211632-D16C-43BD-B5AA-CD5E2600F97E}"/>
                </a:ext>
              </a:extLst>
            </p:cNvPr>
            <p:cNvSpPr/>
            <p:nvPr/>
          </p:nvSpPr>
          <p:spPr>
            <a:xfrm flipV="1">
              <a:off x="311267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7" name="Linie">
              <a:extLst>
                <a:ext uri="{FF2B5EF4-FFF2-40B4-BE49-F238E27FC236}">
                  <a16:creationId xmlns:a16="http://schemas.microsoft.com/office/drawing/2014/main" id="{61CF6E11-1EFC-410B-82F4-E9A4A8E7A4ED}"/>
                </a:ext>
              </a:extLst>
            </p:cNvPr>
            <p:cNvSpPr/>
            <p:nvPr/>
          </p:nvSpPr>
          <p:spPr>
            <a:xfrm flipV="1">
              <a:off x="335930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8" name="Linie">
              <a:extLst>
                <a:ext uri="{FF2B5EF4-FFF2-40B4-BE49-F238E27FC236}">
                  <a16:creationId xmlns:a16="http://schemas.microsoft.com/office/drawing/2014/main" id="{786B7707-99F5-47DB-A4FE-4319C591ABA5}"/>
                </a:ext>
              </a:extLst>
            </p:cNvPr>
            <p:cNvSpPr/>
            <p:nvPr/>
          </p:nvSpPr>
          <p:spPr>
            <a:xfrm flipV="1">
              <a:off x="348262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09" name="Linie">
              <a:extLst>
                <a:ext uri="{FF2B5EF4-FFF2-40B4-BE49-F238E27FC236}">
                  <a16:creationId xmlns:a16="http://schemas.microsoft.com/office/drawing/2014/main" id="{83ADE3AD-DDA4-42B6-B8F4-064BEA0ED4E8}"/>
                </a:ext>
              </a:extLst>
            </p:cNvPr>
            <p:cNvSpPr/>
            <p:nvPr/>
          </p:nvSpPr>
          <p:spPr>
            <a:xfrm flipV="1">
              <a:off x="360594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0" name="Linie">
              <a:extLst>
                <a:ext uri="{FF2B5EF4-FFF2-40B4-BE49-F238E27FC236}">
                  <a16:creationId xmlns:a16="http://schemas.microsoft.com/office/drawing/2014/main" id="{4B168C45-81C3-48B6-A7E6-12DA1C277322}"/>
                </a:ext>
              </a:extLst>
            </p:cNvPr>
            <p:cNvSpPr/>
            <p:nvPr/>
          </p:nvSpPr>
          <p:spPr>
            <a:xfrm flipV="1">
              <a:off x="372926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1" name="Linie">
              <a:extLst>
                <a:ext uri="{FF2B5EF4-FFF2-40B4-BE49-F238E27FC236}">
                  <a16:creationId xmlns:a16="http://schemas.microsoft.com/office/drawing/2014/main" id="{EDECEFC2-9465-4E57-A04D-0442E9949D3C}"/>
                </a:ext>
              </a:extLst>
            </p:cNvPr>
            <p:cNvSpPr/>
            <p:nvPr/>
          </p:nvSpPr>
          <p:spPr>
            <a:xfrm flipV="1">
              <a:off x="385257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2" name="Linie">
              <a:extLst>
                <a:ext uri="{FF2B5EF4-FFF2-40B4-BE49-F238E27FC236}">
                  <a16:creationId xmlns:a16="http://schemas.microsoft.com/office/drawing/2014/main" id="{72749F8F-8F4E-4B5C-BF1B-F341413ADA0A}"/>
                </a:ext>
              </a:extLst>
            </p:cNvPr>
            <p:cNvSpPr/>
            <p:nvPr/>
          </p:nvSpPr>
          <p:spPr>
            <a:xfrm flipV="1">
              <a:off x="397589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3" name="Linie">
              <a:extLst>
                <a:ext uri="{FF2B5EF4-FFF2-40B4-BE49-F238E27FC236}">
                  <a16:creationId xmlns:a16="http://schemas.microsoft.com/office/drawing/2014/main" id="{1BB188A9-7020-417C-AE37-76E74DAB864B}"/>
                </a:ext>
              </a:extLst>
            </p:cNvPr>
            <p:cNvSpPr/>
            <p:nvPr/>
          </p:nvSpPr>
          <p:spPr>
            <a:xfrm flipV="1">
              <a:off x="4223545" y="5363412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4" name="Linie">
              <a:extLst>
                <a:ext uri="{FF2B5EF4-FFF2-40B4-BE49-F238E27FC236}">
                  <a16:creationId xmlns:a16="http://schemas.microsoft.com/office/drawing/2014/main" id="{AD31BC8B-9E0C-4C46-9C17-694450D5CC19}"/>
                </a:ext>
              </a:extLst>
            </p:cNvPr>
            <p:cNvSpPr/>
            <p:nvPr/>
          </p:nvSpPr>
          <p:spPr>
            <a:xfrm flipV="1">
              <a:off x="4343064" y="535630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5" name="Linie">
              <a:extLst>
                <a:ext uri="{FF2B5EF4-FFF2-40B4-BE49-F238E27FC236}">
                  <a16:creationId xmlns:a16="http://schemas.microsoft.com/office/drawing/2014/main" id="{A24F4D4A-6758-406B-959D-4C73862C1BF5}"/>
                </a:ext>
              </a:extLst>
            </p:cNvPr>
            <p:cNvSpPr/>
            <p:nvPr/>
          </p:nvSpPr>
          <p:spPr>
            <a:xfrm flipV="1">
              <a:off x="4836996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6" name="Linie">
              <a:extLst>
                <a:ext uri="{FF2B5EF4-FFF2-40B4-BE49-F238E27FC236}">
                  <a16:creationId xmlns:a16="http://schemas.microsoft.com/office/drawing/2014/main" id="{6405827A-3C0D-4781-A799-D545C70F5D3F}"/>
                </a:ext>
              </a:extLst>
            </p:cNvPr>
            <p:cNvSpPr/>
            <p:nvPr/>
          </p:nvSpPr>
          <p:spPr>
            <a:xfrm flipV="1">
              <a:off x="446916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7" name="Linie">
              <a:extLst>
                <a:ext uri="{FF2B5EF4-FFF2-40B4-BE49-F238E27FC236}">
                  <a16:creationId xmlns:a16="http://schemas.microsoft.com/office/drawing/2014/main" id="{096E2916-75A0-4D0A-B94F-038E7B9F302F}"/>
                </a:ext>
              </a:extLst>
            </p:cNvPr>
            <p:cNvSpPr/>
            <p:nvPr/>
          </p:nvSpPr>
          <p:spPr>
            <a:xfrm flipV="1">
              <a:off x="459248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8" name="Linie">
              <a:extLst>
                <a:ext uri="{FF2B5EF4-FFF2-40B4-BE49-F238E27FC236}">
                  <a16:creationId xmlns:a16="http://schemas.microsoft.com/office/drawing/2014/main" id="{3C73F9A3-5E7C-47AA-B90C-B9694277AF7D}"/>
                </a:ext>
              </a:extLst>
            </p:cNvPr>
            <p:cNvSpPr/>
            <p:nvPr/>
          </p:nvSpPr>
          <p:spPr>
            <a:xfrm flipV="1">
              <a:off x="471579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19" name="Linie">
              <a:extLst>
                <a:ext uri="{FF2B5EF4-FFF2-40B4-BE49-F238E27FC236}">
                  <a16:creationId xmlns:a16="http://schemas.microsoft.com/office/drawing/2014/main" id="{246D8B13-D9F1-46C4-9240-5710DD45C99A}"/>
                </a:ext>
              </a:extLst>
            </p:cNvPr>
            <p:cNvSpPr/>
            <p:nvPr/>
          </p:nvSpPr>
          <p:spPr>
            <a:xfrm flipV="1">
              <a:off x="496243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0" name="Linie">
              <a:extLst>
                <a:ext uri="{FF2B5EF4-FFF2-40B4-BE49-F238E27FC236}">
                  <a16:creationId xmlns:a16="http://schemas.microsoft.com/office/drawing/2014/main" id="{52AF122D-7635-4320-BFE4-A11A7FAC41FE}"/>
                </a:ext>
              </a:extLst>
            </p:cNvPr>
            <p:cNvSpPr/>
            <p:nvPr/>
          </p:nvSpPr>
          <p:spPr>
            <a:xfrm flipV="1">
              <a:off x="508575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1" name="Linie">
              <a:extLst>
                <a:ext uri="{FF2B5EF4-FFF2-40B4-BE49-F238E27FC236}">
                  <a16:creationId xmlns:a16="http://schemas.microsoft.com/office/drawing/2014/main" id="{C26FEFB5-56E2-4F43-9E18-C3FDF48A010E}"/>
                </a:ext>
              </a:extLst>
            </p:cNvPr>
            <p:cNvSpPr/>
            <p:nvPr/>
          </p:nvSpPr>
          <p:spPr>
            <a:xfrm flipV="1">
              <a:off x="520906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2" name="Linie">
              <a:extLst>
                <a:ext uri="{FF2B5EF4-FFF2-40B4-BE49-F238E27FC236}">
                  <a16:creationId xmlns:a16="http://schemas.microsoft.com/office/drawing/2014/main" id="{741FDC32-E793-4538-80AF-62FA8151C7ED}"/>
                </a:ext>
              </a:extLst>
            </p:cNvPr>
            <p:cNvSpPr/>
            <p:nvPr/>
          </p:nvSpPr>
          <p:spPr>
            <a:xfrm flipV="1">
              <a:off x="533238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3" name="Linie">
              <a:extLst>
                <a:ext uri="{FF2B5EF4-FFF2-40B4-BE49-F238E27FC236}">
                  <a16:creationId xmlns:a16="http://schemas.microsoft.com/office/drawing/2014/main" id="{BDFEDFC6-C714-4996-B83E-0B6489CF6AD1}"/>
                </a:ext>
              </a:extLst>
            </p:cNvPr>
            <p:cNvSpPr/>
            <p:nvPr/>
          </p:nvSpPr>
          <p:spPr>
            <a:xfrm flipV="1">
              <a:off x="545570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4" name="Linie">
              <a:extLst>
                <a:ext uri="{FF2B5EF4-FFF2-40B4-BE49-F238E27FC236}">
                  <a16:creationId xmlns:a16="http://schemas.microsoft.com/office/drawing/2014/main" id="{872A11A0-0658-4CA1-A021-8EE9F1115291}"/>
                </a:ext>
              </a:extLst>
            </p:cNvPr>
            <p:cNvSpPr/>
            <p:nvPr/>
          </p:nvSpPr>
          <p:spPr>
            <a:xfrm flipV="1">
              <a:off x="557901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5" name="Linie">
              <a:extLst>
                <a:ext uri="{FF2B5EF4-FFF2-40B4-BE49-F238E27FC236}">
                  <a16:creationId xmlns:a16="http://schemas.microsoft.com/office/drawing/2014/main" id="{556A385B-05FC-458B-948F-D7FF0497CBF3}"/>
                </a:ext>
              </a:extLst>
            </p:cNvPr>
            <p:cNvSpPr/>
            <p:nvPr/>
          </p:nvSpPr>
          <p:spPr>
            <a:xfrm flipV="1">
              <a:off x="6447298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6" name="Linie">
              <a:extLst>
                <a:ext uri="{FF2B5EF4-FFF2-40B4-BE49-F238E27FC236}">
                  <a16:creationId xmlns:a16="http://schemas.microsoft.com/office/drawing/2014/main" id="{5412E8CD-F104-4333-B4E7-434ED9B338E1}"/>
                </a:ext>
              </a:extLst>
            </p:cNvPr>
            <p:cNvSpPr/>
            <p:nvPr/>
          </p:nvSpPr>
          <p:spPr>
            <a:xfrm flipV="1">
              <a:off x="5825654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7" name="Linie">
              <a:extLst>
                <a:ext uri="{FF2B5EF4-FFF2-40B4-BE49-F238E27FC236}">
                  <a16:creationId xmlns:a16="http://schemas.microsoft.com/office/drawing/2014/main" id="{49FA929B-CA20-4417-A623-37AA93DF966A}"/>
                </a:ext>
              </a:extLst>
            </p:cNvPr>
            <p:cNvSpPr/>
            <p:nvPr/>
          </p:nvSpPr>
          <p:spPr>
            <a:xfrm flipV="1">
              <a:off x="594897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8" name="Linie">
              <a:extLst>
                <a:ext uri="{FF2B5EF4-FFF2-40B4-BE49-F238E27FC236}">
                  <a16:creationId xmlns:a16="http://schemas.microsoft.com/office/drawing/2014/main" id="{403A6161-52C0-47DB-A141-B5A89659FA11}"/>
                </a:ext>
              </a:extLst>
            </p:cNvPr>
            <p:cNvSpPr/>
            <p:nvPr/>
          </p:nvSpPr>
          <p:spPr>
            <a:xfrm flipV="1">
              <a:off x="607228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29" name="Linie">
              <a:extLst>
                <a:ext uri="{FF2B5EF4-FFF2-40B4-BE49-F238E27FC236}">
                  <a16:creationId xmlns:a16="http://schemas.microsoft.com/office/drawing/2014/main" id="{1EF64B1A-5ABB-4992-B45A-6BB9BD5FD41C}"/>
                </a:ext>
              </a:extLst>
            </p:cNvPr>
            <p:cNvSpPr/>
            <p:nvPr/>
          </p:nvSpPr>
          <p:spPr>
            <a:xfrm flipV="1">
              <a:off x="619560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0" name="Linie">
              <a:extLst>
                <a:ext uri="{FF2B5EF4-FFF2-40B4-BE49-F238E27FC236}">
                  <a16:creationId xmlns:a16="http://schemas.microsoft.com/office/drawing/2014/main" id="{11E0662A-C43C-4805-A14A-305DD304470D}"/>
                </a:ext>
              </a:extLst>
            </p:cNvPr>
            <p:cNvSpPr/>
            <p:nvPr/>
          </p:nvSpPr>
          <p:spPr>
            <a:xfrm flipV="1">
              <a:off x="631892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1" name="Linie">
              <a:extLst>
                <a:ext uri="{FF2B5EF4-FFF2-40B4-BE49-F238E27FC236}">
                  <a16:creationId xmlns:a16="http://schemas.microsoft.com/office/drawing/2014/main" id="{ABF92A4D-507B-4418-89F7-0514119900D5}"/>
                </a:ext>
              </a:extLst>
            </p:cNvPr>
            <p:cNvSpPr/>
            <p:nvPr/>
          </p:nvSpPr>
          <p:spPr>
            <a:xfrm flipV="1">
              <a:off x="656555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2" name="Linie">
              <a:extLst>
                <a:ext uri="{FF2B5EF4-FFF2-40B4-BE49-F238E27FC236}">
                  <a16:creationId xmlns:a16="http://schemas.microsoft.com/office/drawing/2014/main" id="{2A82EB80-AD28-44FA-8C9E-A320DC228BAB}"/>
                </a:ext>
              </a:extLst>
            </p:cNvPr>
            <p:cNvSpPr/>
            <p:nvPr/>
          </p:nvSpPr>
          <p:spPr>
            <a:xfrm flipV="1">
              <a:off x="668887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3" name="Linie">
              <a:extLst>
                <a:ext uri="{FF2B5EF4-FFF2-40B4-BE49-F238E27FC236}">
                  <a16:creationId xmlns:a16="http://schemas.microsoft.com/office/drawing/2014/main" id="{6AEE8789-FC46-470F-9CD6-678C0CDC58C7}"/>
                </a:ext>
              </a:extLst>
            </p:cNvPr>
            <p:cNvSpPr/>
            <p:nvPr/>
          </p:nvSpPr>
          <p:spPr>
            <a:xfrm flipV="1">
              <a:off x="681219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4" name="Linie">
              <a:extLst>
                <a:ext uri="{FF2B5EF4-FFF2-40B4-BE49-F238E27FC236}">
                  <a16:creationId xmlns:a16="http://schemas.microsoft.com/office/drawing/2014/main" id="{56F4086B-A8CB-4314-81CB-C4735802E27D}"/>
                </a:ext>
              </a:extLst>
            </p:cNvPr>
            <p:cNvSpPr/>
            <p:nvPr/>
          </p:nvSpPr>
          <p:spPr>
            <a:xfrm flipV="1">
              <a:off x="693550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5" name="Linie">
              <a:extLst>
                <a:ext uri="{FF2B5EF4-FFF2-40B4-BE49-F238E27FC236}">
                  <a16:creationId xmlns:a16="http://schemas.microsoft.com/office/drawing/2014/main" id="{39619903-0BCD-42D1-80AE-7A96A425FB5E}"/>
                </a:ext>
              </a:extLst>
            </p:cNvPr>
            <p:cNvSpPr/>
            <p:nvPr/>
          </p:nvSpPr>
          <p:spPr>
            <a:xfrm flipV="1">
              <a:off x="7058826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6" name="Linie">
              <a:extLst>
                <a:ext uri="{FF2B5EF4-FFF2-40B4-BE49-F238E27FC236}">
                  <a16:creationId xmlns:a16="http://schemas.microsoft.com/office/drawing/2014/main" id="{5E214F80-3625-499A-821C-E5D8B806521A}"/>
                </a:ext>
              </a:extLst>
            </p:cNvPr>
            <p:cNvSpPr/>
            <p:nvPr/>
          </p:nvSpPr>
          <p:spPr>
            <a:xfrm flipV="1">
              <a:off x="7182143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7" name="Linie">
              <a:extLst>
                <a:ext uri="{FF2B5EF4-FFF2-40B4-BE49-F238E27FC236}">
                  <a16:creationId xmlns:a16="http://schemas.microsoft.com/office/drawing/2014/main" id="{F75444A8-3E18-4418-9DB7-6825D85E05B4}"/>
                </a:ext>
              </a:extLst>
            </p:cNvPr>
            <p:cNvSpPr/>
            <p:nvPr/>
          </p:nvSpPr>
          <p:spPr>
            <a:xfrm flipV="1">
              <a:off x="730546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8" name="Linie">
              <a:extLst>
                <a:ext uri="{FF2B5EF4-FFF2-40B4-BE49-F238E27FC236}">
                  <a16:creationId xmlns:a16="http://schemas.microsoft.com/office/drawing/2014/main" id="{2516F819-79C1-403B-A30F-6348E76E7B6B}"/>
                </a:ext>
              </a:extLst>
            </p:cNvPr>
            <p:cNvSpPr/>
            <p:nvPr/>
          </p:nvSpPr>
          <p:spPr>
            <a:xfrm flipV="1">
              <a:off x="742877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9" name="Linie">
              <a:extLst>
                <a:ext uri="{FF2B5EF4-FFF2-40B4-BE49-F238E27FC236}">
                  <a16:creationId xmlns:a16="http://schemas.microsoft.com/office/drawing/2014/main" id="{43BB4093-0C55-48AF-80E0-CFA16BA3595E}"/>
                </a:ext>
              </a:extLst>
            </p:cNvPr>
            <p:cNvSpPr/>
            <p:nvPr/>
          </p:nvSpPr>
          <p:spPr>
            <a:xfrm flipV="1">
              <a:off x="755209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0" name="Linie">
              <a:extLst>
                <a:ext uri="{FF2B5EF4-FFF2-40B4-BE49-F238E27FC236}">
                  <a16:creationId xmlns:a16="http://schemas.microsoft.com/office/drawing/2014/main" id="{C187158A-75BC-494C-887F-46F5A7316AA0}"/>
                </a:ext>
              </a:extLst>
            </p:cNvPr>
            <p:cNvSpPr/>
            <p:nvPr/>
          </p:nvSpPr>
          <p:spPr>
            <a:xfrm flipV="1">
              <a:off x="767541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1" name="Linie">
              <a:extLst>
                <a:ext uri="{FF2B5EF4-FFF2-40B4-BE49-F238E27FC236}">
                  <a16:creationId xmlns:a16="http://schemas.microsoft.com/office/drawing/2014/main" id="{077DD2D9-E4ED-475D-A27B-E90C08AE886F}"/>
                </a:ext>
              </a:extLst>
            </p:cNvPr>
            <p:cNvSpPr/>
            <p:nvPr/>
          </p:nvSpPr>
          <p:spPr>
            <a:xfrm flipV="1">
              <a:off x="7922047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2" name="Linie">
              <a:extLst>
                <a:ext uri="{FF2B5EF4-FFF2-40B4-BE49-F238E27FC236}">
                  <a16:creationId xmlns:a16="http://schemas.microsoft.com/office/drawing/2014/main" id="{4EBA73E1-27F3-41CB-91CC-5F4744E58F17}"/>
                </a:ext>
              </a:extLst>
            </p:cNvPr>
            <p:cNvSpPr/>
            <p:nvPr/>
          </p:nvSpPr>
          <p:spPr>
            <a:xfrm flipV="1">
              <a:off x="8168682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3" name="Linie">
              <a:extLst>
                <a:ext uri="{FF2B5EF4-FFF2-40B4-BE49-F238E27FC236}">
                  <a16:creationId xmlns:a16="http://schemas.microsoft.com/office/drawing/2014/main" id="{5AAB4D96-40B7-4E6C-9188-9767486E8EEF}"/>
                </a:ext>
              </a:extLst>
            </p:cNvPr>
            <p:cNvSpPr/>
            <p:nvPr/>
          </p:nvSpPr>
          <p:spPr>
            <a:xfrm flipV="1">
              <a:off x="8291998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4" name="Linie">
              <a:extLst>
                <a:ext uri="{FF2B5EF4-FFF2-40B4-BE49-F238E27FC236}">
                  <a16:creationId xmlns:a16="http://schemas.microsoft.com/office/drawing/2014/main" id="{79F74EFF-DFB8-4D15-AC7C-C5DE0C408172}"/>
                </a:ext>
              </a:extLst>
            </p:cNvPr>
            <p:cNvSpPr/>
            <p:nvPr/>
          </p:nvSpPr>
          <p:spPr>
            <a:xfrm flipV="1">
              <a:off x="8415316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5" name="Linie">
              <a:extLst>
                <a:ext uri="{FF2B5EF4-FFF2-40B4-BE49-F238E27FC236}">
                  <a16:creationId xmlns:a16="http://schemas.microsoft.com/office/drawing/2014/main" id="{7F3CC3C5-806E-4EC5-A69F-79FF8AA20269}"/>
                </a:ext>
              </a:extLst>
            </p:cNvPr>
            <p:cNvSpPr/>
            <p:nvPr/>
          </p:nvSpPr>
          <p:spPr>
            <a:xfrm flipV="1">
              <a:off x="8538633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6" name="Linie">
              <a:extLst>
                <a:ext uri="{FF2B5EF4-FFF2-40B4-BE49-F238E27FC236}">
                  <a16:creationId xmlns:a16="http://schemas.microsoft.com/office/drawing/2014/main" id="{67B71EFE-787B-47B1-AC44-E413383EF845}"/>
                </a:ext>
              </a:extLst>
            </p:cNvPr>
            <p:cNvSpPr/>
            <p:nvPr/>
          </p:nvSpPr>
          <p:spPr>
            <a:xfrm flipV="1">
              <a:off x="8661950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7" name="Linie">
              <a:extLst>
                <a:ext uri="{FF2B5EF4-FFF2-40B4-BE49-F238E27FC236}">
                  <a16:creationId xmlns:a16="http://schemas.microsoft.com/office/drawing/2014/main" id="{3CA16F7D-919A-472C-9355-41B2646FB827}"/>
                </a:ext>
              </a:extLst>
            </p:cNvPr>
            <p:cNvSpPr/>
            <p:nvPr/>
          </p:nvSpPr>
          <p:spPr>
            <a:xfrm flipV="1">
              <a:off x="8785268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8" name="Linie">
              <a:extLst>
                <a:ext uri="{FF2B5EF4-FFF2-40B4-BE49-F238E27FC236}">
                  <a16:creationId xmlns:a16="http://schemas.microsoft.com/office/drawing/2014/main" id="{D035C6DC-F84A-4CC3-BD5D-0E2A14D73437}"/>
                </a:ext>
              </a:extLst>
            </p:cNvPr>
            <p:cNvSpPr/>
            <p:nvPr/>
          </p:nvSpPr>
          <p:spPr>
            <a:xfrm flipV="1">
              <a:off x="8908584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49" name="Linie">
              <a:extLst>
                <a:ext uri="{FF2B5EF4-FFF2-40B4-BE49-F238E27FC236}">
                  <a16:creationId xmlns:a16="http://schemas.microsoft.com/office/drawing/2014/main" id="{7B35314F-F633-4A60-AB59-786AF00A7526}"/>
                </a:ext>
              </a:extLst>
            </p:cNvPr>
            <p:cNvSpPr/>
            <p:nvPr/>
          </p:nvSpPr>
          <p:spPr>
            <a:xfrm flipV="1">
              <a:off x="9155219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0" name="Linie">
              <a:extLst>
                <a:ext uri="{FF2B5EF4-FFF2-40B4-BE49-F238E27FC236}">
                  <a16:creationId xmlns:a16="http://schemas.microsoft.com/office/drawing/2014/main" id="{DB8F1E11-8ABD-41EA-8B6E-2AFCD4700745}"/>
                </a:ext>
              </a:extLst>
            </p:cNvPr>
            <p:cNvSpPr/>
            <p:nvPr/>
          </p:nvSpPr>
          <p:spPr>
            <a:xfrm flipV="1">
              <a:off x="9278536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1" name="Linie">
              <a:extLst>
                <a:ext uri="{FF2B5EF4-FFF2-40B4-BE49-F238E27FC236}">
                  <a16:creationId xmlns:a16="http://schemas.microsoft.com/office/drawing/2014/main" id="{F0CEF8E1-6325-47CA-8109-3217DABAE046}"/>
                </a:ext>
              </a:extLst>
            </p:cNvPr>
            <p:cNvSpPr/>
            <p:nvPr/>
          </p:nvSpPr>
          <p:spPr>
            <a:xfrm flipV="1">
              <a:off x="9401854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2" name="Linie">
              <a:extLst>
                <a:ext uri="{FF2B5EF4-FFF2-40B4-BE49-F238E27FC236}">
                  <a16:creationId xmlns:a16="http://schemas.microsoft.com/office/drawing/2014/main" id="{B51FDFF2-B530-43F7-94BA-00F6B3AE8499}"/>
                </a:ext>
              </a:extLst>
            </p:cNvPr>
            <p:cNvSpPr/>
            <p:nvPr/>
          </p:nvSpPr>
          <p:spPr>
            <a:xfrm flipV="1">
              <a:off x="9525170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3" name="Linie">
              <a:extLst>
                <a:ext uri="{FF2B5EF4-FFF2-40B4-BE49-F238E27FC236}">
                  <a16:creationId xmlns:a16="http://schemas.microsoft.com/office/drawing/2014/main" id="{FC1D5E0A-AEB8-4862-ABCB-07D71C574CD0}"/>
                </a:ext>
              </a:extLst>
            </p:cNvPr>
            <p:cNvSpPr/>
            <p:nvPr/>
          </p:nvSpPr>
          <p:spPr>
            <a:xfrm flipV="1">
              <a:off x="9771805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4" name="Linie">
              <a:extLst>
                <a:ext uri="{FF2B5EF4-FFF2-40B4-BE49-F238E27FC236}">
                  <a16:creationId xmlns:a16="http://schemas.microsoft.com/office/drawing/2014/main" id="{93624A10-AB45-41E5-99E8-1E437F407D9F}"/>
                </a:ext>
              </a:extLst>
            </p:cNvPr>
            <p:cNvSpPr/>
            <p:nvPr/>
          </p:nvSpPr>
          <p:spPr>
            <a:xfrm flipV="1">
              <a:off x="9895122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5" name="Linie">
              <a:extLst>
                <a:ext uri="{FF2B5EF4-FFF2-40B4-BE49-F238E27FC236}">
                  <a16:creationId xmlns:a16="http://schemas.microsoft.com/office/drawing/2014/main" id="{77096B84-5D11-4EC1-948A-465EF593395C}"/>
                </a:ext>
              </a:extLst>
            </p:cNvPr>
            <p:cNvSpPr/>
            <p:nvPr/>
          </p:nvSpPr>
          <p:spPr>
            <a:xfrm flipV="1">
              <a:off x="10018439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6" name="Linie">
              <a:extLst>
                <a:ext uri="{FF2B5EF4-FFF2-40B4-BE49-F238E27FC236}">
                  <a16:creationId xmlns:a16="http://schemas.microsoft.com/office/drawing/2014/main" id="{B43925E9-9200-43EA-9E2E-78C974648E98}"/>
                </a:ext>
              </a:extLst>
            </p:cNvPr>
            <p:cNvSpPr/>
            <p:nvPr/>
          </p:nvSpPr>
          <p:spPr>
            <a:xfrm flipV="1">
              <a:off x="9655175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7" name="Linie">
              <a:extLst>
                <a:ext uri="{FF2B5EF4-FFF2-40B4-BE49-F238E27FC236}">
                  <a16:creationId xmlns:a16="http://schemas.microsoft.com/office/drawing/2014/main" id="{4DCCEEA7-DF16-4F86-81B5-10EAD7389018}"/>
                </a:ext>
              </a:extLst>
            </p:cNvPr>
            <p:cNvSpPr/>
            <p:nvPr/>
          </p:nvSpPr>
          <p:spPr>
            <a:xfrm flipV="1">
              <a:off x="10155130" y="5362871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8" name="Linie">
              <a:extLst>
                <a:ext uri="{FF2B5EF4-FFF2-40B4-BE49-F238E27FC236}">
                  <a16:creationId xmlns:a16="http://schemas.microsoft.com/office/drawing/2014/main" id="{1BD65736-1033-49A9-936A-0359D39C4755}"/>
                </a:ext>
              </a:extLst>
            </p:cNvPr>
            <p:cNvSpPr/>
            <p:nvPr/>
          </p:nvSpPr>
          <p:spPr>
            <a:xfrm flipV="1">
              <a:off x="10388391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9" name="Linie">
              <a:extLst>
                <a:ext uri="{FF2B5EF4-FFF2-40B4-BE49-F238E27FC236}">
                  <a16:creationId xmlns:a16="http://schemas.microsoft.com/office/drawing/2014/main" id="{2CAB589C-CA3D-4C9C-97E6-AB5B2CCA7BFF}"/>
                </a:ext>
              </a:extLst>
            </p:cNvPr>
            <p:cNvSpPr/>
            <p:nvPr/>
          </p:nvSpPr>
          <p:spPr>
            <a:xfrm flipV="1">
              <a:off x="10511708" y="5363200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C86987CD-777F-46AA-AEDC-4E78F37E661C}"/>
                </a:ext>
              </a:extLst>
            </p:cNvPr>
            <p:cNvSpPr txBox="1"/>
            <p:nvPr/>
          </p:nvSpPr>
          <p:spPr>
            <a:xfrm>
              <a:off x="1594959" y="4004896"/>
              <a:ext cx="972781" cy="170860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de-DE" sz="1400" b="1" dirty="0" err="1" smtClean="0"/>
                <a:t>Introduction</a:t>
              </a:r>
              <a:endParaRPr lang="de-DE" sz="1400" b="1" dirty="0"/>
            </a:p>
          </p:txBody>
        </p:sp>
        <p:grpSp>
          <p:nvGrpSpPr>
            <p:cNvPr id="161" name="Gruppieren 160"/>
            <p:cNvGrpSpPr/>
            <p:nvPr/>
          </p:nvGrpSpPr>
          <p:grpSpPr>
            <a:xfrm>
              <a:off x="4060733" y="4004896"/>
              <a:ext cx="1148333" cy="1562428"/>
              <a:chOff x="4799986" y="3448399"/>
              <a:chExt cx="1148333" cy="1562428"/>
            </a:xfrm>
          </p:grpSpPr>
          <p:sp>
            <p:nvSpPr>
              <p:cNvPr id="184" name="Linie">
                <a:extLst>
                  <a:ext uri="{FF2B5EF4-FFF2-40B4-BE49-F238E27FC236}">
                    <a16:creationId xmlns:a16="http://schemas.microsoft.com/office/drawing/2014/main" id="{9FAB96A3-5696-4F09-87B0-AC40721C6F29}"/>
                  </a:ext>
                </a:extLst>
              </p:cNvPr>
              <p:cNvSpPr/>
              <p:nvPr/>
            </p:nvSpPr>
            <p:spPr>
              <a:xfrm flipV="1">
                <a:off x="4842175" y="3482482"/>
                <a:ext cx="1" cy="1528345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00D4C8C0-BB69-47B1-B504-EFC4EE33838E}"/>
                  </a:ext>
                </a:extLst>
              </p:cNvPr>
              <p:cNvSpPr txBox="1"/>
              <p:nvPr/>
            </p:nvSpPr>
            <p:spPr>
              <a:xfrm>
                <a:off x="4799986" y="3448399"/>
                <a:ext cx="1148333" cy="64633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/>
                  <a:t>How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to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work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with</a:t>
                </a:r>
                <a:r>
                  <a:rPr lang="de-DE" sz="1400" b="1" dirty="0"/>
                  <a:t> Notebooks</a:t>
                </a:r>
                <a:endParaRPr lang="de-DE" sz="900" dirty="0"/>
              </a:p>
            </p:txBody>
          </p:sp>
        </p:grpSp>
        <p:grpSp>
          <p:nvGrpSpPr>
            <p:cNvPr id="162" name="Gruppieren 161"/>
            <p:cNvGrpSpPr/>
            <p:nvPr/>
          </p:nvGrpSpPr>
          <p:grpSpPr>
            <a:xfrm>
              <a:off x="2841022" y="3499334"/>
              <a:ext cx="1351876" cy="2064459"/>
              <a:chOff x="2017754" y="3084122"/>
              <a:chExt cx="1351876" cy="2064459"/>
            </a:xfrm>
          </p:grpSpPr>
          <p:sp>
            <p:nvSpPr>
              <p:cNvPr id="182" name="Linie">
                <a:extLst>
                  <a:ext uri="{FF2B5EF4-FFF2-40B4-BE49-F238E27FC236}">
                    <a16:creationId xmlns:a16="http://schemas.microsoft.com/office/drawing/2014/main" id="{E935D6E5-479D-4C4C-9F19-44FFC196B76F}"/>
                  </a:ext>
                </a:extLst>
              </p:cNvPr>
              <p:cNvSpPr/>
              <p:nvPr/>
            </p:nvSpPr>
            <p:spPr>
              <a:xfrm flipV="1">
                <a:off x="2048401" y="3114953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89AE1458-29EB-479B-9837-710F26C334E9}"/>
                  </a:ext>
                </a:extLst>
              </p:cNvPr>
              <p:cNvSpPr txBox="1"/>
              <p:nvPr/>
            </p:nvSpPr>
            <p:spPr>
              <a:xfrm>
                <a:off x="2017754" y="3084122"/>
                <a:ext cx="1351876" cy="341719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 smtClean="0"/>
                  <a:t>Downloading</a:t>
                </a:r>
                <a:r>
                  <a:rPr lang="de-DE" sz="1400" b="1" dirty="0" smtClean="0"/>
                  <a:t> </a:t>
                </a:r>
                <a:r>
                  <a:rPr lang="de-DE" sz="1400" b="1" dirty="0" err="1" smtClean="0"/>
                  <a:t>Anaconda</a:t>
                </a:r>
                <a:endParaRPr lang="de-DE" sz="1400" b="1" dirty="0"/>
              </a:p>
            </p:txBody>
          </p:sp>
        </p:grpSp>
        <p:grpSp>
          <p:nvGrpSpPr>
            <p:cNvPr id="163" name="Gruppieren 162"/>
            <p:cNvGrpSpPr/>
            <p:nvPr/>
          </p:nvGrpSpPr>
          <p:grpSpPr>
            <a:xfrm>
              <a:off x="7769446" y="4007477"/>
              <a:ext cx="1348767" cy="1558882"/>
              <a:chOff x="6403417" y="4004896"/>
              <a:chExt cx="1348767" cy="1558882"/>
            </a:xfrm>
          </p:grpSpPr>
          <p:sp>
            <p:nvSpPr>
              <p:cNvPr id="180" name="Linie">
                <a:extLst>
                  <a:ext uri="{FF2B5EF4-FFF2-40B4-BE49-F238E27FC236}">
                    <a16:creationId xmlns:a16="http://schemas.microsoft.com/office/drawing/2014/main" id="{66BAA7A4-E6C8-4D82-8968-045F79DC1957}"/>
                  </a:ext>
                </a:extLst>
              </p:cNvPr>
              <p:cNvSpPr/>
              <p:nvPr/>
            </p:nvSpPr>
            <p:spPr>
              <a:xfrm flipV="1">
                <a:off x="6442240" y="4038979"/>
                <a:ext cx="1" cy="1524799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339ADA88-95AE-4B90-9574-A431E849CD1E}"/>
                  </a:ext>
                </a:extLst>
              </p:cNvPr>
              <p:cNvSpPr txBox="1"/>
              <p:nvPr/>
            </p:nvSpPr>
            <p:spPr>
              <a:xfrm>
                <a:off x="6403417" y="4004896"/>
                <a:ext cx="1348767" cy="215444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smtClean="0"/>
                  <a:t>NumPy</a:t>
                </a:r>
                <a:endParaRPr lang="de-DE" sz="1400" b="1" dirty="0"/>
              </a:p>
            </p:txBody>
          </p:sp>
        </p:grpSp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534A6542-D4E7-4C57-9E13-B488E77D15F2}"/>
                </a:ext>
              </a:extLst>
            </p:cNvPr>
            <p:cNvSpPr txBox="1"/>
            <p:nvPr/>
          </p:nvSpPr>
          <p:spPr>
            <a:xfrm>
              <a:off x="1588791" y="5608256"/>
              <a:ext cx="581423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Let‘s go!</a:t>
              </a:r>
              <a:endParaRPr lang="en-GB" sz="900" dirty="0"/>
            </a:p>
          </p:txBody>
        </p:sp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D0E54699-0034-4187-B1CB-5C920898BD29}"/>
                </a:ext>
              </a:extLst>
            </p:cNvPr>
            <p:cNvSpPr txBox="1"/>
            <p:nvPr/>
          </p:nvSpPr>
          <p:spPr>
            <a:xfrm>
              <a:off x="3280345" y="5608256"/>
              <a:ext cx="799431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How exciting</a:t>
              </a:r>
              <a:endParaRPr lang="en-GB" sz="900" dirty="0"/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EEA89079-9414-4B64-AB93-C682C6D9B332}"/>
                </a:ext>
              </a:extLst>
            </p:cNvPr>
            <p:cNvSpPr txBox="1"/>
            <p:nvPr/>
          </p:nvSpPr>
          <p:spPr>
            <a:xfrm>
              <a:off x="5507578" y="5599997"/>
              <a:ext cx="882788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Half way there</a:t>
              </a:r>
              <a:endParaRPr lang="en-GB" sz="900" dirty="0"/>
            </a:p>
          </p:txBody>
        </p:sp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0597C28F-F07C-4AA7-A786-E08325BA2AF6}"/>
                </a:ext>
              </a:extLst>
            </p:cNvPr>
            <p:cNvSpPr txBox="1"/>
            <p:nvPr/>
          </p:nvSpPr>
          <p:spPr>
            <a:xfrm>
              <a:off x="7660216" y="5608256"/>
              <a:ext cx="671191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This is fun</a:t>
              </a:r>
              <a:endParaRPr lang="en-GB" sz="900" dirty="0"/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CF5C7B7A-1984-42CB-875E-7EAEA947C79C}"/>
                </a:ext>
              </a:extLst>
            </p:cNvPr>
            <p:cNvSpPr txBox="1"/>
            <p:nvPr/>
          </p:nvSpPr>
          <p:spPr>
            <a:xfrm>
              <a:off x="9587847" y="5608256"/>
              <a:ext cx="1190564" cy="138499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GB" sz="900" dirty="0" smtClean="0"/>
                <a:t>Oh no, already over!</a:t>
              </a:r>
              <a:endParaRPr lang="en-GB" sz="900" dirty="0"/>
            </a:p>
          </p:txBody>
        </p:sp>
        <p:sp>
          <p:nvSpPr>
            <p:cNvPr id="169" name="Linie">
              <a:extLst>
                <a:ext uri="{FF2B5EF4-FFF2-40B4-BE49-F238E27FC236}">
                  <a16:creationId xmlns:a16="http://schemas.microsoft.com/office/drawing/2014/main" id="{4EBA73E1-27F3-41CB-91CC-5F4744E58F17}"/>
                </a:ext>
              </a:extLst>
            </p:cNvPr>
            <p:cNvSpPr/>
            <p:nvPr/>
          </p:nvSpPr>
          <p:spPr>
            <a:xfrm flipV="1">
              <a:off x="8045362" y="5363094"/>
              <a:ext cx="1" cy="204124"/>
            </a:xfrm>
            <a:prstGeom prst="line">
              <a:avLst/>
            </a:prstGeom>
            <a:ln w="635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>
                <a:defRPr sz="3200" b="0" spc="0" baseline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/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1644234" y="5458366"/>
              <a:ext cx="1228299" cy="102062"/>
            </a:xfrm>
            <a:prstGeom prst="rect">
              <a:avLst/>
            </a:prstGeom>
            <a:solidFill>
              <a:srgbClr val="3DC15C">
                <a:alpha val="8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1" name="Gruppieren 170"/>
            <p:cNvGrpSpPr/>
            <p:nvPr/>
          </p:nvGrpSpPr>
          <p:grpSpPr>
            <a:xfrm>
              <a:off x="5648382" y="3503501"/>
              <a:ext cx="1355149" cy="2064459"/>
              <a:chOff x="9587846" y="3501008"/>
              <a:chExt cx="1355149" cy="2064459"/>
            </a:xfrm>
          </p:grpSpPr>
          <p:sp>
            <p:nvSpPr>
              <p:cNvPr id="178" name="Linie">
                <a:extLst>
                  <a:ext uri="{FF2B5EF4-FFF2-40B4-BE49-F238E27FC236}">
                    <a16:creationId xmlns:a16="http://schemas.microsoft.com/office/drawing/2014/main" id="{FC1B8681-F37E-4E91-8083-FA9EAF4D5194}"/>
                  </a:ext>
                </a:extLst>
              </p:cNvPr>
              <p:cNvSpPr/>
              <p:nvPr/>
            </p:nvSpPr>
            <p:spPr>
              <a:xfrm flipV="1">
                <a:off x="9648488" y="3531839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2479025E-B45B-40DC-B7FE-2AEEDBC2CFB0}"/>
                  </a:ext>
                </a:extLst>
              </p:cNvPr>
              <p:cNvSpPr txBox="1"/>
              <p:nvPr/>
            </p:nvSpPr>
            <p:spPr>
              <a:xfrm>
                <a:off x="9587846" y="3501008"/>
                <a:ext cx="1355149" cy="430887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/>
                  <a:t>Programming</a:t>
                </a:r>
                <a:r>
                  <a:rPr lang="de-DE" sz="1400" b="1" dirty="0"/>
                  <a:t> in </a:t>
                </a:r>
                <a:r>
                  <a:rPr lang="de-DE" sz="1400" b="1" dirty="0" smtClean="0"/>
                  <a:t>Python</a:t>
                </a:r>
                <a:endParaRPr lang="de-DE" sz="900" dirty="0"/>
              </a:p>
            </p:txBody>
          </p:sp>
        </p:grpSp>
        <p:grpSp>
          <p:nvGrpSpPr>
            <p:cNvPr id="172" name="Gruppieren 171"/>
            <p:cNvGrpSpPr/>
            <p:nvPr/>
          </p:nvGrpSpPr>
          <p:grpSpPr>
            <a:xfrm>
              <a:off x="8971583" y="3501900"/>
              <a:ext cx="1355149" cy="2064459"/>
              <a:chOff x="9587846" y="3501008"/>
              <a:chExt cx="1355149" cy="2064459"/>
            </a:xfrm>
          </p:grpSpPr>
          <p:sp>
            <p:nvSpPr>
              <p:cNvPr id="176" name="Linie">
                <a:extLst>
                  <a:ext uri="{FF2B5EF4-FFF2-40B4-BE49-F238E27FC236}">
                    <a16:creationId xmlns:a16="http://schemas.microsoft.com/office/drawing/2014/main" id="{FC1B8681-F37E-4E91-8083-FA9EAF4D5194}"/>
                  </a:ext>
                </a:extLst>
              </p:cNvPr>
              <p:cNvSpPr/>
              <p:nvPr/>
            </p:nvSpPr>
            <p:spPr>
              <a:xfrm flipV="1">
                <a:off x="9648488" y="3531839"/>
                <a:ext cx="1" cy="2033628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77" name="Textfeld 176">
                <a:extLst>
                  <a:ext uri="{FF2B5EF4-FFF2-40B4-BE49-F238E27FC236}">
                    <a16:creationId xmlns:a16="http://schemas.microsoft.com/office/drawing/2014/main" id="{2479025E-B45B-40DC-B7FE-2AEEDBC2CFB0}"/>
                  </a:ext>
                </a:extLst>
              </p:cNvPr>
              <p:cNvSpPr txBox="1"/>
              <p:nvPr/>
            </p:nvSpPr>
            <p:spPr>
              <a:xfrm>
                <a:off x="9587846" y="3501008"/>
                <a:ext cx="1355149" cy="353943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smtClean="0"/>
                  <a:t>MatPlotLib</a:t>
                </a:r>
                <a:endParaRPr lang="de-DE" sz="1400" b="1" dirty="0"/>
              </a:p>
              <a:p>
                <a:endParaRPr lang="de-DE" sz="900" dirty="0"/>
              </a:p>
            </p:txBody>
          </p:sp>
        </p:grpSp>
        <p:grpSp>
          <p:nvGrpSpPr>
            <p:cNvPr id="173" name="Gruppieren 172"/>
            <p:cNvGrpSpPr/>
            <p:nvPr/>
          </p:nvGrpSpPr>
          <p:grpSpPr>
            <a:xfrm>
              <a:off x="10235448" y="4007901"/>
              <a:ext cx="1348767" cy="1558882"/>
              <a:chOff x="6403417" y="4004896"/>
              <a:chExt cx="1348767" cy="1558882"/>
            </a:xfrm>
          </p:grpSpPr>
          <p:sp>
            <p:nvSpPr>
              <p:cNvPr id="174" name="Linie">
                <a:extLst>
                  <a:ext uri="{FF2B5EF4-FFF2-40B4-BE49-F238E27FC236}">
                    <a16:creationId xmlns:a16="http://schemas.microsoft.com/office/drawing/2014/main" id="{66BAA7A4-E6C8-4D82-8968-045F79DC1957}"/>
                  </a:ext>
                </a:extLst>
              </p:cNvPr>
              <p:cNvSpPr/>
              <p:nvPr/>
            </p:nvSpPr>
            <p:spPr>
              <a:xfrm flipV="1">
                <a:off x="6442240" y="4038979"/>
                <a:ext cx="1" cy="1524799"/>
              </a:xfrm>
              <a:prstGeom prst="line">
                <a:avLst/>
              </a:prstGeom>
              <a:ln w="6350">
                <a:solidFill>
                  <a:schemeClr val="tx1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>
                  <a:defRPr sz="3200" b="0" spc="0" baseline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175" name="Textfeld 174">
                <a:extLst>
                  <a:ext uri="{FF2B5EF4-FFF2-40B4-BE49-F238E27FC236}">
                    <a16:creationId xmlns:a16="http://schemas.microsoft.com/office/drawing/2014/main" id="{339ADA88-95AE-4B90-9574-A431E849CD1E}"/>
                  </a:ext>
                </a:extLst>
              </p:cNvPr>
              <p:cNvSpPr txBox="1"/>
              <p:nvPr/>
            </p:nvSpPr>
            <p:spPr>
              <a:xfrm>
                <a:off x="6403417" y="4004896"/>
                <a:ext cx="1348767" cy="215444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de-DE" sz="1400" b="1" dirty="0" err="1" smtClean="0"/>
                  <a:t>Cliffhanger</a:t>
                </a:r>
                <a:endParaRPr lang="de-D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71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54287-FAE4-46BF-898C-11403B8F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Downloading</a:t>
            </a:r>
            <a:r>
              <a:rPr lang="de-DE" dirty="0" smtClean="0"/>
              <a:t> </a:t>
            </a:r>
            <a:r>
              <a:rPr lang="de-DE" dirty="0" err="1" smtClean="0"/>
              <a:t>Anaconda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B566B-FF5A-44F1-BAB1-D5780C63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At </a:t>
            </a:r>
            <a:r>
              <a:rPr lang="de-DE" dirty="0" smtClean="0">
                <a:hlinkClick r:id="rId2"/>
              </a:rPr>
              <a:t>https://www.anaconda.com/products/individual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</a:t>
            </a:r>
            <a:r>
              <a:rPr lang="de-DE" b="1" dirty="0"/>
              <a:t>D</a:t>
            </a:r>
            <a:r>
              <a:rPr lang="de-DE" b="1" dirty="0" smtClean="0"/>
              <a:t>ownload</a:t>
            </a:r>
          </a:p>
          <a:p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installer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your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operating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system</a:t>
            </a:r>
            <a:endParaRPr lang="de-DE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Run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installation</a:t>
            </a:r>
            <a:endParaRPr lang="de-DE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(Start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Anaconda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Prompt, type:</a:t>
            </a:r>
          </a:p>
          <a:p>
            <a:pPr lvl="2"/>
            <a:r>
              <a:rPr lang="de-DE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conda</a:t>
            </a:r>
            <a:r>
              <a:rPr lang="de-DE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info</a:t>
            </a:r>
            <a:r>
              <a:rPr lang="de-DE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see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if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installation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worked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properly</a:t>
            </a:r>
            <a:endParaRPr lang="de-DE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de-DE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Jupyter</a:t>
            </a:r>
            <a:r>
              <a:rPr lang="de-DE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notebook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start</a:t>
            </a:r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endParaRPr lang="de-DE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D13B5-9A39-4C23-BBDA-DDC9B435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CORDS Introduction Part 1: Getting started with Jupyter Notebooks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46286-72BA-4438-9B4B-BA4F8F3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9</a:t>
            </a:fld>
            <a:endParaRPr lang="de-DE"/>
          </a:p>
        </p:txBody>
      </p:sp>
      <p:grpSp>
        <p:nvGrpSpPr>
          <p:cNvPr id="14" name="Gruppieren 13"/>
          <p:cNvGrpSpPr/>
          <p:nvPr/>
        </p:nvGrpSpPr>
        <p:grpSpPr>
          <a:xfrm>
            <a:off x="4295800" y="2708920"/>
            <a:ext cx="5544616" cy="3439715"/>
            <a:chOff x="4996467" y="1959527"/>
            <a:chExt cx="6895495" cy="4277761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467" y="1959527"/>
              <a:ext cx="6895495" cy="4277761"/>
            </a:xfrm>
            <a:prstGeom prst="rect">
              <a:avLst/>
            </a:prstGeom>
          </p:spPr>
        </p:pic>
        <p:cxnSp>
          <p:nvCxnSpPr>
            <p:cNvPr id="11" name="Gerade Verbindung mit Pfeil 10"/>
            <p:cNvCxnSpPr/>
            <p:nvPr/>
          </p:nvCxnSpPr>
          <p:spPr>
            <a:xfrm flipH="1">
              <a:off x="6240016" y="5949280"/>
              <a:ext cx="1152128" cy="0"/>
            </a:xfrm>
            <a:prstGeom prst="straightConnector1">
              <a:avLst/>
            </a:prstGeom>
            <a:ln w="69850">
              <a:solidFill>
                <a:srgbClr val="E04B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/>
            <p:cNvSpPr/>
            <p:nvPr/>
          </p:nvSpPr>
          <p:spPr>
            <a:xfrm>
              <a:off x="5159896" y="5733256"/>
              <a:ext cx="1080120" cy="432036"/>
            </a:xfrm>
            <a:prstGeom prst="rect">
              <a:avLst/>
            </a:prstGeom>
            <a:noFill/>
            <a:ln w="69850">
              <a:solidFill>
                <a:srgbClr val="E04B4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817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125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00000"/>
      </a:accent1>
      <a:accent2>
        <a:srgbClr val="7F7F7F"/>
      </a:accent2>
      <a:accent3>
        <a:srgbClr val="A5A5A5"/>
      </a:accent3>
      <a:accent4>
        <a:srgbClr val="BFBFBF"/>
      </a:accent4>
      <a:accent5>
        <a:srgbClr val="D8D8D8"/>
      </a:accent5>
      <a:accent6>
        <a:srgbClr val="F2F2F2"/>
      </a:accent6>
      <a:hlink>
        <a:srgbClr val="000000"/>
      </a:hlink>
      <a:folHlink>
        <a:srgbClr val="000000"/>
      </a:folHlink>
    </a:clrScheme>
    <a:fontScheme name="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Fakultät für Biologie">
      <a:srgbClr val="92B168"/>
    </a:custClr>
    <a:custClr name="Fakultät für Chemie">
      <a:srgbClr val="A08CAA"/>
    </a:custClr>
    <a:custClr name="Fakultät für Erziehungswissenschaft">
      <a:srgbClr val="F08C50"/>
    </a:custClr>
    <a:custClr name="Fakultät für Geschichtswissenschaft, Philosophie und Theologie">
      <a:srgbClr val="7DB4BE"/>
    </a:custClr>
    <a:custClr name="Fakultät für Gesundheitswissenschaften">
      <a:srgbClr val="DC5A5A"/>
    </a:custClr>
    <a:custClr name="Fakultät für Linguistik und Literaturwissenschaft">
      <a:srgbClr val="8FA3B9"/>
    </a:custClr>
    <a:custClr name="Fakultät für Mathematik">
      <a:srgbClr val="DCAA41"/>
    </a:custClr>
    <a:custClr name="Medizinische Fakultät">
      <a:srgbClr val="145F7D"/>
    </a:custClr>
    <a:custClr name="Fakultät für Physik">
      <a:srgbClr val="649696"/>
    </a:custClr>
    <a:custClr name="Fakultät für Rechtswissenschaft">
      <a:srgbClr val="8C8C96"/>
    </a:custClr>
    <a:custClr name="Fakultät für Psychologie und Sportwissenschaft">
      <a:srgbClr val="8C3250"/>
    </a:custClr>
    <a:custClr name="Fakultät für Soziologie">
      <a:srgbClr val="BFD02F"/>
    </a:custClr>
    <a:custClr name="Technische Fakultät">
      <a:srgbClr val="6C8AA8"/>
    </a:custClr>
    <a:custClr name="Fakultät für Wirtschaftswissenschaften">
      <a:srgbClr val="74799B"/>
    </a:custClr>
    <a:custClr name="Grün Print">
      <a:srgbClr val="008965"/>
    </a:custClr>
    <a:custClr name="Grün Digital">
      <a:srgbClr val="14F5B4"/>
    </a:custClr>
  </a:custClrLst>
  <a:extLst>
    <a:ext uri="{05A4C25C-085E-4340-85A3-A5531E510DB2}">
      <thm15:themeFamily xmlns:thm15="http://schemas.microsoft.com/office/thememl/2012/main" name="UBF_PowerPoint_de_WiWi" id="{C81E4A79-23D2-4397-9F95-03AAF9D491A2}" vid="{FDE42517-CE11-4E28-BFE4-EB0E577F112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CORDS '21 - Intro 1</Template>
  <TotalTime>0</TotalTime>
  <Words>1511</Words>
  <Application>Microsoft Office PowerPoint</Application>
  <PresentationFormat>Breitbild</PresentationFormat>
  <Paragraphs>333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Helvetica Light</vt:lpstr>
      <vt:lpstr>Wingdings</vt:lpstr>
      <vt:lpstr>Larissa</vt:lpstr>
      <vt:lpstr>Combining OR and Data Science – Refresher  Tutorial</vt:lpstr>
      <vt:lpstr>Part 1: Getting started with Jupyter Notebooks</vt:lpstr>
      <vt:lpstr>What we will do today:</vt:lpstr>
      <vt:lpstr>Introduction</vt:lpstr>
      <vt:lpstr>Introduction</vt:lpstr>
      <vt:lpstr>Introduction</vt:lpstr>
      <vt:lpstr>Introduction</vt:lpstr>
      <vt:lpstr>Downloading Anaconda</vt:lpstr>
      <vt:lpstr>Downloading Anaconda</vt:lpstr>
      <vt:lpstr>Downloading Anaconda</vt:lpstr>
      <vt:lpstr>Downloading Anaconda</vt:lpstr>
      <vt:lpstr>Downloading Anaconda</vt:lpstr>
      <vt:lpstr>How to work with Notebooks</vt:lpstr>
      <vt:lpstr>Create a Notebook</vt:lpstr>
      <vt:lpstr>Create a Notebook</vt:lpstr>
      <vt:lpstr>How to work with Notebooks</vt:lpstr>
      <vt:lpstr>How to work with Notebooks</vt:lpstr>
      <vt:lpstr>How to work with Notebooks</vt:lpstr>
      <vt:lpstr>How to work with Notebooks</vt:lpstr>
      <vt:lpstr>Programming in Python (basics)</vt:lpstr>
      <vt:lpstr>Programming in Python</vt:lpstr>
      <vt:lpstr>Programming in Python</vt:lpstr>
      <vt:lpstr>NumPy</vt:lpstr>
      <vt:lpstr>NumPy</vt:lpstr>
      <vt:lpstr>MatPlotLib</vt:lpstr>
      <vt:lpstr>MatPlotLib</vt:lpstr>
      <vt:lpstr>Cliffhanger</vt:lpstr>
      <vt:lpstr>Cliffhanger</vt:lpstr>
      <vt:lpstr>Thank you, see you next time</vt:lpstr>
    </vt:vector>
  </TitlesOfParts>
  <Company>Universität Bielefeld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OR and Data Science</dc:title>
  <dc:creator>Porrmann, Till Frederik</dc:creator>
  <cp:lastModifiedBy>Porrmann, Till</cp:lastModifiedBy>
  <cp:revision>90</cp:revision>
  <dcterms:created xsi:type="dcterms:W3CDTF">2021-04-01T06:54:40Z</dcterms:created>
  <dcterms:modified xsi:type="dcterms:W3CDTF">2022-04-12T13:09:04Z</dcterms:modified>
</cp:coreProperties>
</file>