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DEA"/>
    <a:srgbClr val="F6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27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71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ght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C5EC5F1-7FBF-DA86-B060-0800E697161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80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DA23564-A58D-B7BF-D6A4-B5440AEA69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5ED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88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hiteWith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3967D48C-6AB1-B344-8311-3DC5C72C4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000" y="0"/>
            <a:ext cx="1440000" cy="5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ogoAnd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Uma imagem contendo vindo, andando de, trem, água&#10;&#10;O conteúdo gerado por IA pode estar incorreto.">
            <a:extLst>
              <a:ext uri="{FF2B5EF4-FFF2-40B4-BE49-F238E27FC236}">
                <a16:creationId xmlns:a16="http://schemas.microsoft.com/office/drawing/2014/main" id="{0A87DBAD-0D5E-9A5F-4DA6-6F81C91A69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533"/>
            <a:ext cx="1440000" cy="6261467"/>
          </a:xfrm>
          <a:prstGeom prst="rect">
            <a:avLst/>
          </a:prstGeom>
        </p:spPr>
      </p:pic>
      <p:pic>
        <p:nvPicPr>
          <p:cNvPr id="10" name="Imagem 9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3967D48C-6AB1-B344-8311-3DC5C72C48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440000" cy="5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ogoAnd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Uma imagem contendo vindo, andando de, trem, água&#10;&#10;O conteúdo gerado por IA pode estar incorreto.">
            <a:extLst>
              <a:ext uri="{FF2B5EF4-FFF2-40B4-BE49-F238E27FC236}">
                <a16:creationId xmlns:a16="http://schemas.microsoft.com/office/drawing/2014/main" id="{0A87DBAD-0D5E-9A5F-4DA6-6F81C91A69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Imagem 9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3967D48C-6AB1-B344-8311-3DC5C72C48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130" y="5841631"/>
            <a:ext cx="2121647" cy="87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6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3F0C0C5F-8F95-A088-F5F7-328851BF7B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09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3" r:id="rId3"/>
    <p:sldLayoutId id="2147483650" r:id="rId4"/>
    <p:sldLayoutId id="2147483649" r:id="rId5"/>
    <p:sldLayoutId id="214748365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313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57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86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420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34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8281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Aptos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Luiz Carlos Estraviz Rodriguez</dc:creator>
  <cp:lastModifiedBy>Luiz Carlos Estraviz Rodriguez</cp:lastModifiedBy>
  <cp:revision>1</cp:revision>
  <dcterms:created xsi:type="dcterms:W3CDTF">2025-06-23T16:59:20Z</dcterms:created>
  <dcterms:modified xsi:type="dcterms:W3CDTF">2025-06-23T19:52:15Z</dcterms:modified>
</cp:coreProperties>
</file>