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AB4C-10F1-4624-9C5F-AD22BFCA3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F6C99-7AEE-4077-A106-4BE8C642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C5FA-F797-4FFA-8F5D-0F37A976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67F4-803D-4B59-BA07-26C04624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BBF5-E831-4999-A35C-59149512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6E8C-994D-4D03-B6A5-475D995E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EB61E-6092-4ED3-8049-986A72F0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1F00-C3F5-49C7-8EA0-61346947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9C40-9998-4ECE-89B4-0CD44A8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BAC2-1C2E-4673-AFD3-E75B4CBF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7D170-A176-48BE-9398-0E0493796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6F12-A7B0-4807-A014-5F59E468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F953-7028-4113-BF63-D91BA79B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782A-6F3C-4A52-A365-CAADE50A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2F90-DBC4-4DDB-ACD7-08BAB4E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9953-86AD-4587-92E7-0ED6A8D9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3CD3-F346-4360-9029-3E3EB7A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2D5F-26BF-453D-96EB-61620E48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5382-876D-4BC8-99F8-E4CA8604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761D-87BA-4D97-857E-00656EC7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5D5E-DA3E-47B1-A806-A776490F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C8DF-4521-4277-8023-B28383BD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AF7B-4884-48F6-91D0-1AD5D573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4EFC-4341-4CCE-98CF-66A9F680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367A-9492-4C16-9D26-72D6515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54C-158E-4CED-B0E6-6CE8E90A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064A-C1A0-49FD-8437-8118B11D3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9E9F-7175-4E2D-A3D9-193F1D1B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53CA-9169-43C0-B8A3-D3BBDC3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96BE-1876-43B5-B04B-3800E2AD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7446-D6E1-4550-A9DE-A7B5518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9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A6F6-2D09-4EA5-967E-9943D9A1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9A67-59D9-4A2A-A4D7-42729EAE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345F2-6ABB-489B-9A1A-10A0F28F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24864-131D-4F56-8DA4-3B68742A2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2C9A-40C5-4D36-9F4E-3F1BD0D0F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9DD9F-6834-476B-B44A-C4C41122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C58C7-670D-409C-8195-D5B2DF13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B0D76-94B3-4C1B-882A-FAB530F2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B8BB-481E-4EFA-A936-054847F6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EC01F-0E93-475F-9210-4A2A4437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41E0D-E50E-436F-AA57-BF32940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7796-B554-4619-B09B-9A2C52C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64CB-8866-46BB-A7CD-C9496D86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34243-C110-4F01-BFE8-737E01D3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3D7C3-27F5-4868-AE17-7D6D9DBB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25D2-4955-4B92-888A-208319F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9C62-3F1A-4F63-95EC-AE8D5C1C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8954E-F3B5-4B70-AC66-77196663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4CBD-E41B-412B-81D2-FD389E1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F36F-7C79-453E-9784-BD39B1A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9384-833F-4CB8-A06E-08ADB433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CE36-3D2A-496D-B161-F695B7E9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F091A-7F35-4D6D-9378-0AEEFBD1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5D51-25C0-4579-A65B-AD13B0C3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6EADE-70DA-4AE1-929B-395A4C2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B16D-0975-468D-8D34-3089B1F4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48DC-E05D-42E6-91CA-BBB7F148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B7D9B-E0F8-42C5-8645-42B741B3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3BB2-0248-47DE-980B-F8547B3A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D741-B4F0-48B1-80B1-D69228C2D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86E4-79C1-40A2-9139-AE1EC1E3AB9F}" type="datetimeFigureOut">
              <a:rPr lang="en-IN" smtClean="0"/>
              <a:t>25-11-2019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5FC0-CACC-4AC5-9A55-6A0991BE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A9C9-C74D-4A3A-8B40-748D0A88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B2A7-4938-4C19-AE54-1AD7DB6F3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3E291-6A0C-49CB-8871-74021CFD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Predicting Sales by User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58AE3-9DF7-4DE2-948D-2F236183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Rahul </a:t>
            </a:r>
            <a:r>
              <a:rPr lang="en-US" sz="2000" dirty="0" err="1">
                <a:solidFill>
                  <a:schemeClr val="bg1"/>
                </a:solidFill>
              </a:rPr>
              <a:t>Pahuja</a:t>
            </a:r>
            <a:r>
              <a:rPr lang="en-US" sz="2000" dirty="0">
                <a:solidFill>
                  <a:schemeClr val="bg1"/>
                </a:solidFill>
              </a:rPr>
              <a:t> Capstone 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2235-2AB4-4855-9C7F-EB8DB47C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530562"/>
            <a:ext cx="4047843" cy="2428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5839F-3D31-4B7F-9BF7-A7E521B01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3127" b="26648"/>
          <a:stretch/>
        </p:blipFill>
        <p:spPr>
          <a:xfrm>
            <a:off x="7974271" y="588591"/>
            <a:ext cx="2416239" cy="6067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11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DA5-C6F1-4F52-8711-AC942036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1C5E-B980-4BFD-976E-CA14A1E4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5513033"/>
            <a:ext cx="10581443" cy="6639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category is either bought in very large amounts or not bought. Majority haven’t bought it.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D73313-4BCA-4B40-9513-50C761ED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1" y="152677"/>
            <a:ext cx="11125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6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51D5-C0A6-4F7F-8959-A6EF6631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F1B1-062A-4356-A3B3-A9999B20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CFFD2-302A-4C44-AE2F-B9F830BA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2" y="275988"/>
            <a:ext cx="7476848" cy="630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3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BD25-57E0-4812-A496-2CAB9A1B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Model</a:t>
            </a:r>
            <a:r>
              <a:rPr lang="en-IN" dirty="0">
                <a:latin typeface="Athelas" charset="0"/>
                <a:ea typeface="Athelas" charset="0"/>
                <a:cs typeface="Athelas" charset="0"/>
              </a:rPr>
              <a:t>ling</a:t>
            </a:r>
            <a:br>
              <a:rPr lang="en-IN" dirty="0">
                <a:latin typeface="Athelas" charset="0"/>
                <a:ea typeface="Athelas" charset="0"/>
                <a:cs typeface="Athelas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95D5-75A3-4DB6-90D3-4109664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864942"/>
            <a:ext cx="4657077" cy="4242895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</a:t>
            </a:r>
          </a:p>
          <a:p>
            <a:r>
              <a:rPr lang="en-US" dirty="0"/>
              <a:t>Label Encoding is used because of ordinal nature of features.</a:t>
            </a:r>
          </a:p>
          <a:p>
            <a:r>
              <a:rPr lang="en-US" dirty="0"/>
              <a:t>Standard Scaler is used for scaling.</a:t>
            </a:r>
          </a:p>
          <a:p>
            <a:r>
              <a:rPr lang="en-US" dirty="0"/>
              <a:t>Random Forest Regressor is applied</a:t>
            </a:r>
          </a:p>
          <a:p>
            <a:r>
              <a:rPr lang="en-US" dirty="0"/>
              <a:t>Cross validation was also performed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FA162-CE89-4769-B2C2-BA9EA316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90" y="1775210"/>
            <a:ext cx="5343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8516-1150-4FE5-A4D4-8B4BB07E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6130-C602-4474-9B62-BD356B32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all models used Random Forest Gave the lowest RMSE of around 2330.</a:t>
            </a:r>
          </a:p>
          <a:p>
            <a:r>
              <a:rPr lang="en-US" dirty="0"/>
              <a:t>All the features were used.</a:t>
            </a:r>
          </a:p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With more ideas, the model can be improved in the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10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E833-7A23-489C-890C-C4170791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What factors affect the sales?</a:t>
            </a:r>
            <a:endParaRPr lang="en-IN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9B1D5-5C00-4FB3-AEAD-D44E681DB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IN" sz="18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3488C-D161-4DB5-981A-9728664FE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r="42970" b="1"/>
          <a:stretch/>
        </p:blipFill>
        <p:spPr>
          <a:xfrm>
            <a:off x="1" y="138134"/>
            <a:ext cx="5879592" cy="6765917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40A79F-3E78-4061-B18F-24D21478AF6A}"/>
              </a:ext>
            </a:extLst>
          </p:cNvPr>
          <p:cNvSpPr txBox="1">
            <a:spLocks/>
          </p:cNvSpPr>
          <p:nvPr/>
        </p:nvSpPr>
        <p:spPr>
          <a:xfrm>
            <a:off x="7235922" y="374074"/>
            <a:ext cx="4696998" cy="554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thelas" charset="0"/>
                <a:ea typeface="Athelas" charset="0"/>
                <a:cs typeface="Athelas" charset="0"/>
              </a:rPr>
              <a:t>The Problem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DB5CC-6C9C-402D-AF88-9F4D6B03CB3A}"/>
              </a:ext>
            </a:extLst>
          </p:cNvPr>
          <p:cNvSpPr txBox="1">
            <a:spLocks/>
          </p:cNvSpPr>
          <p:nvPr/>
        </p:nvSpPr>
        <p:spPr>
          <a:xfrm>
            <a:off x="5705856" y="1686976"/>
            <a:ext cx="5879592" cy="1500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retail company “ABC Private Limited” wants to understand the customer purchase behaviour (specifically, purchase amount) against various products of different categories. </a:t>
            </a:r>
          </a:p>
        </p:txBody>
      </p:sp>
    </p:spTree>
    <p:extLst>
      <p:ext uri="{BB962C8B-B14F-4D97-AF65-F5344CB8AC3E}">
        <p14:creationId xmlns:p14="http://schemas.microsoft.com/office/powerpoint/2010/main" val="186904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753E-98D7-4039-9A1D-85F58576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CB5BA-AB2E-438F-96B9-529438FA0C38}"/>
              </a:ext>
            </a:extLst>
          </p:cNvPr>
          <p:cNvGrpSpPr/>
          <p:nvPr/>
        </p:nvGrpSpPr>
        <p:grpSpPr>
          <a:xfrm>
            <a:off x="1102072" y="2176904"/>
            <a:ext cx="7989157" cy="2960909"/>
            <a:chOff x="215104" y="375536"/>
            <a:chExt cx="7989157" cy="29609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DAE741-AC1C-4A42-A7D2-59D8931C037E}"/>
                </a:ext>
              </a:extLst>
            </p:cNvPr>
            <p:cNvSpPr/>
            <p:nvPr/>
          </p:nvSpPr>
          <p:spPr>
            <a:xfrm>
              <a:off x="215104" y="375536"/>
              <a:ext cx="7989157" cy="2960909"/>
            </a:xfrm>
            <a:prstGeom prst="ellipse">
              <a:avLst/>
            </a:prstGeom>
            <a:solidFill>
              <a:srgbClr val="374C7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B48AB-C657-467E-8281-62CE0A79BC3B}"/>
                </a:ext>
              </a:extLst>
            </p:cNvPr>
            <p:cNvSpPr txBox="1"/>
            <p:nvPr/>
          </p:nvSpPr>
          <p:spPr>
            <a:xfrm>
              <a:off x="1144092" y="1154305"/>
              <a:ext cx="3664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City prices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209E8-E17F-47AF-9DEE-7F7C8912906F}"/>
                </a:ext>
              </a:extLst>
            </p:cNvPr>
            <p:cNvSpPr txBox="1"/>
            <p:nvPr/>
          </p:nvSpPr>
          <p:spPr>
            <a:xfrm>
              <a:off x="1144092" y="2115657"/>
              <a:ext cx="2698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7F616D-20C0-4924-BCC2-FBB82EACF673}"/>
                </a:ext>
              </a:extLst>
            </p:cNvPr>
            <p:cNvSpPr txBox="1"/>
            <p:nvPr/>
          </p:nvSpPr>
          <p:spPr>
            <a:xfrm>
              <a:off x="4516113" y="2085657"/>
              <a:ext cx="3322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Occupation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C67C42-6AC0-40CD-9143-3054A28570DD}"/>
                </a:ext>
              </a:extLst>
            </p:cNvPr>
            <p:cNvSpPr txBox="1"/>
            <p:nvPr/>
          </p:nvSpPr>
          <p:spPr>
            <a:xfrm>
              <a:off x="4462575" y="1181096"/>
              <a:ext cx="2954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>
                  <a:solidFill>
                    <a:srgbClr val="08FF05"/>
                  </a:solidFill>
                  <a:latin typeface="Athelas Regular"/>
                  <a:cs typeface="Athelas Regular"/>
                </a:rPr>
                <a:t>Gender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99C44D3-35AF-48ED-B176-8A703B7B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What factors affect the sales?</a:t>
            </a:r>
            <a:endParaRPr lang="en-IN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DF17-8B93-4195-A50F-1A0D4EAB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thelas" charset="0"/>
                <a:ea typeface="Athelas" charset="0"/>
                <a:cs typeface="Athelas" charset="0"/>
              </a:rPr>
              <a:t>Data Information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5CCDC9-64A5-41A6-A164-E6C3FAE6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4032503"/>
            <a:ext cx="10905744" cy="2144459"/>
          </a:xfrm>
        </p:spPr>
        <p:txBody>
          <a:bodyPr/>
          <a:lstStyle/>
          <a:p>
            <a:r>
              <a:rPr lang="en-US" dirty="0"/>
              <a:t>550068 observations</a:t>
            </a:r>
          </a:p>
          <a:p>
            <a:r>
              <a:rPr lang="en-US" dirty="0"/>
              <a:t>12 features</a:t>
            </a:r>
          </a:p>
          <a:p>
            <a:r>
              <a:rPr lang="en-US" dirty="0"/>
              <a:t>Mix of categorical and continuous features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90F01-F3B3-4ED1-A198-8CE88876D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" t="24652" r="17350" b="50000"/>
          <a:stretch/>
        </p:blipFill>
        <p:spPr>
          <a:xfrm>
            <a:off x="173736" y="1690688"/>
            <a:ext cx="11569904" cy="20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982-7EE7-42DD-BF73-DE2C6B02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25F2F-5296-4EED-B896-9651795E9881}"/>
              </a:ext>
            </a:extLst>
          </p:cNvPr>
          <p:cNvSpPr/>
          <p:nvPr/>
        </p:nvSpPr>
        <p:spPr>
          <a:xfrm>
            <a:off x="1260629" y="547798"/>
            <a:ext cx="8993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thelas" charset="0"/>
                <a:ea typeface="Athelas" charset="0"/>
                <a:cs typeface="Athelas" charset="0"/>
              </a:rPr>
              <a:t>Features and their relationships</a:t>
            </a:r>
            <a:endParaRPr lang="en-I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A472F-D819-40FC-B653-BC4608CEF5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6" y="1438357"/>
            <a:ext cx="72028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82853-B994-4EA9-868E-886C0E1375D7}"/>
              </a:ext>
            </a:extLst>
          </p:cNvPr>
          <p:cNvSpPr txBox="1"/>
          <p:nvPr/>
        </p:nvSpPr>
        <p:spPr>
          <a:xfrm>
            <a:off x="1260629" y="5972368"/>
            <a:ext cx="937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B has the most transactions and City A has the least number of transactions among the 3. It has more purchase on an average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5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8C39-1DAC-4FA3-88C1-136E176C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66F0-4F7F-4180-8417-CD633564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3178205"/>
            <a:ext cx="10776751" cy="2998757"/>
          </a:xfrm>
        </p:spPr>
        <p:txBody>
          <a:bodyPr/>
          <a:lstStyle/>
          <a:p>
            <a:r>
              <a:rPr lang="en-US" dirty="0"/>
              <a:t>Here we can see the buying patterns are not that Gender has more effect on the amount of purchase than marital status. As we can see men outnumber women a lot. However the average shows that men are more likely to spend more money than women.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668982-9F27-4F46-A415-B2DF0F31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58800"/>
            <a:ext cx="11239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BDD8-B529-4055-BFF1-78C75601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A36E-99B6-409B-BD31-7DEFD9DF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3773009"/>
            <a:ext cx="10776751" cy="2403953"/>
          </a:xfrm>
        </p:spPr>
        <p:txBody>
          <a:bodyPr/>
          <a:lstStyle/>
          <a:p>
            <a:r>
              <a:rPr lang="en-US" dirty="0"/>
              <a:t>In case of average purchase it does not matter how much time someone has spent in a respective city. However, the men staying in the 3 cities for 1 year outnumber everyone in terms of transactions made.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1A1D7B-88C1-4158-9B68-5D075BEB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" y="740831"/>
            <a:ext cx="12353642" cy="277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3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D184-BBCA-4791-B020-02D080C4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5D4-E7C4-4D20-BF41-862165DA8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5400305"/>
            <a:ext cx="10590320" cy="776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people have either bought large quantities. It could be that the sale has offered some gift packs or large batches.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D440D0-D9FC-4B39-BA9E-272D5EC9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1" y="-78142"/>
            <a:ext cx="11125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5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70D-8D76-4731-860A-7EADA2BB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5D0C-7308-4A3E-BA45-4D890A5A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8C0E4C-3A5B-42CF-9C15-36D12D57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1" y="99411"/>
            <a:ext cx="11125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E4907A-041A-4E4C-B389-02E7F8FB6384}"/>
              </a:ext>
            </a:extLst>
          </p:cNvPr>
          <p:cNvSpPr/>
          <p:nvPr/>
        </p:nvSpPr>
        <p:spPr>
          <a:xfrm>
            <a:off x="621437" y="5338161"/>
            <a:ext cx="10928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Most people have either bought in large quantities. It could be that the sale has offered some gift packs or large batches. It could also be an FMCG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706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327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Athelas</vt:lpstr>
      <vt:lpstr>Athelas Regular</vt:lpstr>
      <vt:lpstr>Calibri</vt:lpstr>
      <vt:lpstr>Calibri Light</vt:lpstr>
      <vt:lpstr>Office Theme</vt:lpstr>
      <vt:lpstr>Predicting Sales by User Features</vt:lpstr>
      <vt:lpstr>What factors affect the sales?</vt:lpstr>
      <vt:lpstr>What factors affect the sales?</vt:lpstr>
      <vt:lpstr>Data Information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by User Features</dc:title>
  <dc:creator>RAHUL PAHUJA</dc:creator>
  <cp:lastModifiedBy>RAHUL PAHUJA</cp:lastModifiedBy>
  <cp:revision>9</cp:revision>
  <dcterms:created xsi:type="dcterms:W3CDTF">2019-11-25T16:51:04Z</dcterms:created>
  <dcterms:modified xsi:type="dcterms:W3CDTF">2019-11-25T18:26:47Z</dcterms:modified>
</cp:coreProperties>
</file>