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0D8F-327B-9144-BA7F-C13627DDA3D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B6B6-7A48-1043-9CD3-0580CA7E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5" y="106279"/>
            <a:ext cx="3517146" cy="2312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51" y="106279"/>
            <a:ext cx="3861554" cy="2356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" y="2418347"/>
            <a:ext cx="3570361" cy="2261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704" y="106279"/>
            <a:ext cx="4684295" cy="2356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786" y="2478739"/>
            <a:ext cx="3861553" cy="2261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7702" y="2418347"/>
            <a:ext cx="4684297" cy="226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88" y="4680283"/>
            <a:ext cx="3570360" cy="2177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9921" y="4680282"/>
            <a:ext cx="3727779" cy="2177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3661" y="4680282"/>
            <a:ext cx="4684300" cy="21777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92115" y="2009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#7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7861" y="2009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34799" y="2009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3832" y="2462937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#10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64069" y="2513063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52057" y="2462937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7973" y="4768389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#13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7861" y="4740677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2057" y="4740677"/>
            <a:ext cx="5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Wei {msbda682}</dc:creator>
  <cp:lastModifiedBy>Bing Wei {msbda682}</cp:lastModifiedBy>
  <cp:revision>4</cp:revision>
  <cp:lastPrinted>2019-04-16T19:43:24Z</cp:lastPrinted>
  <dcterms:created xsi:type="dcterms:W3CDTF">2019-04-16T19:14:28Z</dcterms:created>
  <dcterms:modified xsi:type="dcterms:W3CDTF">2019-04-16T23:37:07Z</dcterms:modified>
</cp:coreProperties>
</file>