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692" autoAdjust="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14/9/16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14/9/16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14/9/16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14/9/16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14/9/16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14/9/16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14/9/16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14/9/16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14/9/16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14/9/16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14/9/16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14/9/16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14/9/16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14/9/16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Emanuel </a:t>
            </a:r>
            <a:r>
              <a:rPr lang="en-US" dirty="0" err="1"/>
              <a:t>Deckel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Comparing App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items from a huge 25,000 product database, including over 100,000 different unique prices.</a:t>
            </a:r>
          </a:p>
          <a:p>
            <a:r>
              <a:rPr lang="en-US" dirty="0"/>
              <a:t>Manage your selected cart using “Add” and “Remove” buttons, with an option to specify item quantity.</a:t>
            </a:r>
          </a:p>
          <a:p>
            <a:r>
              <a:rPr lang="en-US" dirty="0"/>
              <a:t>Compare prices - across currently 3 different chains, including 4 different stores each.</a:t>
            </a:r>
          </a:p>
          <a:p>
            <a:r>
              <a:rPr lang="en-US" dirty="0"/>
              <a:t>Comprehendible output, easily noticing which store has the lowest price.</a:t>
            </a:r>
          </a:p>
          <a:p>
            <a:r>
              <a:rPr lang="en-US" dirty="0"/>
              <a:t>Semi-Automatic Database updating (currently takes too long).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and maintaining a Database using code first approach with Entity-Framework.</a:t>
            </a:r>
          </a:p>
          <a:p>
            <a:r>
              <a:rPr lang="en-US" dirty="0"/>
              <a:t>UI – using a WPF type application.</a:t>
            </a:r>
          </a:p>
          <a:p>
            <a:r>
              <a:rPr lang="en-US" dirty="0"/>
              <a:t>MVVM architectural approach.</a:t>
            </a:r>
          </a:p>
          <a:p>
            <a:r>
              <a:rPr lang="en-US" dirty="0"/>
              <a:t>A system to compare prices according to the provider’s city and parent chain. </a:t>
            </a:r>
          </a:p>
          <a:p>
            <a:r>
              <a:rPr lang="en-US" dirty="0"/>
              <a:t>Semi-Automatic updating of database, not functional due to unrealistic updating time.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 for work:</a:t>
            </a:r>
          </a:p>
        </p:txBody>
      </p:sp>
    </p:spTree>
    <p:extLst>
      <p:ext uri="{BB962C8B-B14F-4D97-AF65-F5344CB8AC3E}">
        <p14:creationId xmlns:p14="http://schemas.microsoft.com/office/powerpoint/2010/main" val="144146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up project is a WPF application.</a:t>
            </a:r>
          </a:p>
          <a:p>
            <a:r>
              <a:rPr lang="en-US" dirty="0"/>
              <a:t>Project includes the View-Model layer for routed communication between app UI and app logic. </a:t>
            </a:r>
          </a:p>
          <a:p>
            <a:r>
              <a:rPr lang="en-US" dirty="0"/>
              <a:t>View model includes: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MainWindowViewModel</a:t>
            </a:r>
            <a:r>
              <a:rPr lang="en-US" dirty="0"/>
              <a:t> class – containing all commands and </a:t>
            </a:r>
            <a:r>
              <a:rPr lang="en-US" dirty="0" err="1"/>
              <a:t>ObservableCollections</a:t>
            </a:r>
            <a:r>
              <a:rPr lang="en-US" dirty="0"/>
              <a:t> filled from database, and processed before passing to UI through data binding.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DelegateCommand</a:t>
            </a:r>
            <a:r>
              <a:rPr lang="en-US" dirty="0"/>
              <a:t> - gives the commands functionality.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ObservableObject</a:t>
            </a:r>
            <a:r>
              <a:rPr lang="en-US" dirty="0"/>
              <a:t> – gives the </a:t>
            </a:r>
            <a:r>
              <a:rPr lang="en-US" dirty="0" err="1"/>
              <a:t>OnPropertyChange</a:t>
            </a:r>
            <a:r>
              <a:rPr lang="en-US" dirty="0"/>
              <a:t> functionality.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29563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MainViewModel</a:t>
            </a:r>
            <a:r>
              <a:rPr lang="en-US" dirty="0"/>
              <a:t> inherits from </a:t>
            </a:r>
            <a:r>
              <a:rPr lang="en-US" dirty="0" err="1">
                <a:solidFill>
                  <a:srgbClr val="0070C0"/>
                </a:solidFill>
              </a:rPr>
              <a:t>ObservableObject</a:t>
            </a:r>
            <a:r>
              <a:rPr lang="en-US" dirty="0"/>
              <a:t> to utilize the </a:t>
            </a:r>
            <a:r>
              <a:rPr lang="en-US" dirty="0" err="1"/>
              <a:t>OnPropertyChange</a:t>
            </a:r>
            <a:r>
              <a:rPr lang="en-US" dirty="0"/>
              <a:t> UI refresh.</a:t>
            </a:r>
          </a:p>
          <a:p>
            <a:r>
              <a:rPr lang="en-US" dirty="0" err="1">
                <a:solidFill>
                  <a:srgbClr val="0070C0"/>
                </a:solidFill>
              </a:rPr>
              <a:t>DelegateCommand</a:t>
            </a:r>
            <a:r>
              <a:rPr lang="en-US" dirty="0"/>
              <a:t> inherits from a costume interface- </a:t>
            </a:r>
            <a:r>
              <a:rPr lang="en-US" dirty="0" err="1"/>
              <a:t>ICommandEx</a:t>
            </a:r>
            <a:r>
              <a:rPr lang="en-US" dirty="0"/>
              <a:t> which adds a Header property to all commands. </a:t>
            </a:r>
          </a:p>
          <a:p>
            <a:r>
              <a:rPr lang="en-US" dirty="0" err="1">
                <a:solidFill>
                  <a:srgbClr val="FFC000"/>
                </a:solidFill>
              </a:rPr>
              <a:t>ICommandEX</a:t>
            </a:r>
            <a:r>
              <a:rPr lang="en-US" dirty="0"/>
              <a:t> inherits from the </a:t>
            </a:r>
            <a:r>
              <a:rPr lang="en-US" dirty="0" err="1">
                <a:solidFill>
                  <a:srgbClr val="FFC000"/>
                </a:solidFill>
              </a:rPr>
              <a:t>ICommand</a:t>
            </a:r>
            <a:r>
              <a:rPr lang="en-US" dirty="0"/>
              <a:t> interface which is responsible for all </a:t>
            </a:r>
            <a:r>
              <a:rPr lang="en-US" dirty="0" err="1"/>
              <a:t>DelegateCommands</a:t>
            </a:r>
            <a:r>
              <a:rPr lang="en-US" dirty="0"/>
              <a:t> functionality (Execute and </a:t>
            </a:r>
            <a:r>
              <a:rPr lang="en-US" dirty="0" err="1"/>
              <a:t>CanExecute</a:t>
            </a:r>
            <a:r>
              <a:rPr lang="en-US" dirty="0"/>
              <a:t> methods).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view-model</a:t>
            </a:r>
          </a:p>
        </p:txBody>
      </p:sp>
    </p:spTree>
    <p:extLst>
      <p:ext uri="{BB962C8B-B14F-4D97-AF65-F5344CB8AC3E}">
        <p14:creationId xmlns:p14="http://schemas.microsoft.com/office/powerpoint/2010/main" val="25686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3370" y="652431"/>
            <a:ext cx="10972800" cy="106680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8" y="2209800"/>
            <a:ext cx="3029605" cy="915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8" y="4043163"/>
            <a:ext cx="3030505" cy="2026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49"/>
          <a:stretch/>
        </p:blipFill>
        <p:spPr>
          <a:xfrm>
            <a:off x="7609668" y="1868606"/>
            <a:ext cx="3030505" cy="19936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36" y="4161051"/>
            <a:ext cx="3027337" cy="190876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957851" y="2702257"/>
            <a:ext cx="3651818" cy="223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878666" y="4749424"/>
            <a:ext cx="3651817" cy="48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13074688">
            <a:off x="7017730" y="1815986"/>
            <a:ext cx="3362349" cy="341168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3317831">
            <a:off x="17806" y="2948955"/>
            <a:ext cx="2636808" cy="182669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42240" y="2702257"/>
            <a:ext cx="247482" cy="27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358875" y="2301600"/>
            <a:ext cx="157960" cy="18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49378" y="3846311"/>
            <a:ext cx="21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9968" y="1871631"/>
            <a:ext cx="21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Chains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19937" y="1514789"/>
            <a:ext cx="21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Items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5567" y="3677634"/>
            <a:ext cx="21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Stores</a:t>
            </a:r>
          </a:p>
        </p:txBody>
      </p:sp>
    </p:spTree>
    <p:extLst>
      <p:ext uri="{BB962C8B-B14F-4D97-AF65-F5344CB8AC3E}">
        <p14:creationId xmlns:p14="http://schemas.microsoft.com/office/powerpoint/2010/main" val="226804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CartComparer</a:t>
            </a:r>
            <a:r>
              <a:rPr lang="en-US" dirty="0"/>
              <a:t> class – used from the view-model command “</a:t>
            </a:r>
            <a:r>
              <a:rPr lang="en-US" dirty="0" err="1"/>
              <a:t>CompareCommand</a:t>
            </a:r>
            <a:r>
              <a:rPr lang="en-US" dirty="0"/>
              <a:t>” to compare chosen items across all stores and return a carts collection containing comparison information.</a:t>
            </a:r>
          </a:p>
          <a:p>
            <a:r>
              <a:rPr lang="en-US" dirty="0"/>
              <a:t>Cart comparer uses </a:t>
            </a:r>
            <a:r>
              <a:rPr lang="en-US" dirty="0">
                <a:solidFill>
                  <a:srgbClr val="0070C0"/>
                </a:solidFill>
              </a:rPr>
              <a:t>Cart object </a:t>
            </a:r>
            <a:r>
              <a:rPr lang="en-US" dirty="0"/>
              <a:t>for storing information total price and other information about the item and store.</a:t>
            </a:r>
          </a:p>
          <a:p>
            <a:r>
              <a:rPr lang="en-US" dirty="0"/>
              <a:t>Cart comparer uses </a:t>
            </a:r>
            <a:r>
              <a:rPr lang="en-US" dirty="0" err="1">
                <a:solidFill>
                  <a:srgbClr val="0070C0"/>
                </a:solidFill>
              </a:rPr>
              <a:t>CartToCompare</a:t>
            </a:r>
            <a:r>
              <a:rPr lang="en-US" dirty="0"/>
              <a:t> object to store temporary data, before creating a new Cart object.</a:t>
            </a:r>
          </a:p>
          <a:p>
            <a:r>
              <a:rPr lang="en-US" dirty="0"/>
              <a:t>The items are represented by a </a:t>
            </a:r>
            <a:r>
              <a:rPr lang="en-US" dirty="0" err="1">
                <a:solidFill>
                  <a:srgbClr val="0070C0"/>
                </a:solidFill>
              </a:rPr>
              <a:t>ItemInQuantity</a:t>
            </a:r>
            <a:r>
              <a:rPr lang="en-US" dirty="0"/>
              <a:t> object that stores an Item Object (containing all item information) and the item quantity the user has chosen.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Compare project</a:t>
            </a:r>
          </a:p>
        </p:txBody>
      </p:sp>
    </p:spTree>
    <p:extLst>
      <p:ext uri="{BB962C8B-B14F-4D97-AF65-F5344CB8AC3E}">
        <p14:creationId xmlns:p14="http://schemas.microsoft.com/office/powerpoint/2010/main" val="41178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MarketXmlParser</a:t>
            </a:r>
            <a:r>
              <a:rPr lang="en-US" dirty="0"/>
              <a:t> is used in the View-Model command “</a:t>
            </a:r>
            <a:r>
              <a:rPr lang="en-US" dirty="0" err="1"/>
              <a:t>UpdateDatabaseCommand</a:t>
            </a:r>
            <a:r>
              <a:rPr lang="en-US" dirty="0"/>
              <a:t>” to parse all XML files in a given folder. This class uses different methods for parsing the “</a:t>
            </a:r>
            <a:r>
              <a:rPr lang="en-US" dirty="0" err="1"/>
              <a:t>AllPrices</a:t>
            </a:r>
            <a:r>
              <a:rPr lang="en-US" dirty="0"/>
              <a:t>” XML and the “Stores” XML files that every chain provides the public.</a:t>
            </a:r>
          </a:p>
          <a:p>
            <a:r>
              <a:rPr lang="en-US" dirty="0" err="1">
                <a:solidFill>
                  <a:srgbClr val="0070C0"/>
                </a:solidFill>
              </a:rPr>
              <a:t>FileExtractor</a:t>
            </a:r>
            <a:r>
              <a:rPr lang="en-US" dirty="0"/>
              <a:t> is used by </a:t>
            </a:r>
            <a:r>
              <a:rPr lang="en-US" dirty="0" err="1"/>
              <a:t>MarketXmlParser</a:t>
            </a:r>
            <a:r>
              <a:rPr lang="en-US" dirty="0"/>
              <a:t> to automate extracting files from a GZ zip file and returning a list of all available files that contain the strings “</a:t>
            </a:r>
            <a:r>
              <a:rPr lang="en-US" dirty="0" err="1"/>
              <a:t>AllPrices</a:t>
            </a:r>
            <a:r>
              <a:rPr lang="en-US" dirty="0"/>
              <a:t>” and “Stores”.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Manager project</a:t>
            </a:r>
          </a:p>
        </p:txBody>
      </p:sp>
    </p:spTree>
    <p:extLst>
      <p:ext uri="{BB962C8B-B14F-4D97-AF65-F5344CB8AC3E}">
        <p14:creationId xmlns:p14="http://schemas.microsoft.com/office/powerpoint/2010/main" val="52424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48" y="1191762"/>
            <a:ext cx="7391210" cy="55434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4135"/>
            <a:ext cx="10972800" cy="1066800"/>
          </a:xfrm>
        </p:spPr>
        <p:txBody>
          <a:bodyPr/>
          <a:lstStyle/>
          <a:p>
            <a:r>
              <a:rPr lang="en-US" dirty="0"/>
              <a:t>Thank you 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337094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439</Words>
  <Application>Microsoft Office PowerPoint</Application>
  <PresentationFormat>Widescreen</PresentationFormat>
  <Paragraphs>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Wingdings 2</vt:lpstr>
      <vt:lpstr>Training presentation</vt:lpstr>
      <vt:lpstr>Market Comparing App</vt:lpstr>
      <vt:lpstr>Features</vt:lpstr>
      <vt:lpstr>Bonuses for work:</vt:lpstr>
      <vt:lpstr>Solution architecture </vt:lpstr>
      <vt:lpstr>Inheritance in view-model</vt:lpstr>
      <vt:lpstr>Database</vt:lpstr>
      <vt:lpstr>Cart Compare project</vt:lpstr>
      <vt:lpstr>File Manager project</vt:lpstr>
      <vt:lpstr>Thank you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2016-09-14T06:35:11Z</dcterms:created>
  <dcterms:modified xsi:type="dcterms:W3CDTF">2016-09-14T08:15:19Z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