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6" r:id="rId9"/>
    <p:sldId id="262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86D7-B34F-420B-8E09-7CB6C790A4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834-0271-4454-A31A-CA8AD8C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93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86D7-B34F-420B-8E09-7CB6C790A4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834-0271-4454-A31A-CA8AD8C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9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86D7-B34F-420B-8E09-7CB6C790A4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834-0271-4454-A31A-CA8AD8C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3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86D7-B34F-420B-8E09-7CB6C790A4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834-0271-4454-A31A-CA8AD8C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9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86D7-B34F-420B-8E09-7CB6C790A4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834-0271-4454-A31A-CA8AD8C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9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86D7-B34F-420B-8E09-7CB6C790A4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834-0271-4454-A31A-CA8AD8C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4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86D7-B34F-420B-8E09-7CB6C790A4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834-0271-4454-A31A-CA8AD8C89B5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2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86D7-B34F-420B-8E09-7CB6C790A4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834-0271-4454-A31A-CA8AD8C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9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86D7-B34F-420B-8E09-7CB6C790A4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834-0271-4454-A31A-CA8AD8C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1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86D7-B34F-420B-8E09-7CB6C790A4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834-0271-4454-A31A-CA8AD8C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3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C8986D7-B34F-420B-8E09-7CB6C790A4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834-0271-4454-A31A-CA8AD8C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5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C8986D7-B34F-420B-8E09-7CB6C790A4F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45DD834-0271-4454-A31A-CA8AD8C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fundme.com/discov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fundme.com/discover/medical-fundrais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fundme.com/tree-of-life-synagogue-shooting" TargetMode="External"/><Relationship Id="rId2" Type="http://schemas.openxmlformats.org/officeDocument/2006/relationships/hyperlink" Target="https://www.gofundme.com/discov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5CD3-3BCC-45DB-9034-D0D61267B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GoFundMe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7D67D-F4C8-4C30-950F-7088948D8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&amp;</a:t>
            </a:r>
          </a:p>
          <a:p>
            <a:r>
              <a:rPr lang="en-US" dirty="0"/>
              <a:t>The Great Success of Privatized Healthcare</a:t>
            </a:r>
          </a:p>
        </p:txBody>
      </p:sp>
    </p:spTree>
    <p:extLst>
      <p:ext uri="{BB962C8B-B14F-4D97-AF65-F5344CB8AC3E}">
        <p14:creationId xmlns:p14="http://schemas.microsoft.com/office/powerpoint/2010/main" val="2354170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709-2514-4251-A9C4-9F52E59E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93"/>
            <a:ext cx="10515600" cy="5670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57F8E-1F40-44C8-82C0-8AF016CE506B}"/>
              </a:ext>
            </a:extLst>
          </p:cNvPr>
          <p:cNvSpPr txBox="1"/>
          <p:nvPr/>
        </p:nvSpPr>
        <p:spPr>
          <a:xfrm>
            <a:off x="556334" y="839822"/>
            <a:ext cx="110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Handling Skewed Data – Convert to log10 scale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5ECB4-19DB-443C-AD7B-9A9B1385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34" y="1209154"/>
            <a:ext cx="10877134" cy="2699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92A5B-3286-44E7-AED0-7BCFFEF77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75" y="3922178"/>
            <a:ext cx="10940249" cy="26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3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709-2514-4251-A9C4-9F52E59E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93"/>
            <a:ext cx="10515600" cy="5670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57F8E-1F40-44C8-82C0-8AF016CE506B}"/>
              </a:ext>
            </a:extLst>
          </p:cNvPr>
          <p:cNvSpPr txBox="1"/>
          <p:nvPr/>
        </p:nvSpPr>
        <p:spPr>
          <a:xfrm>
            <a:off x="556334" y="839822"/>
            <a:ext cx="1107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Handling Skewed Data – Convert to log10 scale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F05A2-BAB3-46A8-8201-AA0EA08B7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76" y="1209154"/>
            <a:ext cx="10668647" cy="2613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D0DE63-A404-4750-9F21-CA0A6524D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75" y="3822930"/>
            <a:ext cx="10668647" cy="271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8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709-2514-4251-A9C4-9F52E59E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21" y="194505"/>
            <a:ext cx="10515600" cy="4616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T-Tests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867BAC-A405-4DB0-958C-AF186DE84023}"/>
              </a:ext>
            </a:extLst>
          </p:cNvPr>
          <p:cNvSpPr txBox="1"/>
          <p:nvPr/>
        </p:nvSpPr>
        <p:spPr>
          <a:xfrm>
            <a:off x="4335632" y="667292"/>
            <a:ext cx="352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4 - Categories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F93EE-71BC-40CD-A4C9-7A15864DD1D3}"/>
              </a:ext>
            </a:extLst>
          </p:cNvPr>
          <p:cNvSpPr txBox="1"/>
          <p:nvPr/>
        </p:nvSpPr>
        <p:spPr>
          <a:xfrm>
            <a:off x="4060208" y="1093678"/>
            <a:ext cx="442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Charity, Emergencies, Medical, Memorial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0B1FA-13D8-4C83-9550-02C683550FB8}"/>
              </a:ext>
            </a:extLst>
          </p:cNvPr>
          <p:cNvSpPr txBox="1"/>
          <p:nvPr/>
        </p:nvSpPr>
        <p:spPr>
          <a:xfrm>
            <a:off x="4335632" y="3578188"/>
            <a:ext cx="352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1 – Category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AF3769-05A7-4CF4-A511-51E56CEF1886}"/>
              </a:ext>
            </a:extLst>
          </p:cNvPr>
          <p:cNvSpPr txBox="1"/>
          <p:nvPr/>
        </p:nvSpPr>
        <p:spPr>
          <a:xfrm>
            <a:off x="167935" y="4093755"/>
            <a:ext cx="309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236F71-6723-4A31-AC38-91AFA778C2B4}"/>
              </a:ext>
            </a:extLst>
          </p:cNvPr>
          <p:cNvSpPr txBox="1"/>
          <p:nvPr/>
        </p:nvSpPr>
        <p:spPr>
          <a:xfrm>
            <a:off x="3098894" y="4109103"/>
            <a:ext cx="309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Emergencies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B60BC-EF95-4DAB-B156-8E676EBB9112}"/>
              </a:ext>
            </a:extLst>
          </p:cNvPr>
          <p:cNvSpPr txBox="1"/>
          <p:nvPr/>
        </p:nvSpPr>
        <p:spPr>
          <a:xfrm>
            <a:off x="6275033" y="4109104"/>
            <a:ext cx="309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Medical</a:t>
            </a:r>
          </a:p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29979-0E31-4BE8-8C07-82E07D8AA515}"/>
              </a:ext>
            </a:extLst>
          </p:cNvPr>
          <p:cNvSpPr txBox="1"/>
          <p:nvPr/>
        </p:nvSpPr>
        <p:spPr>
          <a:xfrm>
            <a:off x="8977023" y="4075887"/>
            <a:ext cx="309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Memorial</a:t>
            </a:r>
          </a:p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67561AF-C81A-410B-9EE7-D8EFD8F4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715" y="1508172"/>
            <a:ext cx="3350211" cy="18763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8D8437-6F57-4829-AEB1-27A8F852C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243" y="4592868"/>
            <a:ext cx="3029571" cy="15914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82D39F8-E821-4050-BFE4-E02E0ABB4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35" y="4634571"/>
            <a:ext cx="2710846" cy="15737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318D4C3-2187-452F-8035-B71AA5D54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354" y="4634571"/>
            <a:ext cx="3002943" cy="15766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F3C36F9-89B3-4A0B-B73F-EAAA04E49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3918" y="4592868"/>
            <a:ext cx="2846774" cy="159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05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E7AB-390F-48B1-AF96-6D5E094A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Pairwise T-Test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EB9BB4-1069-40DF-8F75-CAFC38029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185" y="1027047"/>
            <a:ext cx="8013172" cy="546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11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44E6-EBDD-4CE8-85A5-50B6AEFE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Going Further…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996C-3F9E-4BBF-8AC8-D3724EDC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Find data on </a:t>
            </a:r>
            <a:r>
              <a:rPr lang="en-US" u="sng" dirty="0"/>
              <a:t>completed</a:t>
            </a:r>
            <a:r>
              <a:rPr lang="en-US" dirty="0"/>
              <a:t> funding campaigns to incorporate ML</a:t>
            </a:r>
          </a:p>
          <a:p>
            <a:pPr marL="0" indent="0">
              <a:buNone/>
            </a:pPr>
            <a:r>
              <a:rPr lang="en-US" dirty="0"/>
              <a:t>- Expand scope of scrape to incorporate and filter more </a:t>
            </a:r>
            <a:r>
              <a:rPr lang="en-US" dirty="0" err="1"/>
              <a:t>categoricals</a:t>
            </a:r>
            <a:r>
              <a:rPr lang="en-US" dirty="0"/>
              <a:t> (comments, FB interactions)</a:t>
            </a:r>
          </a:p>
          <a:p>
            <a:pPr marL="0" indent="0">
              <a:buNone/>
            </a:pPr>
            <a:r>
              <a:rPr lang="en-US" dirty="0"/>
              <a:t>- Granular data on donation amounts/dates</a:t>
            </a:r>
          </a:p>
          <a:p>
            <a:pPr marL="0" indent="0">
              <a:buNone/>
            </a:pPr>
            <a:r>
              <a:rPr lang="en-US" dirty="0"/>
              <a:t>- Granular categories (prevent crossover of campaign types)</a:t>
            </a:r>
          </a:p>
          <a:p>
            <a:pPr marL="0" indent="0">
              <a:buNone/>
            </a:pPr>
            <a:r>
              <a:rPr lang="en-US" dirty="0"/>
              <a:t>- More rigorous approach to NLP/Sentiment Analysis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1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C149-EA4E-49CB-92F4-10CEDE73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868871"/>
          </a:xfrm>
        </p:spPr>
        <p:txBody>
          <a:bodyPr/>
          <a:lstStyle/>
          <a:p>
            <a:pPr algn="ctr"/>
            <a:r>
              <a:rPr lang="en-US" dirty="0"/>
              <a:t>Website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852D1-D0EF-4933-994D-C108AE11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487194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https://www.gofundme.com/discover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A26C2-2FD1-4CA7-87D5-9E5FAE810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7" y="1696098"/>
            <a:ext cx="7368466" cy="462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C149-EA4E-49CB-92F4-10CEDE73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868871"/>
          </a:xfrm>
        </p:spPr>
        <p:txBody>
          <a:bodyPr/>
          <a:lstStyle/>
          <a:p>
            <a:pPr algn="ctr"/>
            <a:r>
              <a:rPr lang="en-US" dirty="0"/>
              <a:t>Website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852D1-D0EF-4933-994D-C108AE11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507"/>
            <a:ext cx="10515600" cy="488082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https://www.gofundme.com/discover/</a:t>
            </a:r>
            <a:r>
              <a:rPr lang="en-US" dirty="0"/>
              <a:t>&lt;insert category&gt;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1E707-F90B-461A-9FB4-2C9CD305E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56" y="1714496"/>
            <a:ext cx="10282330" cy="459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1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C149-EA4E-49CB-92F4-10CEDE73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868871"/>
          </a:xfrm>
        </p:spPr>
        <p:txBody>
          <a:bodyPr/>
          <a:lstStyle/>
          <a:p>
            <a:pPr algn="ctr"/>
            <a:r>
              <a:rPr lang="en-US" dirty="0"/>
              <a:t>Website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852D1-D0EF-4933-994D-C108AE11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831"/>
            <a:ext cx="10515600" cy="5049499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https://www.gofundme.com/tree-of-life-synagogue-shooting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0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892C-69E6-4B9A-B7E9-A4CD306E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F886-F317-4E19-9FB8-7F2D55EE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Funding campaigns within social welfare categories (e.g. Charity, Emergencies, Medical) will have significantly different performance from ‘trivial’ categories.</a:t>
            </a:r>
          </a:p>
        </p:txBody>
      </p:sp>
    </p:spTree>
    <p:extLst>
      <p:ext uri="{BB962C8B-B14F-4D97-AF65-F5344CB8AC3E}">
        <p14:creationId xmlns:p14="http://schemas.microsoft.com/office/powerpoint/2010/main" val="292970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5148-6715-4020-96C8-6DCE97B7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60"/>
            <a:ext cx="10515600" cy="58302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Data 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5D76E-BA3F-4CF2-ABC9-BF931104F7BB}"/>
              </a:ext>
            </a:extLst>
          </p:cNvPr>
          <p:cNvSpPr txBox="1"/>
          <p:nvPr/>
        </p:nvSpPr>
        <p:spPr>
          <a:xfrm>
            <a:off x="180975" y="807990"/>
            <a:ext cx="1012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Raw Data from Scrape: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006C0-4A55-4A50-A22D-91511C652B07}"/>
              </a:ext>
            </a:extLst>
          </p:cNvPr>
          <p:cNvSpPr txBox="1"/>
          <p:nvPr/>
        </p:nvSpPr>
        <p:spPr>
          <a:xfrm>
            <a:off x="180975" y="337306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Clean Data w/ new features: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AD187D-1E0E-4B63-95C3-5BE4E128F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259547"/>
            <a:ext cx="11830050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D79BA6-2B34-4278-A6A8-A6743E7C0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3854621"/>
            <a:ext cx="11934825" cy="2476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D309E-8820-419D-AD5C-A2C3B9BB514A}"/>
              </a:ext>
            </a:extLst>
          </p:cNvPr>
          <p:cNvSpPr txBox="1"/>
          <p:nvPr/>
        </p:nvSpPr>
        <p:spPr>
          <a:xfrm>
            <a:off x="365464" y="2873552"/>
            <a:ext cx="1146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----------------------------------------------------------------------Becomes---------------------------------------------------------------------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06021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0A8B3B-C5F8-4917-A0A7-70E40CAE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27" y="3707689"/>
            <a:ext cx="10613994" cy="2778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734D46-89C4-44CE-A637-86BC1E143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83" y="998642"/>
            <a:ext cx="10613994" cy="2709047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76FE4F2-1158-4B2C-B4C6-3FC873636B57}"/>
              </a:ext>
            </a:extLst>
          </p:cNvPr>
          <p:cNvSpPr txBox="1">
            <a:spLocks/>
          </p:cNvSpPr>
          <p:nvPr/>
        </p:nvSpPr>
        <p:spPr>
          <a:xfrm>
            <a:off x="838200" y="272793"/>
            <a:ext cx="10515600" cy="56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EDA – Skewed Variables</a:t>
            </a:r>
          </a:p>
        </p:txBody>
      </p:sp>
    </p:spTree>
    <p:extLst>
      <p:ext uri="{BB962C8B-B14F-4D97-AF65-F5344CB8AC3E}">
        <p14:creationId xmlns:p14="http://schemas.microsoft.com/office/powerpoint/2010/main" val="131371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276FE4F2-1158-4B2C-B4C6-3FC873636B57}"/>
              </a:ext>
            </a:extLst>
          </p:cNvPr>
          <p:cNvSpPr txBox="1">
            <a:spLocks/>
          </p:cNvSpPr>
          <p:nvPr/>
        </p:nvSpPr>
        <p:spPr>
          <a:xfrm>
            <a:off x="838200" y="272793"/>
            <a:ext cx="10515600" cy="433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EDA – Normal 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167022-EE6A-4C2D-A98A-AC4E93A6A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431" y="672525"/>
            <a:ext cx="8229137" cy="20324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42013D-3CED-4C28-B66B-AB1D7344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431" y="2757903"/>
            <a:ext cx="8229137" cy="20142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C21FBB-C1D1-47A6-BF88-B3A102EC2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431" y="4756600"/>
            <a:ext cx="8229137" cy="202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9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88B7AB-3573-4AD3-B8F6-886037927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839822"/>
            <a:ext cx="11915775" cy="290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35501C-C4EE-4D39-AF4D-DCD2EAE7C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3744947"/>
            <a:ext cx="11868150" cy="29718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D08F5E9-1753-45FB-9629-51B90D9E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012" y="203397"/>
            <a:ext cx="10515600" cy="5670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EDA - All</a:t>
            </a:r>
          </a:p>
        </p:txBody>
      </p:sp>
    </p:spTree>
    <p:extLst>
      <p:ext uri="{BB962C8B-B14F-4D97-AF65-F5344CB8AC3E}">
        <p14:creationId xmlns:p14="http://schemas.microsoft.com/office/powerpoint/2010/main" val="12487780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272</TotalTime>
  <Words>197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GoFundMe</vt:lpstr>
      <vt:lpstr>Website Structure</vt:lpstr>
      <vt:lpstr>Website Structure</vt:lpstr>
      <vt:lpstr>Website Structure</vt:lpstr>
      <vt:lpstr>Hypothesis</vt:lpstr>
      <vt:lpstr>Data Cleaning</vt:lpstr>
      <vt:lpstr>PowerPoint Presentation</vt:lpstr>
      <vt:lpstr>PowerPoint Presentation</vt:lpstr>
      <vt:lpstr>EDA - All</vt:lpstr>
      <vt:lpstr>EDA</vt:lpstr>
      <vt:lpstr>EDA</vt:lpstr>
      <vt:lpstr>T-Tests</vt:lpstr>
      <vt:lpstr>Pairwise T-Test</vt:lpstr>
      <vt:lpstr>Going Further…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GoFundMe</dc:title>
  <dc:creator>PrinceDecker of Hopenshire</dc:creator>
  <cp:lastModifiedBy>PrinceDecker of Hopenshire</cp:lastModifiedBy>
  <cp:revision>22</cp:revision>
  <dcterms:created xsi:type="dcterms:W3CDTF">2018-10-31T14:31:58Z</dcterms:created>
  <dcterms:modified xsi:type="dcterms:W3CDTF">2018-10-31T19:06:37Z</dcterms:modified>
</cp:coreProperties>
</file>