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fundme.com/discov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fundme.com/discover/medical-fundrais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fundme.com/tree-of-life-synagogue-shooting" TargetMode="External"/><Relationship Id="rId2" Type="http://schemas.openxmlformats.org/officeDocument/2006/relationships/hyperlink" Target="https://www.gofundme.com/disco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5CD3-3BCC-45DB-9034-D0D61267B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GoFundMe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D67D-F4C8-4C30-950F-7088948D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r>
              <a:rPr lang="en-US" dirty="0"/>
              <a:t>The Great Success of Privatized Healthcare</a:t>
            </a:r>
          </a:p>
        </p:txBody>
      </p:sp>
    </p:spTree>
    <p:extLst>
      <p:ext uri="{BB962C8B-B14F-4D97-AF65-F5344CB8AC3E}">
        <p14:creationId xmlns:p14="http://schemas.microsoft.com/office/powerpoint/2010/main" val="235417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709-2514-4251-A9C4-9F52E59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93"/>
            <a:ext cx="10515600" cy="567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57F8E-1F40-44C8-82C0-8AF016CE506B}"/>
              </a:ext>
            </a:extLst>
          </p:cNvPr>
          <p:cNvSpPr txBox="1"/>
          <p:nvPr/>
        </p:nvSpPr>
        <p:spPr>
          <a:xfrm>
            <a:off x="556334" y="839822"/>
            <a:ext cx="110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Handling Skewed Data – Convert to log10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5ECB4-19DB-443C-AD7B-9A9B1385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4" y="1209154"/>
            <a:ext cx="10877134" cy="269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92A5B-3286-44E7-AED0-7BCFFEF7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5" y="3908780"/>
            <a:ext cx="10877134" cy="26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709-2514-4251-A9C4-9F52E59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93"/>
            <a:ext cx="10515600" cy="567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57F8E-1F40-44C8-82C0-8AF016CE506B}"/>
              </a:ext>
            </a:extLst>
          </p:cNvPr>
          <p:cNvSpPr txBox="1"/>
          <p:nvPr/>
        </p:nvSpPr>
        <p:spPr>
          <a:xfrm>
            <a:off x="556334" y="839822"/>
            <a:ext cx="110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Handling Skewed Data – Convert to log10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F05A2-BAB3-46A8-8201-AA0EA08B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6" y="1209154"/>
            <a:ext cx="10668647" cy="2613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0DE63-A404-4750-9F21-CA0A6524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5" y="3822930"/>
            <a:ext cx="10668647" cy="27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709-2514-4251-A9C4-9F52E59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1" y="194505"/>
            <a:ext cx="10515600" cy="4616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T-Tests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67BAC-A405-4DB0-958C-AF186DE84023}"/>
              </a:ext>
            </a:extLst>
          </p:cNvPr>
          <p:cNvSpPr txBox="1"/>
          <p:nvPr/>
        </p:nvSpPr>
        <p:spPr>
          <a:xfrm>
            <a:off x="4335632" y="667292"/>
            <a:ext cx="352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4 -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F93EE-71BC-40CD-A4C9-7A15864DD1D3}"/>
              </a:ext>
            </a:extLst>
          </p:cNvPr>
          <p:cNvSpPr txBox="1"/>
          <p:nvPr/>
        </p:nvSpPr>
        <p:spPr>
          <a:xfrm>
            <a:off x="4060208" y="1093678"/>
            <a:ext cx="44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Charity, Emergencies, Medical, Memorial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0B1FA-13D8-4C83-9550-02C683550FB8}"/>
              </a:ext>
            </a:extLst>
          </p:cNvPr>
          <p:cNvSpPr txBox="1"/>
          <p:nvPr/>
        </p:nvSpPr>
        <p:spPr>
          <a:xfrm>
            <a:off x="4335632" y="3578188"/>
            <a:ext cx="352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1 – 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F3769-05A7-4CF4-A511-51E56CEF1886}"/>
              </a:ext>
            </a:extLst>
          </p:cNvPr>
          <p:cNvSpPr txBox="1"/>
          <p:nvPr/>
        </p:nvSpPr>
        <p:spPr>
          <a:xfrm>
            <a:off x="167935" y="4093755"/>
            <a:ext cx="309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36F71-6723-4A31-AC38-91AFA778C2B4}"/>
              </a:ext>
            </a:extLst>
          </p:cNvPr>
          <p:cNvSpPr txBox="1"/>
          <p:nvPr/>
        </p:nvSpPr>
        <p:spPr>
          <a:xfrm>
            <a:off x="3098894" y="4109103"/>
            <a:ext cx="309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Emergencies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B60BC-EF95-4DAB-B156-8E676EBB9112}"/>
              </a:ext>
            </a:extLst>
          </p:cNvPr>
          <p:cNvSpPr txBox="1"/>
          <p:nvPr/>
        </p:nvSpPr>
        <p:spPr>
          <a:xfrm>
            <a:off x="6275033" y="4109104"/>
            <a:ext cx="309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Medical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29979-0E31-4BE8-8C07-82E07D8AA515}"/>
              </a:ext>
            </a:extLst>
          </p:cNvPr>
          <p:cNvSpPr txBox="1"/>
          <p:nvPr/>
        </p:nvSpPr>
        <p:spPr>
          <a:xfrm>
            <a:off x="8977023" y="4075887"/>
            <a:ext cx="309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Memorial</a:t>
            </a:r>
          </a:p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7561AF-C81A-410B-9EE7-D8EFD8F4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15" y="1508172"/>
            <a:ext cx="3350211" cy="187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8D8437-6F57-4829-AEB1-27A8F852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3" y="4592868"/>
            <a:ext cx="3029571" cy="15914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2D39F8-E821-4050-BFE4-E02E0ABB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35" y="4634571"/>
            <a:ext cx="2710846" cy="15737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18D4C3-2187-452F-8035-B71AA5D54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354" y="4634571"/>
            <a:ext cx="3002943" cy="15766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3C36F9-89B3-4A0B-B73F-EAAA04E49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918" y="4592868"/>
            <a:ext cx="2846774" cy="15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0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E7AB-390F-48B1-AF96-6D5E09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Pairwise T-Test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B9BB4-1069-40DF-8F75-CAFC38029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85" y="1027047"/>
            <a:ext cx="8013172" cy="54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4E6-EBDD-4CE8-85A5-50B6AEF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Going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996C-3F9E-4BBF-8AC8-D3724EDC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Find data on </a:t>
            </a:r>
            <a:r>
              <a:rPr lang="en-US" u="sng" dirty="0"/>
              <a:t>completed</a:t>
            </a:r>
            <a:r>
              <a:rPr lang="en-US" dirty="0"/>
              <a:t> funding campaigns to incorporate ML</a:t>
            </a:r>
          </a:p>
          <a:p>
            <a:pPr marL="0" indent="0">
              <a:buNone/>
            </a:pPr>
            <a:r>
              <a:rPr lang="en-US" dirty="0"/>
              <a:t>- Expand scope of scrape to incorporate and filter more </a:t>
            </a:r>
            <a:r>
              <a:rPr lang="en-US" dirty="0" err="1"/>
              <a:t>categoricals</a:t>
            </a:r>
            <a:r>
              <a:rPr lang="en-US" dirty="0"/>
              <a:t> (comments, FB interactions)</a:t>
            </a:r>
          </a:p>
          <a:p>
            <a:pPr marL="0" indent="0">
              <a:buNone/>
            </a:pPr>
            <a:r>
              <a:rPr lang="en-US" dirty="0"/>
              <a:t>- Granular data on donation amounts/dates</a:t>
            </a:r>
          </a:p>
          <a:p>
            <a:pPr marL="0" indent="0">
              <a:buNone/>
            </a:pPr>
            <a:r>
              <a:rPr lang="en-US" dirty="0"/>
              <a:t>- Granular categories (prevent crossover of campaign types)</a:t>
            </a:r>
          </a:p>
          <a:p>
            <a:pPr marL="0" indent="0">
              <a:buNone/>
            </a:pPr>
            <a:r>
              <a:rPr lang="en-US" dirty="0"/>
              <a:t>- More rigorous approach to NLP/Sentiment Analysis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1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149-EA4E-49CB-92F4-10CEDE7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868871"/>
          </a:xfrm>
        </p:spPr>
        <p:txBody>
          <a:bodyPr/>
          <a:lstStyle/>
          <a:p>
            <a:pPr algn="ctr"/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2D1-D0EF-4933-994D-C108AE11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719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https://www.gofundme.com/discover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A26C2-2FD1-4CA7-87D5-9E5FAE81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7" y="1696098"/>
            <a:ext cx="7368466" cy="46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149-EA4E-49CB-92F4-10CEDE7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868871"/>
          </a:xfrm>
        </p:spPr>
        <p:txBody>
          <a:bodyPr/>
          <a:lstStyle/>
          <a:p>
            <a:pPr algn="ctr"/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2D1-D0EF-4933-994D-C108AE11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8808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https://www.gofundme.com/discover/</a:t>
            </a:r>
            <a:r>
              <a:rPr lang="en-US" dirty="0"/>
              <a:t>&lt;insert category&gt;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E707-F90B-461A-9FB4-2C9CD305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56" y="1714496"/>
            <a:ext cx="10282330" cy="45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149-EA4E-49CB-92F4-10CEDE7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868871"/>
          </a:xfrm>
        </p:spPr>
        <p:txBody>
          <a:bodyPr/>
          <a:lstStyle/>
          <a:p>
            <a:pPr algn="ctr"/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2D1-D0EF-4933-994D-C108AE11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515600" cy="5049499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https://www.gofundme.com/tree-of-life-synagogue-shooting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892C-69E6-4B9A-B7E9-A4CD306E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F886-F317-4E19-9FB8-7F2D55EE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Funding campaigns within social welfare categories (e.g. Charity, Emergencies, Medical) will have significantly different performance from ‘trivial’ categories.</a:t>
            </a:r>
          </a:p>
        </p:txBody>
      </p:sp>
    </p:spTree>
    <p:extLst>
      <p:ext uri="{BB962C8B-B14F-4D97-AF65-F5344CB8AC3E}">
        <p14:creationId xmlns:p14="http://schemas.microsoft.com/office/powerpoint/2010/main" val="292970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5148-6715-4020-96C8-6DCE97B7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60"/>
            <a:ext cx="10515600" cy="58302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D76E-BA3F-4CF2-ABC9-BF931104F7BB}"/>
              </a:ext>
            </a:extLst>
          </p:cNvPr>
          <p:cNvSpPr txBox="1"/>
          <p:nvPr/>
        </p:nvSpPr>
        <p:spPr>
          <a:xfrm>
            <a:off x="180975" y="807990"/>
            <a:ext cx="1012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Data from Scrape: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006C0-4A55-4A50-A22D-91511C652B07}"/>
              </a:ext>
            </a:extLst>
          </p:cNvPr>
          <p:cNvSpPr txBox="1"/>
          <p:nvPr/>
        </p:nvSpPr>
        <p:spPr>
          <a:xfrm>
            <a:off x="180975" y="337306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Clean Data w/ new features: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D187D-1E0E-4B63-95C3-5BE4E128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59547"/>
            <a:ext cx="1183005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79BA6-2B34-4278-A6A8-A6743E7C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3854621"/>
            <a:ext cx="11830050" cy="247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D309E-8820-419D-AD5C-A2C3B9BB514A}"/>
              </a:ext>
            </a:extLst>
          </p:cNvPr>
          <p:cNvSpPr txBox="1"/>
          <p:nvPr/>
        </p:nvSpPr>
        <p:spPr>
          <a:xfrm>
            <a:off x="365464" y="2873552"/>
            <a:ext cx="114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----------------------------------------------------------------------Becomes---------------------------------------------------------------------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6021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0A8B3B-C5F8-4917-A0A7-70E40CAE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3" y="3707689"/>
            <a:ext cx="10613994" cy="2778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34D46-89C4-44CE-A637-86BC1E14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3" y="998642"/>
            <a:ext cx="10613994" cy="27090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76FE4F2-1158-4B2C-B4C6-3FC873636B57}"/>
              </a:ext>
            </a:extLst>
          </p:cNvPr>
          <p:cNvSpPr txBox="1">
            <a:spLocks/>
          </p:cNvSpPr>
          <p:nvPr/>
        </p:nvSpPr>
        <p:spPr>
          <a:xfrm>
            <a:off x="838200" y="272793"/>
            <a:ext cx="10515600" cy="56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EDA – Skewed Variables</a:t>
            </a:r>
          </a:p>
        </p:txBody>
      </p:sp>
    </p:spTree>
    <p:extLst>
      <p:ext uri="{BB962C8B-B14F-4D97-AF65-F5344CB8AC3E}">
        <p14:creationId xmlns:p14="http://schemas.microsoft.com/office/powerpoint/2010/main" val="131371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76FE4F2-1158-4B2C-B4C6-3FC873636B57}"/>
              </a:ext>
            </a:extLst>
          </p:cNvPr>
          <p:cNvSpPr txBox="1">
            <a:spLocks/>
          </p:cNvSpPr>
          <p:nvPr/>
        </p:nvSpPr>
        <p:spPr>
          <a:xfrm>
            <a:off x="838200" y="272793"/>
            <a:ext cx="10515600" cy="43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EDA – Normal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67022-EE6A-4C2D-A98A-AC4E93A6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31" y="672525"/>
            <a:ext cx="8229137" cy="2032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42013D-3CED-4C28-B66B-AB1D7344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31" y="2757903"/>
            <a:ext cx="8229137" cy="2014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C21FBB-C1D1-47A6-BF88-B3A102EC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31" y="4756600"/>
            <a:ext cx="8229137" cy="20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9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8B7AB-3573-4AD3-B8F6-88603792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805124"/>
            <a:ext cx="11868150" cy="29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5501C-C4EE-4D39-AF4D-DCD2EAE7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3710249"/>
            <a:ext cx="11868150" cy="29718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08F5E9-1753-45FB-9629-51B90D9E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238095"/>
            <a:ext cx="10515600" cy="567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 - All</a:t>
            </a:r>
          </a:p>
        </p:txBody>
      </p:sp>
    </p:spTree>
    <p:extLst>
      <p:ext uri="{BB962C8B-B14F-4D97-AF65-F5344CB8AC3E}">
        <p14:creationId xmlns:p14="http://schemas.microsoft.com/office/powerpoint/2010/main" val="12487780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284</TotalTime>
  <Words>197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GoFundMe</vt:lpstr>
      <vt:lpstr>Website Structure</vt:lpstr>
      <vt:lpstr>Website Structure</vt:lpstr>
      <vt:lpstr>Website Structure</vt:lpstr>
      <vt:lpstr>Hypothesis</vt:lpstr>
      <vt:lpstr>Data Cleaning</vt:lpstr>
      <vt:lpstr>PowerPoint Presentation</vt:lpstr>
      <vt:lpstr>PowerPoint Presentation</vt:lpstr>
      <vt:lpstr>EDA - All</vt:lpstr>
      <vt:lpstr>EDA</vt:lpstr>
      <vt:lpstr>EDA</vt:lpstr>
      <vt:lpstr>T-Tests</vt:lpstr>
      <vt:lpstr>Pairwise T-Test</vt:lpstr>
      <vt:lpstr>Going 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GoFundMe</dc:title>
  <dc:creator>PrinceDecker of Hopenshire</dc:creator>
  <cp:lastModifiedBy>PrinceDecker of Hopenshire</cp:lastModifiedBy>
  <cp:revision>23</cp:revision>
  <dcterms:created xsi:type="dcterms:W3CDTF">2018-10-31T14:31:58Z</dcterms:created>
  <dcterms:modified xsi:type="dcterms:W3CDTF">2018-10-31T19:26:49Z</dcterms:modified>
</cp:coreProperties>
</file>