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120" d="100"/>
          <a:sy n="120" d="100"/>
        </p:scale>
        <p:origin x="-159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0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89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84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80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4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59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92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95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68AC-B7E5-4086-ACFF-B848204A7ED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BFFE-9F70-4F0F-A1FA-4B9D83826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28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41497" y="3755206"/>
            <a:ext cx="1273996" cy="107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Melee</a:t>
            </a:r>
            <a:endParaRPr lang="de-DE" dirty="0" smtClean="0"/>
          </a:p>
          <a:p>
            <a:pPr marL="285750" indent="-285750" algn="ctr">
              <a:buFontTx/>
              <a:buChar char="-"/>
            </a:pPr>
            <a:r>
              <a:rPr lang="de-DE" dirty="0" smtClean="0"/>
              <a:t>Force</a:t>
            </a:r>
          </a:p>
          <a:p>
            <a:pPr marL="285750" indent="-285750" algn="ctr">
              <a:buFontTx/>
              <a:buChar char="-"/>
            </a:pPr>
            <a:r>
              <a:rPr lang="de-DE" dirty="0" smtClean="0"/>
              <a:t>Range</a:t>
            </a:r>
          </a:p>
          <a:p>
            <a:pPr marL="285750" indent="-285750" algn="ctr">
              <a:buFontTx/>
              <a:buChar char="-"/>
            </a:pPr>
            <a:r>
              <a:rPr lang="de-DE" dirty="0" smtClean="0"/>
              <a:t>Speed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975261" y="1751744"/>
            <a:ext cx="1119883" cy="129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Item</a:t>
            </a:r>
          </a:p>
          <a:p>
            <a:pPr algn="ctr"/>
            <a:r>
              <a:rPr lang="de-DE" sz="800" dirty="0" smtClean="0"/>
              <a:t>- Type</a:t>
            </a:r>
          </a:p>
          <a:p>
            <a:pPr marL="285750" indent="-285750" algn="ctr">
              <a:buFontTx/>
              <a:buChar char="-"/>
            </a:pPr>
            <a:r>
              <a:rPr lang="de-DE" sz="800" dirty="0" smtClean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de-DE" sz="800" dirty="0" smtClean="0"/>
              <a:t>Bild</a:t>
            </a:r>
          </a:p>
          <a:p>
            <a:pPr marL="285750" indent="-285750" algn="ctr">
              <a:buFontTx/>
              <a:buChar char="-"/>
            </a:pPr>
            <a:r>
              <a:rPr lang="de-DE" sz="800" dirty="0" err="1" smtClean="0"/>
              <a:t>Perk</a:t>
            </a:r>
            <a:r>
              <a:rPr lang="de-DE" sz="800" dirty="0" err="1"/>
              <a:t>s</a:t>
            </a:r>
            <a:endParaRPr lang="de-DE" sz="800" dirty="0" smtClean="0"/>
          </a:p>
          <a:p>
            <a:pPr marL="285750" indent="-285750" algn="ctr">
              <a:buFontTx/>
              <a:buChar char="-"/>
            </a:pPr>
            <a:r>
              <a:rPr lang="de-DE" sz="800" dirty="0" err="1" smtClean="0"/>
              <a:t>IsUnique</a:t>
            </a:r>
            <a:endParaRPr lang="de-DE" sz="800" dirty="0" smtClean="0"/>
          </a:p>
          <a:p>
            <a:pPr marL="285750" indent="-285750" algn="ctr">
              <a:buFontTx/>
              <a:buChar char="-"/>
            </a:pPr>
            <a:endParaRPr lang="de-DE" sz="800" dirty="0"/>
          </a:p>
        </p:txBody>
      </p:sp>
      <p:sp>
        <p:nvSpPr>
          <p:cNvPr id="7" name="Rechteck 6"/>
          <p:cNvSpPr/>
          <p:nvPr/>
        </p:nvSpPr>
        <p:spPr>
          <a:xfrm>
            <a:off x="4898205" y="3755206"/>
            <a:ext cx="1273996" cy="107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Amor</a:t>
            </a:r>
          </a:p>
          <a:p>
            <a:pPr marL="285750" indent="-285750" algn="ctr">
              <a:buFontTx/>
              <a:buChar char="-"/>
            </a:pPr>
            <a:endParaRPr lang="de-DE" sz="1050" dirty="0" smtClean="0"/>
          </a:p>
        </p:txBody>
      </p:sp>
      <p:sp>
        <p:nvSpPr>
          <p:cNvPr id="8" name="Rechteck 7"/>
          <p:cNvSpPr/>
          <p:nvPr/>
        </p:nvSpPr>
        <p:spPr>
          <a:xfrm>
            <a:off x="6554913" y="3755205"/>
            <a:ext cx="1273996" cy="107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Artillery</a:t>
            </a:r>
            <a:endParaRPr lang="de-DE" sz="1050" dirty="0" smtClean="0"/>
          </a:p>
          <a:p>
            <a:pPr marL="285750" indent="-285750" algn="ctr">
              <a:buFontTx/>
              <a:buChar char="-"/>
            </a:pPr>
            <a:r>
              <a:rPr lang="de-DE" sz="1050" dirty="0" smtClean="0"/>
              <a:t>Force</a:t>
            </a:r>
          </a:p>
          <a:p>
            <a:pPr marL="285750" indent="-285750" algn="ctr">
              <a:buFontTx/>
              <a:buChar char="-"/>
            </a:pPr>
            <a:r>
              <a:rPr lang="de-DE" sz="1050" dirty="0" err="1" smtClean="0"/>
              <a:t>Ammo</a:t>
            </a:r>
            <a:endParaRPr lang="de-DE" sz="1050" dirty="0" smtClean="0"/>
          </a:p>
          <a:p>
            <a:pPr marL="285750" indent="-285750" algn="ctr">
              <a:buFontTx/>
              <a:buChar char="-"/>
            </a:pPr>
            <a:r>
              <a:rPr lang="de-DE" sz="1050" dirty="0" smtClean="0"/>
              <a:t>Speed</a:t>
            </a:r>
          </a:p>
          <a:p>
            <a:pPr marL="285750" indent="-285750" algn="ctr">
              <a:buFontTx/>
              <a:buChar char="-"/>
            </a:pPr>
            <a:endParaRPr lang="de-DE" sz="1050" dirty="0" smtClean="0"/>
          </a:p>
        </p:txBody>
      </p:sp>
      <p:cxnSp>
        <p:nvCxnSpPr>
          <p:cNvPr id="12" name="Gerade Verbindung mit Pfeil 11"/>
          <p:cNvCxnSpPr>
            <a:stCxn id="4" idx="0"/>
            <a:endCxn id="6" idx="2"/>
          </p:cNvCxnSpPr>
          <p:nvPr/>
        </p:nvCxnSpPr>
        <p:spPr>
          <a:xfrm flipV="1">
            <a:off x="3878495" y="3051425"/>
            <a:ext cx="1656708" cy="70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0"/>
            <a:endCxn id="6" idx="2"/>
          </p:cNvCxnSpPr>
          <p:nvPr/>
        </p:nvCxnSpPr>
        <p:spPr>
          <a:xfrm flipV="1">
            <a:off x="5535203" y="3051425"/>
            <a:ext cx="0" cy="70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0"/>
            <a:endCxn id="6" idx="2"/>
          </p:cNvCxnSpPr>
          <p:nvPr/>
        </p:nvCxnSpPr>
        <p:spPr>
          <a:xfrm flipH="1" flipV="1">
            <a:off x="5535203" y="3051425"/>
            <a:ext cx="1656708" cy="70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91218" y="1828800"/>
            <a:ext cx="1782566" cy="114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Perk</a:t>
            </a:r>
            <a:endParaRPr lang="de-DE" dirty="0" smtClean="0"/>
          </a:p>
          <a:p>
            <a:pPr marL="285750" indent="-285750" algn="ctr">
              <a:buFontTx/>
              <a:buChar char="-"/>
            </a:pPr>
            <a:r>
              <a:rPr lang="de-DE" dirty="0" err="1" smtClean="0"/>
              <a:t>IsUnique</a:t>
            </a:r>
            <a:endParaRPr lang="de-DE" dirty="0" smtClean="0"/>
          </a:p>
          <a:p>
            <a:pPr marL="285750" indent="-285750" algn="ctr">
              <a:buFontTx/>
              <a:buChar char="-"/>
            </a:pPr>
            <a:r>
              <a:rPr lang="de-DE" dirty="0" smtClean="0"/>
              <a:t>Description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6" idx="3"/>
            <a:endCxn id="17" idx="1"/>
          </p:cNvCxnSpPr>
          <p:nvPr/>
        </p:nvCxnSpPr>
        <p:spPr>
          <a:xfrm>
            <a:off x="6095144" y="2401585"/>
            <a:ext cx="696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051425" y="1589927"/>
            <a:ext cx="1227762" cy="162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ItemList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3"/>
            <a:endCxn id="6" idx="1"/>
          </p:cNvCxnSpPr>
          <p:nvPr/>
        </p:nvCxnSpPr>
        <p:spPr>
          <a:xfrm>
            <a:off x="4279187" y="2401585"/>
            <a:ext cx="696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679878" y="218328"/>
            <a:ext cx="1710648" cy="96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Enum</a:t>
            </a:r>
            <a:r>
              <a:rPr lang="de-DE" sz="1400" dirty="0" smtClean="0"/>
              <a:t> Type</a:t>
            </a:r>
          </a:p>
          <a:p>
            <a:pPr marL="285750" indent="-285750" algn="ctr">
              <a:buFontTx/>
              <a:buChar char="-"/>
            </a:pPr>
            <a:r>
              <a:rPr lang="de-DE" sz="1400" dirty="0" err="1" smtClean="0"/>
              <a:t>Melee</a:t>
            </a:r>
            <a:endParaRPr lang="de-DE" sz="1400" dirty="0" smtClean="0"/>
          </a:p>
          <a:p>
            <a:pPr marL="285750" indent="-285750" algn="ctr">
              <a:buFontTx/>
              <a:buChar char="-"/>
            </a:pPr>
            <a:r>
              <a:rPr lang="de-DE" sz="1400" dirty="0" err="1" smtClean="0"/>
              <a:t>Armor</a:t>
            </a:r>
            <a:endParaRPr lang="de-DE" sz="1400" dirty="0" smtClean="0"/>
          </a:p>
          <a:p>
            <a:pPr marL="285750" indent="-285750" algn="ctr">
              <a:buFontTx/>
              <a:buChar char="-"/>
            </a:pPr>
            <a:r>
              <a:rPr lang="de-DE" sz="1400" dirty="0" err="1" smtClean="0"/>
              <a:t>Artillery</a:t>
            </a:r>
            <a:endParaRPr lang="de-DE" sz="1400" dirty="0"/>
          </a:p>
        </p:txBody>
      </p:sp>
      <p:cxnSp>
        <p:nvCxnSpPr>
          <p:cNvPr id="27" name="Gerade Verbindung mit Pfeil 26"/>
          <p:cNvCxnSpPr>
            <a:stCxn id="6" idx="0"/>
            <a:endCxn id="25" idx="2"/>
          </p:cNvCxnSpPr>
          <p:nvPr/>
        </p:nvCxnSpPr>
        <p:spPr>
          <a:xfrm flipH="1" flipV="1">
            <a:off x="5535202" y="1178961"/>
            <a:ext cx="1" cy="57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Decker</dc:creator>
  <cp:lastModifiedBy>Thomas Decker</cp:lastModifiedBy>
  <cp:revision>5</cp:revision>
  <dcterms:created xsi:type="dcterms:W3CDTF">2020-11-18T16:54:54Z</dcterms:created>
  <dcterms:modified xsi:type="dcterms:W3CDTF">2020-11-18T18:35:31Z</dcterms:modified>
</cp:coreProperties>
</file>