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ems" id="{CBFDE92C-C562-4858-AD37-1F0F042D6CA0}">
          <p14:sldIdLst>
            <p14:sldId id="256"/>
            <p14:sldId id="263"/>
            <p14:sldId id="264"/>
          </p14:sldIdLst>
        </p14:section>
        <p14:section name="Verzauberungen" id="{530F29D1-07DB-4C22-A7DA-0B0147442514}">
          <p14:sldIdLst>
            <p14:sldId id="259"/>
          </p14:sldIdLst>
        </p14:section>
        <p14:section name="Runen" id="{FC7B845C-5A39-4F63-AE86-01E00BB979B0}">
          <p14:sldIdLst>
            <p14:sldId id="261"/>
          </p14:sldIdLst>
        </p14:section>
        <p14:section name="Perks" id="{AA41F85A-9DA8-4D83-A685-AEFC41A22A1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E2B-0F2F-4D0B-90F7-399E9CEAA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42252-9688-4A1A-9773-5C779746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6B319-3F5C-4B64-806D-90DD5FE4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331B-25B1-48C8-BCC1-01BF0EF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E2553-98E8-42F8-BC32-2083D499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F9134-6F8C-4F1A-8E36-31AF59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2F47F5-4EED-480C-93B7-2510AED9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767F3-B702-46AD-8E62-13DAD785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01C37-EB69-4FC6-8FFE-709477B3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735F-81A6-4EE3-9671-5E7EF66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253C3F-1A6E-4E0D-8A45-E91CC092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552552-0CA9-48DA-B182-EE1A0031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E43AF-FC84-45FE-A233-ABCF6806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D0269-226F-4570-B41A-10FCE316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E0496-E73F-4A2A-A9B3-3B39906B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3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630DC-0C0C-4214-857E-9DA4340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E4413-91E5-4A94-8E4A-5FEBAC81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B62EA-E36A-4735-89A4-396179A6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66E94-E5D2-433B-B661-510950F9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56E23-00E1-4BE9-8BFF-B1790064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6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490E6-722A-4E6A-996C-01DFAB46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AC409-766F-45FF-82F6-3732070B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37154-720B-46EA-B628-34E4BFB6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843C8-6C4E-4A79-AD52-B97BA7B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48449-8470-4392-AAEA-B0F930C6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0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CBE75-CE01-495E-AAF0-675B3108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9EC58-2577-40E7-A9FC-13A5AC3F7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D4C4F-990D-45E8-AA1D-704DA294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7A241D-53BF-4CF0-892E-8BAB142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5CC08-516F-41F5-8773-E6558586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F48B4-D84B-496B-8B97-0BA6017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3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4D97A-41D6-4991-9B74-6E4CD799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35EA6-B0D7-46EF-A2D7-5E477574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37075-70FF-4E65-8189-18253A74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01F2F2-2775-4936-A421-DBBFFBB1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62C14-917D-462B-A5A1-CB5E87B68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6CB05C-C14B-45B2-BFC9-3802D621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ABE987-E4AB-4E8F-B13E-C50D355D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907D38-B4CB-4636-A4DC-5FF7CAD9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AC337-07B3-4FC1-BCE4-5A7F5CE6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54ACE-05E5-4201-A919-8220BA4C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8566C-053A-4E33-9CAD-2282D71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BC9501-5D66-46DD-8CB5-9E1B3A16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9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A96623-81D5-4828-8B50-55EA24DF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B9FE5-0044-4175-88FD-6D1BDF85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D639EF-1C64-4985-9451-AAAAC3F9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1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80A3B-F354-48F8-8C75-FBA7C8BE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68378-6842-40FA-998D-33CEA1E7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C6CB9B-4645-4C1E-A6DF-BE5A866C3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F5F135-AF5B-42AC-B533-BDA485E5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8B6ECE-AE8D-442C-8D10-6AAB4431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8C85B-35A8-4C69-AEE7-7941B09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4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7F004-440A-4913-A763-75B784D8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7471F2-881E-4C9E-A4C2-A87BCD7B7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B0F981-002F-4BCC-8801-17401CD27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E2285-04EA-4F87-A9E5-ADCF8E73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7EB38B-4313-47DE-A41B-3D78DB58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1E5E51-B9A7-410C-B943-96417F28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EADF08-B2C7-433B-961E-2EF12962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59D97-9448-48C5-8364-7FDE7161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49282-E339-4B52-BA38-D93D62B0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9CDF-88AE-42CC-B30E-1675E3685147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9D9-B2FC-48A3-AB3F-D2E6C54D3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995DA-6212-4C75-A696-B9E83F623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7ACA-4FC2-4B24-B87E-A7C6D6B2A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E803A2-C58D-41DF-B438-BEDC7FE8D14E}"/>
              </a:ext>
            </a:extLst>
          </p:cNvPr>
          <p:cNvSpPr/>
          <p:nvPr/>
        </p:nvSpPr>
        <p:spPr>
          <a:xfrm>
            <a:off x="475488" y="338328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melee</a:t>
            </a:r>
            <a:r>
              <a:rPr lang="de-DE" dirty="0"/>
              <a:t> (Nahkampf)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A1CCB1-D215-4F74-BA6C-32643A848219}"/>
              </a:ext>
            </a:extLst>
          </p:cNvPr>
          <p:cNvSpPr/>
          <p:nvPr/>
        </p:nvSpPr>
        <p:spPr>
          <a:xfrm>
            <a:off x="91440" y="1728216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icon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AA3B687-D6E2-43E8-A303-5D33BBA3BEDC}"/>
              </a:ext>
            </a:extLst>
          </p:cNvPr>
          <p:cNvCxnSpPr>
            <a:stCxn id="5" idx="0"/>
          </p:cNvCxnSpPr>
          <p:nvPr/>
        </p:nvCxnSpPr>
        <p:spPr>
          <a:xfrm flipV="1">
            <a:off x="608076" y="1344168"/>
            <a:ext cx="498348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0800BE5-66CE-4026-BBC4-107A356ED643}"/>
              </a:ext>
            </a:extLst>
          </p:cNvPr>
          <p:cNvSpPr/>
          <p:nvPr/>
        </p:nvSpPr>
        <p:spPr>
          <a:xfrm>
            <a:off x="91440" y="2468880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6B3F41-D474-4033-83E3-37DB6C66AADC}"/>
              </a:ext>
            </a:extLst>
          </p:cNvPr>
          <p:cNvCxnSpPr>
            <a:stCxn id="8" idx="3"/>
          </p:cNvCxnSpPr>
          <p:nvPr/>
        </p:nvCxnSpPr>
        <p:spPr>
          <a:xfrm flipV="1">
            <a:off x="1124712" y="1344168"/>
            <a:ext cx="338328" cy="14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F3D37DCC-E958-48C6-8789-86104CBC0487}"/>
              </a:ext>
            </a:extLst>
          </p:cNvPr>
          <p:cNvSpPr/>
          <p:nvPr/>
        </p:nvSpPr>
        <p:spPr>
          <a:xfrm>
            <a:off x="91440" y="3209544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desc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81ACAC3-84B3-4FA4-8780-80F322804F98}"/>
              </a:ext>
            </a:extLst>
          </p:cNvPr>
          <p:cNvCxnSpPr>
            <a:stCxn id="11" idx="3"/>
          </p:cNvCxnSpPr>
          <p:nvPr/>
        </p:nvCxnSpPr>
        <p:spPr>
          <a:xfrm flipV="1">
            <a:off x="1124712" y="1344168"/>
            <a:ext cx="621792" cy="2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1F8DE3-5282-4A0C-B77B-C6EC4D65A1EB}"/>
              </a:ext>
            </a:extLst>
          </p:cNvPr>
          <p:cNvSpPr/>
          <p:nvPr/>
        </p:nvSpPr>
        <p:spPr>
          <a:xfrm>
            <a:off x="1764792" y="1801368"/>
            <a:ext cx="266090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stats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8A375A-9D30-4604-B54F-CA413CA4ECE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95244" y="1344168"/>
            <a:ext cx="3200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0EC7D66A-243D-4A5A-BA94-FC099348D743}"/>
              </a:ext>
            </a:extLst>
          </p:cNvPr>
          <p:cNvSpPr/>
          <p:nvPr/>
        </p:nvSpPr>
        <p:spPr>
          <a:xfrm>
            <a:off x="2825496" y="2852928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dmg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5060AC8-AF85-4396-9BC8-208FCF5D239D}"/>
              </a:ext>
            </a:extLst>
          </p:cNvPr>
          <p:cNvSpPr/>
          <p:nvPr/>
        </p:nvSpPr>
        <p:spPr>
          <a:xfrm>
            <a:off x="2825496" y="3593592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speed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40B38DB-099D-4E71-B2AC-CD090C28A8AD}"/>
              </a:ext>
            </a:extLst>
          </p:cNvPr>
          <p:cNvSpPr/>
          <p:nvPr/>
        </p:nvSpPr>
        <p:spPr>
          <a:xfrm>
            <a:off x="2825496" y="4334256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area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62015A2-14F0-4D0B-9456-5D204B251E44}"/>
              </a:ext>
            </a:extLst>
          </p:cNvPr>
          <p:cNvCxnSpPr>
            <a:stCxn id="17" idx="3"/>
          </p:cNvCxnSpPr>
          <p:nvPr/>
        </p:nvCxnSpPr>
        <p:spPr>
          <a:xfrm flipV="1">
            <a:off x="3858768" y="2825496"/>
            <a:ext cx="109728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BEF388-E35D-4A63-B9CC-EE8BFE9F8B9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58768" y="2825496"/>
            <a:ext cx="297180" cy="112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193B03-4AEF-4478-9552-C584031535EF}"/>
              </a:ext>
            </a:extLst>
          </p:cNvPr>
          <p:cNvCxnSpPr>
            <a:stCxn id="22" idx="3"/>
          </p:cNvCxnSpPr>
          <p:nvPr/>
        </p:nvCxnSpPr>
        <p:spPr>
          <a:xfrm flipV="1">
            <a:off x="3858768" y="2798064"/>
            <a:ext cx="516636" cy="18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9E90601D-084D-4FA4-8FB7-72F76B3AC125}"/>
              </a:ext>
            </a:extLst>
          </p:cNvPr>
          <p:cNvSpPr/>
          <p:nvPr/>
        </p:nvSpPr>
        <p:spPr>
          <a:xfrm>
            <a:off x="2528316" y="2852928"/>
            <a:ext cx="297180" cy="2194560"/>
          </a:xfrm>
          <a:prstGeom prst="leftBrace">
            <a:avLst>
              <a:gd name="adj1" fmla="val 32308"/>
              <a:gd name="adj2" fmla="val 8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22E6DAC-E982-4B00-B441-6CD5C4912538}"/>
              </a:ext>
            </a:extLst>
          </p:cNvPr>
          <p:cNvSpPr txBox="1"/>
          <p:nvPr/>
        </p:nvSpPr>
        <p:spPr>
          <a:xfrm>
            <a:off x="1746504" y="2852928"/>
            <a:ext cx="749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Alle </a:t>
            </a:r>
            <a:r>
              <a:rPr lang="de-DE" sz="1200" dirty="0" err="1"/>
              <a:t>stats</a:t>
            </a:r>
            <a:r>
              <a:rPr lang="de-DE" sz="1200" dirty="0"/>
              <a:t> haben einen Wert zwischen </a:t>
            </a:r>
            <a:r>
              <a:rPr lang="de-DE" sz="1200" dirty="0" err="1"/>
              <a:t>inc.</a:t>
            </a:r>
            <a:r>
              <a:rPr lang="de-DE" sz="1200" dirty="0"/>
              <a:t> 0 und </a:t>
            </a:r>
            <a:r>
              <a:rPr lang="de-DE" sz="1200" dirty="0" err="1"/>
              <a:t>inc.</a:t>
            </a:r>
            <a:r>
              <a:rPr lang="de-DE" sz="1200" dirty="0"/>
              <a:t> 100 (integer)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09EFB74-9547-49DA-9226-1BD392673A55}"/>
              </a:ext>
            </a:extLst>
          </p:cNvPr>
          <p:cNvSpPr/>
          <p:nvPr/>
        </p:nvSpPr>
        <p:spPr>
          <a:xfrm>
            <a:off x="10319004" y="1801368"/>
            <a:ext cx="116128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isUnique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3E13C2B-58C2-424C-8006-CDE9C45E306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899648" y="13441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EEDFA50F-4EE8-4386-8DF3-13A897D9F2C8}"/>
              </a:ext>
            </a:extLst>
          </p:cNvPr>
          <p:cNvSpPr/>
          <p:nvPr/>
        </p:nvSpPr>
        <p:spPr>
          <a:xfrm>
            <a:off x="4778883" y="1801368"/>
            <a:ext cx="1438656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perks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AF18B7A-CFC4-46EC-8A57-BA6409453BB7}"/>
              </a:ext>
            </a:extLst>
          </p:cNvPr>
          <p:cNvSpPr txBox="1"/>
          <p:nvPr/>
        </p:nvSpPr>
        <p:spPr>
          <a:xfrm>
            <a:off x="4776597" y="2540907"/>
            <a:ext cx="143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Min. 0 Elemente aus der Liste „</a:t>
            </a:r>
            <a:r>
              <a:rPr lang="de-DE" sz="1200" dirty="0" err="1"/>
              <a:t>perks</a:t>
            </a:r>
            <a:r>
              <a:rPr lang="de-DE" sz="1200" dirty="0"/>
              <a:t>“ (Kein oberes Limit)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B23E627-0546-4A75-A501-EF352BCC6940}"/>
              </a:ext>
            </a:extLst>
          </p:cNvPr>
          <p:cNvSpPr/>
          <p:nvPr/>
        </p:nvSpPr>
        <p:spPr>
          <a:xfrm>
            <a:off x="8346182" y="213992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preEnchantment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melee</a:t>
            </a:r>
            <a:r>
              <a:rPr lang="de-DE" dirty="0"/>
              <a:t>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67AD2F9-2F81-41F5-B170-AB4D3D07E87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226292" y="1344168"/>
            <a:ext cx="0" cy="79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7880AD0-6C1A-45E1-97ED-CACCEC8E80C0}"/>
              </a:ext>
            </a:extLst>
          </p:cNvPr>
          <p:cNvSpPr txBox="1"/>
          <p:nvPr/>
        </p:nvSpPr>
        <p:spPr>
          <a:xfrm>
            <a:off x="9210294" y="1493597"/>
            <a:ext cx="89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Nur wenn </a:t>
            </a:r>
            <a:r>
              <a:rPr lang="de-DE" sz="1200" dirty="0" err="1"/>
              <a:t>isUnique</a:t>
            </a:r>
            <a:r>
              <a:rPr lang="de-DE" sz="1200" dirty="0"/>
              <a:t> =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C7F975F-1DF7-472E-B7C8-1F840F9FB982}"/>
              </a:ext>
            </a:extLst>
          </p:cNvPr>
          <p:cNvSpPr txBox="1"/>
          <p:nvPr/>
        </p:nvSpPr>
        <p:spPr>
          <a:xfrm>
            <a:off x="8330185" y="3186577"/>
            <a:ext cx="176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 (oder mehrere) Element(e) aus der Liste „</a:t>
            </a:r>
            <a:r>
              <a:rPr lang="de-DE" sz="1200" dirty="0" err="1"/>
              <a:t>meleeEnchantments</a:t>
            </a:r>
            <a:r>
              <a:rPr lang="de-DE" sz="1200" dirty="0"/>
              <a:t>“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E4B6372-6E51-415B-8968-18AD8D894129}"/>
              </a:ext>
            </a:extLst>
          </p:cNvPr>
          <p:cNvSpPr/>
          <p:nvPr/>
        </p:nvSpPr>
        <p:spPr>
          <a:xfrm>
            <a:off x="6466333" y="180136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runes</a:t>
            </a:r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EF99C-8662-4FBC-9A0C-C7BD21927AEB}"/>
              </a:ext>
            </a:extLst>
          </p:cNvPr>
          <p:cNvSpPr txBox="1"/>
          <p:nvPr/>
        </p:nvSpPr>
        <p:spPr>
          <a:xfrm>
            <a:off x="6452238" y="2935224"/>
            <a:ext cx="177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 bis max. 3 Elemente aus Liste „</a:t>
            </a:r>
            <a:r>
              <a:rPr lang="de-DE" sz="1200" dirty="0" err="1"/>
              <a:t>runes</a:t>
            </a:r>
            <a:r>
              <a:rPr lang="de-DE" sz="1200" dirty="0"/>
              <a:t>“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B93FD57-4CC8-4ED3-B302-DBCC03429725}"/>
              </a:ext>
            </a:extLst>
          </p:cNvPr>
          <p:cNvCxnSpPr>
            <a:stCxn id="44" idx="0"/>
          </p:cNvCxnSpPr>
          <p:nvPr/>
        </p:nvCxnSpPr>
        <p:spPr>
          <a:xfrm flipV="1">
            <a:off x="5498211" y="1344168"/>
            <a:ext cx="2019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855C5DD-3440-411E-A307-CDD2291752AE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315200" y="1379619"/>
            <a:ext cx="31243" cy="4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E803A2-C58D-41DF-B438-BEDC7FE8D14E}"/>
              </a:ext>
            </a:extLst>
          </p:cNvPr>
          <p:cNvSpPr/>
          <p:nvPr/>
        </p:nvSpPr>
        <p:spPr>
          <a:xfrm>
            <a:off x="475488" y="338328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artillery</a:t>
            </a:r>
            <a:r>
              <a:rPr lang="de-DE" dirty="0"/>
              <a:t> (Fernkampf)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A1CCB1-D215-4F74-BA6C-32643A848219}"/>
              </a:ext>
            </a:extLst>
          </p:cNvPr>
          <p:cNvSpPr/>
          <p:nvPr/>
        </p:nvSpPr>
        <p:spPr>
          <a:xfrm>
            <a:off x="91440" y="1728216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icon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AA3B687-D6E2-43E8-A303-5D33BBA3BEDC}"/>
              </a:ext>
            </a:extLst>
          </p:cNvPr>
          <p:cNvCxnSpPr>
            <a:stCxn id="5" idx="0"/>
          </p:cNvCxnSpPr>
          <p:nvPr/>
        </p:nvCxnSpPr>
        <p:spPr>
          <a:xfrm flipV="1">
            <a:off x="608076" y="1344168"/>
            <a:ext cx="498348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0800BE5-66CE-4026-BBC4-107A356ED643}"/>
              </a:ext>
            </a:extLst>
          </p:cNvPr>
          <p:cNvSpPr/>
          <p:nvPr/>
        </p:nvSpPr>
        <p:spPr>
          <a:xfrm>
            <a:off x="91440" y="2468880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6B3F41-D474-4033-83E3-37DB6C66AADC}"/>
              </a:ext>
            </a:extLst>
          </p:cNvPr>
          <p:cNvCxnSpPr>
            <a:stCxn id="8" idx="3"/>
          </p:cNvCxnSpPr>
          <p:nvPr/>
        </p:nvCxnSpPr>
        <p:spPr>
          <a:xfrm flipV="1">
            <a:off x="1124712" y="1344168"/>
            <a:ext cx="338328" cy="14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F3D37DCC-E958-48C6-8789-86104CBC0487}"/>
              </a:ext>
            </a:extLst>
          </p:cNvPr>
          <p:cNvSpPr/>
          <p:nvPr/>
        </p:nvSpPr>
        <p:spPr>
          <a:xfrm>
            <a:off x="91440" y="3209544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desc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81ACAC3-84B3-4FA4-8780-80F322804F98}"/>
              </a:ext>
            </a:extLst>
          </p:cNvPr>
          <p:cNvCxnSpPr>
            <a:stCxn id="11" idx="3"/>
          </p:cNvCxnSpPr>
          <p:nvPr/>
        </p:nvCxnSpPr>
        <p:spPr>
          <a:xfrm flipV="1">
            <a:off x="1124712" y="1344168"/>
            <a:ext cx="621792" cy="2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1F8DE3-5282-4A0C-B77B-C6EC4D65A1EB}"/>
              </a:ext>
            </a:extLst>
          </p:cNvPr>
          <p:cNvSpPr/>
          <p:nvPr/>
        </p:nvSpPr>
        <p:spPr>
          <a:xfrm>
            <a:off x="1764792" y="1801368"/>
            <a:ext cx="2660904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stats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8A375A-9D30-4604-B54F-CA413CA4ECE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95244" y="1344168"/>
            <a:ext cx="3200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0EC7D66A-243D-4A5A-BA94-FC099348D743}"/>
              </a:ext>
            </a:extLst>
          </p:cNvPr>
          <p:cNvSpPr/>
          <p:nvPr/>
        </p:nvSpPr>
        <p:spPr>
          <a:xfrm>
            <a:off x="2825496" y="2852928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dmg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5060AC8-AF85-4396-9BC8-208FCF5D239D}"/>
              </a:ext>
            </a:extLst>
          </p:cNvPr>
          <p:cNvSpPr/>
          <p:nvPr/>
        </p:nvSpPr>
        <p:spPr>
          <a:xfrm>
            <a:off x="2825496" y="3593592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speed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40B38DB-099D-4E71-B2AC-CD090C28A8AD}"/>
              </a:ext>
            </a:extLst>
          </p:cNvPr>
          <p:cNvSpPr/>
          <p:nvPr/>
        </p:nvSpPr>
        <p:spPr>
          <a:xfrm>
            <a:off x="2825496" y="4334256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ammo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62015A2-14F0-4D0B-9456-5D204B251E44}"/>
              </a:ext>
            </a:extLst>
          </p:cNvPr>
          <p:cNvCxnSpPr>
            <a:stCxn id="17" idx="3"/>
          </p:cNvCxnSpPr>
          <p:nvPr/>
        </p:nvCxnSpPr>
        <p:spPr>
          <a:xfrm flipV="1">
            <a:off x="3858768" y="2825496"/>
            <a:ext cx="109728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BEF388-E35D-4A63-B9CC-EE8BFE9F8B9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58768" y="2825496"/>
            <a:ext cx="297180" cy="112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5193B03-4AEF-4478-9552-C584031535EF}"/>
              </a:ext>
            </a:extLst>
          </p:cNvPr>
          <p:cNvCxnSpPr>
            <a:stCxn id="22" idx="3"/>
          </p:cNvCxnSpPr>
          <p:nvPr/>
        </p:nvCxnSpPr>
        <p:spPr>
          <a:xfrm flipV="1">
            <a:off x="3858768" y="2798064"/>
            <a:ext cx="516636" cy="18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9E90601D-084D-4FA4-8FB7-72F76B3AC125}"/>
              </a:ext>
            </a:extLst>
          </p:cNvPr>
          <p:cNvSpPr/>
          <p:nvPr/>
        </p:nvSpPr>
        <p:spPr>
          <a:xfrm>
            <a:off x="2528316" y="2852928"/>
            <a:ext cx="297180" cy="2194560"/>
          </a:xfrm>
          <a:prstGeom prst="leftBrace">
            <a:avLst>
              <a:gd name="adj1" fmla="val 32308"/>
              <a:gd name="adj2" fmla="val 8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22E6DAC-E982-4B00-B441-6CD5C4912538}"/>
              </a:ext>
            </a:extLst>
          </p:cNvPr>
          <p:cNvSpPr txBox="1"/>
          <p:nvPr/>
        </p:nvSpPr>
        <p:spPr>
          <a:xfrm>
            <a:off x="1746504" y="2852928"/>
            <a:ext cx="749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Alle </a:t>
            </a:r>
            <a:r>
              <a:rPr lang="de-DE" sz="1200" dirty="0" err="1"/>
              <a:t>stats</a:t>
            </a:r>
            <a:r>
              <a:rPr lang="de-DE" sz="1200" dirty="0"/>
              <a:t> haben einen Wert zwischen </a:t>
            </a:r>
            <a:r>
              <a:rPr lang="de-DE" sz="1200" dirty="0" err="1"/>
              <a:t>inc.</a:t>
            </a:r>
            <a:r>
              <a:rPr lang="de-DE" sz="1200" dirty="0"/>
              <a:t> 0 und </a:t>
            </a:r>
            <a:r>
              <a:rPr lang="de-DE" sz="1200" dirty="0" err="1"/>
              <a:t>inc.</a:t>
            </a:r>
            <a:r>
              <a:rPr lang="de-DE" sz="1200" dirty="0"/>
              <a:t> 100 (integer)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09EFB74-9547-49DA-9226-1BD392673A55}"/>
              </a:ext>
            </a:extLst>
          </p:cNvPr>
          <p:cNvSpPr/>
          <p:nvPr/>
        </p:nvSpPr>
        <p:spPr>
          <a:xfrm>
            <a:off x="10319004" y="1801368"/>
            <a:ext cx="116128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isUnique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3E13C2B-58C2-424C-8006-CDE9C45E306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899648" y="13441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EEDFA50F-4EE8-4386-8DF3-13A897D9F2C8}"/>
              </a:ext>
            </a:extLst>
          </p:cNvPr>
          <p:cNvSpPr/>
          <p:nvPr/>
        </p:nvSpPr>
        <p:spPr>
          <a:xfrm>
            <a:off x="4778883" y="1801368"/>
            <a:ext cx="1438656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perks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AF18B7A-CFC4-46EC-8A57-BA6409453BB7}"/>
              </a:ext>
            </a:extLst>
          </p:cNvPr>
          <p:cNvSpPr txBox="1"/>
          <p:nvPr/>
        </p:nvSpPr>
        <p:spPr>
          <a:xfrm>
            <a:off x="4776597" y="2540907"/>
            <a:ext cx="143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Min. 0 Elemente aus der Liste „</a:t>
            </a:r>
            <a:r>
              <a:rPr lang="de-DE" sz="1200" dirty="0" err="1"/>
              <a:t>perks</a:t>
            </a:r>
            <a:r>
              <a:rPr lang="de-DE" sz="1200" dirty="0"/>
              <a:t>“ (Kein oberes Limit)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B23E627-0546-4A75-A501-EF352BCC6940}"/>
              </a:ext>
            </a:extLst>
          </p:cNvPr>
          <p:cNvSpPr/>
          <p:nvPr/>
        </p:nvSpPr>
        <p:spPr>
          <a:xfrm>
            <a:off x="8346182" y="213992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preEnchantment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artillery</a:t>
            </a:r>
            <a:r>
              <a:rPr lang="de-DE" dirty="0"/>
              <a:t>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67AD2F9-2F81-41F5-B170-AB4D3D07E87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226292" y="1344168"/>
            <a:ext cx="0" cy="79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7880AD0-6C1A-45E1-97ED-CACCEC8E80C0}"/>
              </a:ext>
            </a:extLst>
          </p:cNvPr>
          <p:cNvSpPr txBox="1"/>
          <p:nvPr/>
        </p:nvSpPr>
        <p:spPr>
          <a:xfrm>
            <a:off x="9210294" y="1493597"/>
            <a:ext cx="89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Nur wenn </a:t>
            </a:r>
            <a:r>
              <a:rPr lang="de-DE" sz="1200" dirty="0" err="1"/>
              <a:t>isUnique</a:t>
            </a:r>
            <a:r>
              <a:rPr lang="de-DE" sz="1200" dirty="0"/>
              <a:t> =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C7F975F-1DF7-472E-B7C8-1F840F9FB982}"/>
              </a:ext>
            </a:extLst>
          </p:cNvPr>
          <p:cNvSpPr txBox="1"/>
          <p:nvPr/>
        </p:nvSpPr>
        <p:spPr>
          <a:xfrm>
            <a:off x="8330185" y="3186577"/>
            <a:ext cx="176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 (oder mehrere) Element(e) aus der Liste „</a:t>
            </a:r>
            <a:r>
              <a:rPr lang="de-DE" sz="1200" dirty="0" err="1"/>
              <a:t>artilleryEnchantments</a:t>
            </a:r>
            <a:r>
              <a:rPr lang="de-DE" sz="1200" dirty="0"/>
              <a:t>“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E4B6372-6E51-415B-8968-18AD8D894129}"/>
              </a:ext>
            </a:extLst>
          </p:cNvPr>
          <p:cNvSpPr/>
          <p:nvPr/>
        </p:nvSpPr>
        <p:spPr>
          <a:xfrm>
            <a:off x="6466333" y="180136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runes</a:t>
            </a:r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EF99C-8662-4FBC-9A0C-C7BD21927AEB}"/>
              </a:ext>
            </a:extLst>
          </p:cNvPr>
          <p:cNvSpPr txBox="1"/>
          <p:nvPr/>
        </p:nvSpPr>
        <p:spPr>
          <a:xfrm>
            <a:off x="6452238" y="2935224"/>
            <a:ext cx="177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 bis max. 3 Elemente aus Liste „</a:t>
            </a:r>
            <a:r>
              <a:rPr lang="de-DE" sz="1200" dirty="0" err="1"/>
              <a:t>runes</a:t>
            </a:r>
            <a:r>
              <a:rPr lang="de-DE" sz="1200" dirty="0"/>
              <a:t>“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B93FD57-4CC8-4ED3-B302-DBCC03429725}"/>
              </a:ext>
            </a:extLst>
          </p:cNvPr>
          <p:cNvCxnSpPr>
            <a:stCxn id="44" idx="0"/>
          </p:cNvCxnSpPr>
          <p:nvPr/>
        </p:nvCxnSpPr>
        <p:spPr>
          <a:xfrm flipV="1">
            <a:off x="5498211" y="1344168"/>
            <a:ext cx="2019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855C5DD-3440-411E-A307-CDD2291752AE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315200" y="1379619"/>
            <a:ext cx="31243" cy="4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8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E803A2-C58D-41DF-B438-BEDC7FE8D14E}"/>
              </a:ext>
            </a:extLst>
          </p:cNvPr>
          <p:cNvSpPr/>
          <p:nvPr/>
        </p:nvSpPr>
        <p:spPr>
          <a:xfrm>
            <a:off x="475488" y="338328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armor</a:t>
            </a:r>
            <a:r>
              <a:rPr lang="de-DE" dirty="0"/>
              <a:t> (Rüstung)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A1CCB1-D215-4F74-BA6C-32643A848219}"/>
              </a:ext>
            </a:extLst>
          </p:cNvPr>
          <p:cNvSpPr/>
          <p:nvPr/>
        </p:nvSpPr>
        <p:spPr>
          <a:xfrm>
            <a:off x="91440" y="1728216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icon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AA3B687-D6E2-43E8-A303-5D33BBA3BEDC}"/>
              </a:ext>
            </a:extLst>
          </p:cNvPr>
          <p:cNvCxnSpPr>
            <a:stCxn id="5" idx="0"/>
          </p:cNvCxnSpPr>
          <p:nvPr/>
        </p:nvCxnSpPr>
        <p:spPr>
          <a:xfrm flipV="1">
            <a:off x="608076" y="1344168"/>
            <a:ext cx="498348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0800BE5-66CE-4026-BBC4-107A356ED643}"/>
              </a:ext>
            </a:extLst>
          </p:cNvPr>
          <p:cNvSpPr/>
          <p:nvPr/>
        </p:nvSpPr>
        <p:spPr>
          <a:xfrm>
            <a:off x="91440" y="2468880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16B3F41-D474-4033-83E3-37DB6C66AADC}"/>
              </a:ext>
            </a:extLst>
          </p:cNvPr>
          <p:cNvCxnSpPr>
            <a:stCxn id="8" idx="3"/>
          </p:cNvCxnSpPr>
          <p:nvPr/>
        </p:nvCxnSpPr>
        <p:spPr>
          <a:xfrm flipV="1">
            <a:off x="1124712" y="1344168"/>
            <a:ext cx="338328" cy="14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F3D37DCC-E958-48C6-8789-86104CBC0487}"/>
              </a:ext>
            </a:extLst>
          </p:cNvPr>
          <p:cNvSpPr/>
          <p:nvPr/>
        </p:nvSpPr>
        <p:spPr>
          <a:xfrm>
            <a:off x="91440" y="3209544"/>
            <a:ext cx="1033272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desc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81ACAC3-84B3-4FA4-8780-80F322804F98}"/>
              </a:ext>
            </a:extLst>
          </p:cNvPr>
          <p:cNvCxnSpPr>
            <a:stCxn id="11" idx="3"/>
          </p:cNvCxnSpPr>
          <p:nvPr/>
        </p:nvCxnSpPr>
        <p:spPr>
          <a:xfrm flipV="1">
            <a:off x="1124712" y="1344168"/>
            <a:ext cx="621792" cy="22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09EFB74-9547-49DA-9226-1BD392673A55}"/>
              </a:ext>
            </a:extLst>
          </p:cNvPr>
          <p:cNvSpPr/>
          <p:nvPr/>
        </p:nvSpPr>
        <p:spPr>
          <a:xfrm>
            <a:off x="10319004" y="1801368"/>
            <a:ext cx="116128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isUnique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3E13C2B-58C2-424C-8006-CDE9C45E306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899648" y="134416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EEDFA50F-4EE8-4386-8DF3-13A897D9F2C8}"/>
              </a:ext>
            </a:extLst>
          </p:cNvPr>
          <p:cNvSpPr/>
          <p:nvPr/>
        </p:nvSpPr>
        <p:spPr>
          <a:xfrm>
            <a:off x="4778883" y="1801368"/>
            <a:ext cx="1438656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perks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AF18B7A-CFC4-46EC-8A57-BA6409453BB7}"/>
              </a:ext>
            </a:extLst>
          </p:cNvPr>
          <p:cNvSpPr txBox="1"/>
          <p:nvPr/>
        </p:nvSpPr>
        <p:spPr>
          <a:xfrm>
            <a:off x="4776597" y="2540907"/>
            <a:ext cx="143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Min. 0 Elemente aus der Liste „</a:t>
            </a:r>
            <a:r>
              <a:rPr lang="de-DE" sz="1200" dirty="0" err="1"/>
              <a:t>perks</a:t>
            </a:r>
            <a:r>
              <a:rPr lang="de-DE" sz="1200" dirty="0"/>
              <a:t>“ (Kein oberes Limit)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B23E627-0546-4A75-A501-EF352BCC6940}"/>
              </a:ext>
            </a:extLst>
          </p:cNvPr>
          <p:cNvSpPr/>
          <p:nvPr/>
        </p:nvSpPr>
        <p:spPr>
          <a:xfrm>
            <a:off x="8346182" y="213992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preEnchantment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armor</a:t>
            </a:r>
            <a:r>
              <a:rPr lang="de-DE" dirty="0"/>
              <a:t>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67AD2F9-2F81-41F5-B170-AB4D3D07E87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226292" y="1344168"/>
            <a:ext cx="0" cy="79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7880AD0-6C1A-45E1-97ED-CACCEC8E80C0}"/>
              </a:ext>
            </a:extLst>
          </p:cNvPr>
          <p:cNvSpPr txBox="1"/>
          <p:nvPr/>
        </p:nvSpPr>
        <p:spPr>
          <a:xfrm>
            <a:off x="9210294" y="1493597"/>
            <a:ext cx="89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Nur wenn </a:t>
            </a:r>
            <a:r>
              <a:rPr lang="de-DE" sz="1200" dirty="0" err="1"/>
              <a:t>isUnique</a:t>
            </a:r>
            <a:r>
              <a:rPr lang="de-DE" sz="1200" dirty="0"/>
              <a:t> =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C7F975F-1DF7-472E-B7C8-1F840F9FB982}"/>
              </a:ext>
            </a:extLst>
          </p:cNvPr>
          <p:cNvSpPr txBox="1"/>
          <p:nvPr/>
        </p:nvSpPr>
        <p:spPr>
          <a:xfrm>
            <a:off x="8330185" y="3186577"/>
            <a:ext cx="176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 (oder mehrere) Element(e) aus der Liste „</a:t>
            </a:r>
            <a:r>
              <a:rPr lang="de-DE" sz="1200" dirty="0" err="1"/>
              <a:t>armorEnchantments</a:t>
            </a:r>
            <a:r>
              <a:rPr lang="de-DE" sz="1200" dirty="0"/>
              <a:t>“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E4B6372-6E51-415B-8968-18AD8D894129}"/>
              </a:ext>
            </a:extLst>
          </p:cNvPr>
          <p:cNvSpPr/>
          <p:nvPr/>
        </p:nvSpPr>
        <p:spPr>
          <a:xfrm>
            <a:off x="6466333" y="1801368"/>
            <a:ext cx="1760220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runes</a:t>
            </a:r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13EF99C-8662-4FBC-9A0C-C7BD21927AEB}"/>
              </a:ext>
            </a:extLst>
          </p:cNvPr>
          <p:cNvSpPr txBox="1"/>
          <p:nvPr/>
        </p:nvSpPr>
        <p:spPr>
          <a:xfrm>
            <a:off x="6452238" y="2935224"/>
            <a:ext cx="177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 bis max. 3 Elemente aus Liste „</a:t>
            </a:r>
            <a:r>
              <a:rPr lang="de-DE" sz="1200" dirty="0" err="1"/>
              <a:t>runes</a:t>
            </a:r>
            <a:r>
              <a:rPr lang="de-DE" sz="1200" dirty="0"/>
              <a:t>“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B93FD57-4CC8-4ED3-B302-DBCC03429725}"/>
              </a:ext>
            </a:extLst>
          </p:cNvPr>
          <p:cNvCxnSpPr>
            <a:stCxn id="44" idx="0"/>
          </p:cNvCxnSpPr>
          <p:nvPr/>
        </p:nvCxnSpPr>
        <p:spPr>
          <a:xfrm flipV="1">
            <a:off x="5498211" y="1344168"/>
            <a:ext cx="2019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855C5DD-3440-411E-A307-CDD2291752AE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315200" y="1379619"/>
            <a:ext cx="31243" cy="4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423E35-CCFC-4B31-A463-16521109D6A1}"/>
              </a:ext>
            </a:extLst>
          </p:cNvPr>
          <p:cNvSpPr/>
          <p:nvPr/>
        </p:nvSpPr>
        <p:spPr>
          <a:xfrm>
            <a:off x="475488" y="338328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Enchantments</a:t>
            </a:r>
            <a:r>
              <a:rPr lang="de-DE" dirty="0"/>
              <a:t> (</a:t>
            </a:r>
            <a:r>
              <a:rPr lang="de-DE" dirty="0" err="1"/>
              <a:t>Verzauberungen</a:t>
            </a:r>
            <a:r>
              <a:rPr lang="de-DE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0F8DDC-DCD6-42FB-8630-DA031ABA64A7}"/>
              </a:ext>
            </a:extLst>
          </p:cNvPr>
          <p:cNvSpPr/>
          <p:nvPr/>
        </p:nvSpPr>
        <p:spPr>
          <a:xfrm>
            <a:off x="475488" y="1472184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enchantment</a:t>
            </a:r>
            <a:r>
              <a:rPr lang="de-DE" dirty="0"/>
              <a:t> (Verzauberung)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9DCCEE-CA35-4234-96BF-AB9185C7EB08}"/>
              </a:ext>
            </a:extLst>
          </p:cNvPr>
          <p:cNvSpPr/>
          <p:nvPr/>
        </p:nvSpPr>
        <p:spPr>
          <a:xfrm>
            <a:off x="4037900" y="3877057"/>
            <a:ext cx="2175943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942CCF-1187-4187-BB57-4A86EACB74F2}"/>
              </a:ext>
            </a:extLst>
          </p:cNvPr>
          <p:cNvSpPr/>
          <p:nvPr/>
        </p:nvSpPr>
        <p:spPr>
          <a:xfrm>
            <a:off x="9100402" y="3877057"/>
            <a:ext cx="2699999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desc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04C6C6-C844-492F-AF4B-531DB6D29A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25871" y="2478024"/>
            <a:ext cx="1" cy="13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D12B77-50FF-4077-87E7-11D61523868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450402" y="2478024"/>
            <a:ext cx="0" cy="13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5C64DF6-8C74-4252-8588-4D14CB9E062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6096000" y="1344168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D788F466-32C6-48D1-A1DE-E06A07214981}"/>
              </a:ext>
            </a:extLst>
          </p:cNvPr>
          <p:cNvSpPr/>
          <p:nvPr/>
        </p:nvSpPr>
        <p:spPr>
          <a:xfrm>
            <a:off x="6518246" y="3877057"/>
            <a:ext cx="227775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picture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B558018-7C7E-4072-8D2E-44FCC55CD2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7122" y="2478024"/>
            <a:ext cx="1" cy="13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8119AFD-130F-49E1-80E5-82F18FD981B4}"/>
              </a:ext>
            </a:extLst>
          </p:cNvPr>
          <p:cNvSpPr/>
          <p:nvPr/>
        </p:nvSpPr>
        <p:spPr>
          <a:xfrm>
            <a:off x="1317971" y="3877057"/>
            <a:ext cx="2175943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type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1D50260-1271-489B-B04F-3874AEE6344E}"/>
              </a:ext>
            </a:extLst>
          </p:cNvPr>
          <p:cNvCxnSpPr>
            <a:cxnSpLocks/>
          </p:cNvCxnSpPr>
          <p:nvPr/>
        </p:nvCxnSpPr>
        <p:spPr>
          <a:xfrm flipH="1" flipV="1">
            <a:off x="2332591" y="2478023"/>
            <a:ext cx="1" cy="13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423E35-CCFC-4B31-A463-16521109D6A1}"/>
              </a:ext>
            </a:extLst>
          </p:cNvPr>
          <p:cNvSpPr/>
          <p:nvPr/>
        </p:nvSpPr>
        <p:spPr>
          <a:xfrm>
            <a:off x="475488" y="338328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runes</a:t>
            </a:r>
            <a:r>
              <a:rPr lang="de-DE" dirty="0"/>
              <a:t> (Runen)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0F8DDC-DCD6-42FB-8630-DA031ABA64A7}"/>
              </a:ext>
            </a:extLst>
          </p:cNvPr>
          <p:cNvSpPr/>
          <p:nvPr/>
        </p:nvSpPr>
        <p:spPr>
          <a:xfrm>
            <a:off x="475488" y="1472184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rune</a:t>
            </a:r>
            <a:r>
              <a:rPr lang="de-DE" dirty="0"/>
              <a:t> (Rune)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9DCCEE-CA35-4234-96BF-AB9185C7EB08}"/>
              </a:ext>
            </a:extLst>
          </p:cNvPr>
          <p:cNvSpPr/>
          <p:nvPr/>
        </p:nvSpPr>
        <p:spPr>
          <a:xfrm>
            <a:off x="475488" y="2606040"/>
            <a:ext cx="540000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name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04C6C6-C844-492F-AF4B-531DB6D29A06}"/>
              </a:ext>
            </a:extLst>
          </p:cNvPr>
          <p:cNvCxnSpPr>
            <a:stCxn id="4" idx="0"/>
          </p:cNvCxnSpPr>
          <p:nvPr/>
        </p:nvCxnSpPr>
        <p:spPr>
          <a:xfrm flipV="1">
            <a:off x="3175488" y="2478024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5C64DF6-8C74-4252-8588-4D14CB9E062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6096000" y="1344168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D788F466-32C6-48D1-A1DE-E06A07214981}"/>
              </a:ext>
            </a:extLst>
          </p:cNvPr>
          <p:cNvSpPr/>
          <p:nvPr/>
        </p:nvSpPr>
        <p:spPr>
          <a:xfrm>
            <a:off x="3396000" y="3877057"/>
            <a:ext cx="540000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picture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B558018-7C7E-4072-8D2E-44FCC55CD247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flipV="1">
            <a:off x="6096000" y="2478024"/>
            <a:ext cx="0" cy="13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5415D33-1B08-43B8-A9D8-9585208907D7}"/>
              </a:ext>
            </a:extLst>
          </p:cNvPr>
          <p:cNvSpPr txBox="1"/>
          <p:nvPr/>
        </p:nvSpPr>
        <p:spPr>
          <a:xfrm>
            <a:off x="356616" y="6242673"/>
            <a:ext cx="261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Es gibt nur 9 verschiedene Runen.</a:t>
            </a:r>
          </a:p>
        </p:txBody>
      </p:sp>
    </p:spTree>
    <p:extLst>
      <p:ext uri="{BB962C8B-B14F-4D97-AF65-F5344CB8AC3E}">
        <p14:creationId xmlns:p14="http://schemas.microsoft.com/office/powerpoint/2010/main" val="236138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1F18872-4685-476D-A235-E31687EC1FD7}"/>
              </a:ext>
            </a:extLst>
          </p:cNvPr>
          <p:cNvSpPr/>
          <p:nvPr/>
        </p:nvSpPr>
        <p:spPr>
          <a:xfrm>
            <a:off x="475488" y="320040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perks</a:t>
            </a:r>
            <a:r>
              <a:rPr lang="de-DE" dirty="0"/>
              <a:t> (Eigenschaften)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B595A3-12DC-493D-88D9-574C5B30F997}"/>
              </a:ext>
            </a:extLst>
          </p:cNvPr>
          <p:cNvSpPr/>
          <p:nvPr/>
        </p:nvSpPr>
        <p:spPr>
          <a:xfrm>
            <a:off x="475488" y="1472184"/>
            <a:ext cx="1124102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perk</a:t>
            </a:r>
            <a:r>
              <a:rPr lang="de-DE" dirty="0"/>
              <a:t> (Eigenschaft)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40ED8D-9888-4F05-B2CB-02D62D5CFE96}"/>
              </a:ext>
            </a:extLst>
          </p:cNvPr>
          <p:cNvSpPr/>
          <p:nvPr/>
        </p:nvSpPr>
        <p:spPr>
          <a:xfrm>
            <a:off x="6316512" y="2606040"/>
            <a:ext cx="540000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desc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D9BC4D-A363-42D2-B22F-715D7FF1529C}"/>
              </a:ext>
            </a:extLst>
          </p:cNvPr>
          <p:cNvCxnSpPr>
            <a:stCxn id="5" idx="0"/>
          </p:cNvCxnSpPr>
          <p:nvPr/>
        </p:nvCxnSpPr>
        <p:spPr>
          <a:xfrm flipV="1">
            <a:off x="9016512" y="2478024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C379C00-6BD7-480C-B310-129C64162891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6096000" y="1325880"/>
            <a:ext cx="0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63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Decker</dc:creator>
  <cp:lastModifiedBy>Thomas Decker</cp:lastModifiedBy>
  <cp:revision>11</cp:revision>
  <dcterms:created xsi:type="dcterms:W3CDTF">2021-07-11T09:22:38Z</dcterms:created>
  <dcterms:modified xsi:type="dcterms:W3CDTF">2021-07-15T07:04:53Z</dcterms:modified>
</cp:coreProperties>
</file>