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1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F2E695-9576-C661-EE58-9E6D0B0D9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71889B8-0319-878D-68B8-BE8D3E39F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7C6355-448D-6B74-D0F8-2756DB369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9F67-FBE8-437D-8D9C-565492D9862F}" type="datetimeFigureOut">
              <a:rPr lang="de-DE" smtClean="0"/>
              <a:t>06.05.2024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D8EFEE-426D-629F-F560-D1F17B86F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1CC654-9B44-420D-7031-46B01056D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B5FF-55E6-499B-A0BA-1D61CBDA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2975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1DABBB-3675-AEC2-67DA-45BB7DAFB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BE4C757-9F2A-8322-4EB6-A28C4A5F0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FAA46C-ACBF-C95C-A1E7-732E3BBD1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9F67-FBE8-437D-8D9C-565492D9862F}" type="datetimeFigureOut">
              <a:rPr lang="de-DE" smtClean="0"/>
              <a:t>06.05.2024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31D1A8-803F-2556-8917-3527529A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5D5F38-B448-6832-1582-FA6284AD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B5FF-55E6-499B-A0BA-1D61CBDA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04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D9E2DF1-F98B-122C-8198-6BAB8228D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DFD8B96-8571-F0E0-6F4E-E9C4ADAE8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C2B9B7-1432-9694-B884-DAD41145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9F67-FBE8-437D-8D9C-565492D9862F}" type="datetimeFigureOut">
              <a:rPr lang="de-DE" smtClean="0"/>
              <a:t>06.05.2024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1A7FEE-C6E2-81D7-3088-216E718D3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22E6CE-329C-06EA-BEE4-E5F150DA6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B5FF-55E6-499B-A0BA-1D61CBDA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9806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689B76-BEC6-868E-8DDD-9DCD9E85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E8C531-03A9-9B5D-CF80-E67AD9E5D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A7B578-F13B-19AA-0F76-0719485AF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9F67-FBE8-437D-8D9C-565492D9862F}" type="datetimeFigureOut">
              <a:rPr lang="de-DE" smtClean="0"/>
              <a:t>06.05.2024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E25A66-4C8A-EE7F-BEA5-4122F28D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B16E00-8D7D-487F-0112-DF4FC6E9C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B5FF-55E6-499B-A0BA-1D61CBDA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8128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D41D29-AA64-AF90-2499-08BCE41AE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FFDF25-7C14-769F-1A69-42F5E79E0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5489F4-484D-D3DF-E8AB-61272E4AB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9F67-FBE8-437D-8D9C-565492D9862F}" type="datetimeFigureOut">
              <a:rPr lang="de-DE" smtClean="0"/>
              <a:t>06.05.2024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B32233-E293-5252-6DA4-3F455269B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04E9AE-4111-FF9F-EECF-CADF19915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B5FF-55E6-499B-A0BA-1D61CBDA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9871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9B4828-1921-C8CD-3DEB-53333493D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B8934D-7705-5422-9872-21133347EB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4A23553-A3AF-0763-D9A2-E8F4A4991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ED7616-1E15-4B30-E257-F0D76FF86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9F67-FBE8-437D-8D9C-565492D9862F}" type="datetimeFigureOut">
              <a:rPr lang="de-DE" smtClean="0"/>
              <a:t>06.05.2024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B674D4-9BDC-3A40-52C1-731BB13E8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0DCFEA-D2E3-40E2-973B-C13AA9D26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B5FF-55E6-499B-A0BA-1D61CBDA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365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3B0EBB-BF69-0ACD-9DDF-F3C3F5FD2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E7D574-91B8-38FD-4F89-4125CDD6E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BFA43F-2669-C64E-03C4-583B49159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B926C20-AB42-BD58-92E1-CEE49A2CD5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3A90908-084B-622E-FD8A-648E8091B1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349AC29-499B-613E-2829-F0ED5DA3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9F67-FBE8-437D-8D9C-565492D9862F}" type="datetimeFigureOut">
              <a:rPr lang="de-DE" smtClean="0"/>
              <a:t>06.05.2024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CFE4544-C95E-9A25-59AF-B04FEC747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6E5A945-76D3-5EC7-237C-A79919294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B5FF-55E6-499B-A0BA-1D61CBDA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75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558EB-95E7-4E3A-5601-4DA312E47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762BA8-C76E-A6C8-B4FE-561151E00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9F67-FBE8-437D-8D9C-565492D9862F}" type="datetimeFigureOut">
              <a:rPr lang="de-DE" smtClean="0"/>
              <a:t>06.05.2024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2C28A46-75C3-D0E0-111A-846BA7E6C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875415-EA1F-2A23-2B7F-0A72036BD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B5FF-55E6-499B-A0BA-1D61CBDA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9050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00D7A9B-8BDA-224C-9D4F-28EE2AA65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9F67-FBE8-437D-8D9C-565492D9862F}" type="datetimeFigureOut">
              <a:rPr lang="de-DE" smtClean="0"/>
              <a:t>06.05.2024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F503D34-104D-6A50-6151-FC73B9911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6B5B17A-DA7B-A48F-53FA-2BBC97FDD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B5FF-55E6-499B-A0BA-1D61CBDA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8733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4CFD6C-F0CF-5A14-3D36-47C61F247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34ADF7-E1F9-8E28-129D-91A1CCB39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8CF1618-D13F-53F2-2107-9EE8A298D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190527-6859-BA7C-4155-FE32C58CF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9F67-FBE8-437D-8D9C-565492D9862F}" type="datetimeFigureOut">
              <a:rPr lang="de-DE" smtClean="0"/>
              <a:t>06.05.2024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2408AA2-9E6E-CE85-9A20-E6C53BA36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F1D542-39CC-D386-8AC2-FEBC9454E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B5FF-55E6-499B-A0BA-1D61CBDA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753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321D1-909D-81AB-1500-B60980C33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16AC83B-E306-354D-9E87-00CCEAAB4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D1B95B-14D4-1D08-F4EB-4286BB0CC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858879-138C-E8DB-45EE-2DFB75B48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9F67-FBE8-437D-8D9C-565492D9862F}" type="datetimeFigureOut">
              <a:rPr lang="de-DE" smtClean="0"/>
              <a:t>06.05.2024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705E3B-0377-7635-DBEA-1B5C9EABA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CDEEC9-C3D3-9822-C6A5-D859D0E6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B5FF-55E6-499B-A0BA-1D61CBDA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1079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E942251-4053-B4AB-7721-9A1A3FE25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5825BD-E825-A6EB-F9CD-C908BD230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7D9C0E-165F-E149-759F-FCF675663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169F67-FBE8-437D-8D9C-565492D9862F}" type="datetimeFigureOut">
              <a:rPr lang="de-DE" smtClean="0"/>
              <a:t>06.05.2024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36BC49-16E0-B82C-E3D8-8CA30645D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CA3957-951B-3987-E6A6-2E85001B5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13B5FF-55E6-499B-A0BA-1D61CBDA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2482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7EABC2F2-560C-0376-8481-BCF57ED6DAA1}"/>
              </a:ext>
            </a:extLst>
          </p:cNvPr>
          <p:cNvSpPr/>
          <p:nvPr/>
        </p:nvSpPr>
        <p:spPr>
          <a:xfrm>
            <a:off x="1902773" y="106580"/>
            <a:ext cx="6779466" cy="664483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afik 4">
            <a:extLst>
              <a:ext uri="{FF2B5EF4-FFF2-40B4-BE49-F238E27FC236}">
                <a16:creationId xmlns:a16="http://schemas.microsoft.com/office/drawing/2014/main" id="{FE4752A5-87F6-DC8B-13AC-1EF48FDAF556}"/>
              </a:ext>
            </a:extLst>
          </p:cNvPr>
          <p:cNvGrpSpPr/>
          <p:nvPr/>
        </p:nvGrpSpPr>
        <p:grpSpPr>
          <a:xfrm>
            <a:off x="4638506" y="576249"/>
            <a:ext cx="3202833" cy="5270369"/>
            <a:chOff x="4032288" y="49226"/>
            <a:chExt cx="4129542" cy="6760862"/>
          </a:xfrm>
        </p:grpSpPr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E96B609A-A200-BFE8-6146-3BFD94EE6120}"/>
                </a:ext>
              </a:extLst>
            </p:cNvPr>
            <p:cNvSpPr/>
            <p:nvPr/>
          </p:nvSpPr>
          <p:spPr>
            <a:xfrm flipV="1">
              <a:off x="4032288" y="49226"/>
              <a:ext cx="4129542" cy="6760862"/>
            </a:xfrm>
            <a:custGeom>
              <a:avLst/>
              <a:gdLst>
                <a:gd name="connsiteX0" fmla="*/ 2062825 w 4129542"/>
                <a:gd name="connsiteY0" fmla="*/ -3486 h 6760862"/>
                <a:gd name="connsiteX1" fmla="*/ 264879 w 4129542"/>
                <a:gd name="connsiteY1" fmla="*/ 2692249 h 6760862"/>
                <a:gd name="connsiteX2" fmla="*/ 264879 w 4129542"/>
                <a:gd name="connsiteY2" fmla="*/ 4611001 h 6760862"/>
                <a:gd name="connsiteX3" fmla="*/ 1110420 w 4129542"/>
                <a:gd name="connsiteY3" fmla="*/ 6757373 h 6760862"/>
                <a:gd name="connsiteX4" fmla="*/ 1785225 w 4129542"/>
                <a:gd name="connsiteY4" fmla="*/ 5302066 h 6760862"/>
                <a:gd name="connsiteX5" fmla="*/ 2340426 w 4129542"/>
                <a:gd name="connsiteY5" fmla="*/ 5302066 h 6760862"/>
                <a:gd name="connsiteX6" fmla="*/ 3015231 w 4129542"/>
                <a:gd name="connsiteY6" fmla="*/ 6757373 h 6760862"/>
                <a:gd name="connsiteX7" fmla="*/ 3860772 w 4129542"/>
                <a:gd name="connsiteY7" fmla="*/ 4611001 h 6760862"/>
                <a:gd name="connsiteX8" fmla="*/ 3860772 w 4129542"/>
                <a:gd name="connsiteY8" fmla="*/ 2692249 h 6760862"/>
                <a:gd name="connsiteX9" fmla="*/ 2062825 w 4129542"/>
                <a:gd name="connsiteY9" fmla="*/ -3486 h 6760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29542" h="6760862">
                  <a:moveTo>
                    <a:pt x="2062825" y="-3486"/>
                  </a:moveTo>
                  <a:cubicBezTo>
                    <a:pt x="2060959" y="-6279"/>
                    <a:pt x="433066" y="2440078"/>
                    <a:pt x="264879" y="2692249"/>
                  </a:cubicBezTo>
                  <a:cubicBezTo>
                    <a:pt x="-191994" y="3377255"/>
                    <a:pt x="26635" y="4006221"/>
                    <a:pt x="264879" y="4611001"/>
                  </a:cubicBezTo>
                  <a:lnTo>
                    <a:pt x="1110420" y="6757373"/>
                  </a:lnTo>
                  <a:lnTo>
                    <a:pt x="1785225" y="5302066"/>
                  </a:lnTo>
                  <a:cubicBezTo>
                    <a:pt x="1928631" y="5351553"/>
                    <a:pt x="2197019" y="5351212"/>
                    <a:pt x="2340426" y="5302066"/>
                  </a:cubicBezTo>
                  <a:lnTo>
                    <a:pt x="3015231" y="6757373"/>
                  </a:lnTo>
                  <a:lnTo>
                    <a:pt x="3860772" y="4611001"/>
                  </a:lnTo>
                  <a:cubicBezTo>
                    <a:pt x="4099009" y="4006221"/>
                    <a:pt x="4317638" y="3377255"/>
                    <a:pt x="3860772" y="2692249"/>
                  </a:cubicBezTo>
                  <a:lnTo>
                    <a:pt x="2062825" y="-3486"/>
                  </a:lnTo>
                </a:path>
              </a:pathLst>
            </a:custGeom>
            <a:solidFill>
              <a:srgbClr val="FFFFFF"/>
            </a:solidFill>
            <a:ln w="8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CBEC3B89-DCE1-AF29-ACAD-DB921847FDC3}"/>
                </a:ext>
              </a:extLst>
            </p:cNvPr>
            <p:cNvSpPr/>
            <p:nvPr/>
          </p:nvSpPr>
          <p:spPr>
            <a:xfrm flipV="1">
              <a:off x="4032288" y="49226"/>
              <a:ext cx="4129542" cy="6760862"/>
            </a:xfrm>
            <a:custGeom>
              <a:avLst/>
              <a:gdLst>
                <a:gd name="connsiteX0" fmla="*/ 2062825 w 4129542"/>
                <a:gd name="connsiteY0" fmla="*/ -3486 h 6760862"/>
                <a:gd name="connsiteX1" fmla="*/ 264879 w 4129542"/>
                <a:gd name="connsiteY1" fmla="*/ 2692249 h 6760862"/>
                <a:gd name="connsiteX2" fmla="*/ 264879 w 4129542"/>
                <a:gd name="connsiteY2" fmla="*/ 4611001 h 6760862"/>
                <a:gd name="connsiteX3" fmla="*/ 1110420 w 4129542"/>
                <a:gd name="connsiteY3" fmla="*/ 6757373 h 6760862"/>
                <a:gd name="connsiteX4" fmla="*/ 1785225 w 4129542"/>
                <a:gd name="connsiteY4" fmla="*/ 5302066 h 6760862"/>
                <a:gd name="connsiteX5" fmla="*/ 2340426 w 4129542"/>
                <a:gd name="connsiteY5" fmla="*/ 5302066 h 6760862"/>
                <a:gd name="connsiteX6" fmla="*/ 3015231 w 4129542"/>
                <a:gd name="connsiteY6" fmla="*/ 6757373 h 6760862"/>
                <a:gd name="connsiteX7" fmla="*/ 3860772 w 4129542"/>
                <a:gd name="connsiteY7" fmla="*/ 4611001 h 6760862"/>
                <a:gd name="connsiteX8" fmla="*/ 3860772 w 4129542"/>
                <a:gd name="connsiteY8" fmla="*/ 2692249 h 6760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29542" h="6760862">
                  <a:moveTo>
                    <a:pt x="2062825" y="-3486"/>
                  </a:moveTo>
                  <a:cubicBezTo>
                    <a:pt x="2060959" y="-6279"/>
                    <a:pt x="433066" y="2440078"/>
                    <a:pt x="264879" y="2692249"/>
                  </a:cubicBezTo>
                  <a:cubicBezTo>
                    <a:pt x="-191994" y="3377255"/>
                    <a:pt x="26635" y="4006221"/>
                    <a:pt x="264879" y="4611001"/>
                  </a:cubicBezTo>
                  <a:lnTo>
                    <a:pt x="1110420" y="6757373"/>
                  </a:lnTo>
                  <a:lnTo>
                    <a:pt x="1785225" y="5302066"/>
                  </a:lnTo>
                  <a:cubicBezTo>
                    <a:pt x="1928631" y="5351553"/>
                    <a:pt x="2197019" y="5351212"/>
                    <a:pt x="2340426" y="5302066"/>
                  </a:cubicBezTo>
                  <a:lnTo>
                    <a:pt x="3015231" y="6757373"/>
                  </a:lnTo>
                  <a:lnTo>
                    <a:pt x="3860772" y="4611001"/>
                  </a:lnTo>
                  <a:cubicBezTo>
                    <a:pt x="4099009" y="4006221"/>
                    <a:pt x="4317638" y="3377255"/>
                    <a:pt x="3860772" y="2692249"/>
                  </a:cubicBezTo>
                  <a:close/>
                </a:path>
              </a:pathLst>
            </a:custGeom>
            <a:noFill/>
            <a:ln w="1841" cap="flat">
              <a:solidFill>
                <a:srgbClr val="231F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42340D18-EBB4-6BB7-0ACB-E73601C02058}"/>
                </a:ext>
              </a:extLst>
            </p:cNvPr>
            <p:cNvSpPr/>
            <p:nvPr/>
          </p:nvSpPr>
          <p:spPr>
            <a:xfrm flipV="1">
              <a:off x="4340540" y="2731118"/>
              <a:ext cx="1462221" cy="1573903"/>
            </a:xfrm>
            <a:custGeom>
              <a:avLst/>
              <a:gdLst>
                <a:gd name="connsiteX0" fmla="*/ 1086785 w 1462221"/>
                <a:gd name="connsiteY0" fmla="*/ 1099431 h 1573903"/>
                <a:gd name="connsiteX1" fmla="*/ 1368816 w 1462221"/>
                <a:gd name="connsiteY1" fmla="*/ 62617 h 1573903"/>
                <a:gd name="connsiteX2" fmla="*/ 373620 w 1462221"/>
                <a:gd name="connsiteY2" fmla="*/ 467730 h 1573903"/>
                <a:gd name="connsiteX3" fmla="*/ 91599 w 1462221"/>
                <a:gd name="connsiteY3" fmla="*/ 1504544 h 1573903"/>
                <a:gd name="connsiteX4" fmla="*/ 1086785 w 1462221"/>
                <a:gd name="connsiteY4" fmla="*/ 1099431 h 1573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221" h="1573903">
                  <a:moveTo>
                    <a:pt x="1086785" y="1099431"/>
                  </a:moveTo>
                  <a:cubicBezTo>
                    <a:pt x="1438517" y="702337"/>
                    <a:pt x="1565211" y="236582"/>
                    <a:pt x="1368816" y="62617"/>
                  </a:cubicBezTo>
                  <a:cubicBezTo>
                    <a:pt x="1172412" y="-111349"/>
                    <a:pt x="725355" y="70636"/>
                    <a:pt x="373620" y="467730"/>
                  </a:cubicBezTo>
                  <a:cubicBezTo>
                    <a:pt x="21890" y="864824"/>
                    <a:pt x="-104804" y="1330579"/>
                    <a:pt x="91599" y="1504544"/>
                  </a:cubicBezTo>
                  <a:cubicBezTo>
                    <a:pt x="288001" y="1678510"/>
                    <a:pt x="735052" y="1496525"/>
                    <a:pt x="1086785" y="1099431"/>
                  </a:cubicBezTo>
                </a:path>
              </a:pathLst>
            </a:custGeom>
            <a:solidFill>
              <a:srgbClr val="000000"/>
            </a:solidFill>
            <a:ln w="8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77AA5D95-034B-3CC6-ACB9-5C3B248B60C3}"/>
                </a:ext>
              </a:extLst>
            </p:cNvPr>
            <p:cNvSpPr/>
            <p:nvPr/>
          </p:nvSpPr>
          <p:spPr>
            <a:xfrm flipV="1">
              <a:off x="4340540" y="2731118"/>
              <a:ext cx="1462221" cy="1573903"/>
            </a:xfrm>
            <a:custGeom>
              <a:avLst/>
              <a:gdLst>
                <a:gd name="connsiteX0" fmla="*/ 1086785 w 1462221"/>
                <a:gd name="connsiteY0" fmla="*/ 1099431 h 1573903"/>
                <a:gd name="connsiteX1" fmla="*/ 1368816 w 1462221"/>
                <a:gd name="connsiteY1" fmla="*/ 62617 h 1573903"/>
                <a:gd name="connsiteX2" fmla="*/ 373620 w 1462221"/>
                <a:gd name="connsiteY2" fmla="*/ 467730 h 1573903"/>
                <a:gd name="connsiteX3" fmla="*/ 91599 w 1462221"/>
                <a:gd name="connsiteY3" fmla="*/ 1504544 h 1573903"/>
                <a:gd name="connsiteX4" fmla="*/ 1086785 w 1462221"/>
                <a:gd name="connsiteY4" fmla="*/ 1099431 h 1573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221" h="1573903">
                  <a:moveTo>
                    <a:pt x="1086785" y="1099431"/>
                  </a:moveTo>
                  <a:cubicBezTo>
                    <a:pt x="1438517" y="702337"/>
                    <a:pt x="1565211" y="236582"/>
                    <a:pt x="1368816" y="62617"/>
                  </a:cubicBezTo>
                  <a:cubicBezTo>
                    <a:pt x="1172412" y="-111349"/>
                    <a:pt x="725355" y="70636"/>
                    <a:pt x="373620" y="467730"/>
                  </a:cubicBezTo>
                  <a:cubicBezTo>
                    <a:pt x="21890" y="864824"/>
                    <a:pt x="-104804" y="1330579"/>
                    <a:pt x="91599" y="1504544"/>
                  </a:cubicBezTo>
                  <a:cubicBezTo>
                    <a:pt x="288001" y="1678510"/>
                    <a:pt x="735052" y="1496525"/>
                    <a:pt x="1086785" y="1099431"/>
                  </a:cubicBezTo>
                  <a:close/>
                </a:path>
              </a:pathLst>
            </a:custGeom>
            <a:noFill/>
            <a:ln w="1841" cap="flat">
              <a:solidFill>
                <a:srgbClr val="231F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D926C69E-A33B-9BC9-A4A0-384BF3FC5035}"/>
                </a:ext>
              </a:extLst>
            </p:cNvPr>
            <p:cNvSpPr/>
            <p:nvPr/>
          </p:nvSpPr>
          <p:spPr>
            <a:xfrm flipV="1">
              <a:off x="5531070" y="4642847"/>
              <a:ext cx="1131446" cy="973461"/>
            </a:xfrm>
            <a:custGeom>
              <a:avLst/>
              <a:gdLst>
                <a:gd name="connsiteX0" fmla="*/ 678569 w 1131446"/>
                <a:gd name="connsiteY0" fmla="*/ 906739 h 973461"/>
                <a:gd name="connsiteX1" fmla="*/ 1114557 w 1131446"/>
                <a:gd name="connsiteY1" fmla="*/ 150200 h 973461"/>
                <a:gd name="connsiteX2" fmla="*/ 938222 w 1131446"/>
                <a:gd name="connsiteY2" fmla="*/ 47486 h 973461"/>
                <a:gd name="connsiteX3" fmla="*/ 564043 w 1131446"/>
                <a:gd name="connsiteY3" fmla="*/ 696478 h 973461"/>
                <a:gd name="connsiteX4" fmla="*/ 189362 w 1131446"/>
                <a:gd name="connsiteY4" fmla="*/ 46736 h 973461"/>
                <a:gd name="connsiteX5" fmla="*/ 11953 w 1131446"/>
                <a:gd name="connsiteY5" fmla="*/ 150354 h 973461"/>
                <a:gd name="connsiteX6" fmla="*/ 450140 w 1131446"/>
                <a:gd name="connsiteY6" fmla="*/ 907676 h 973461"/>
                <a:gd name="connsiteX7" fmla="*/ 678569 w 1131446"/>
                <a:gd name="connsiteY7" fmla="*/ 906739 h 973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1446" h="973461">
                  <a:moveTo>
                    <a:pt x="678569" y="906739"/>
                  </a:moveTo>
                  <a:lnTo>
                    <a:pt x="1114557" y="150200"/>
                  </a:lnTo>
                  <a:cubicBezTo>
                    <a:pt x="1182212" y="32820"/>
                    <a:pt x="1001829" y="-62855"/>
                    <a:pt x="938222" y="47486"/>
                  </a:cubicBezTo>
                  <a:lnTo>
                    <a:pt x="564043" y="696478"/>
                  </a:lnTo>
                  <a:lnTo>
                    <a:pt x="189362" y="46736"/>
                  </a:lnTo>
                  <a:cubicBezTo>
                    <a:pt x="124979" y="-64917"/>
                    <a:pt x="-52592" y="38794"/>
                    <a:pt x="11953" y="150354"/>
                  </a:cubicBezTo>
                  <a:lnTo>
                    <a:pt x="450140" y="907676"/>
                  </a:lnTo>
                  <a:cubicBezTo>
                    <a:pt x="500487" y="994676"/>
                    <a:pt x="628775" y="993134"/>
                    <a:pt x="678569" y="906739"/>
                  </a:cubicBezTo>
                </a:path>
              </a:pathLst>
            </a:custGeom>
            <a:solidFill>
              <a:srgbClr val="000000"/>
            </a:solidFill>
            <a:ln w="8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28B6948F-902E-A84C-A4AD-5CC9C14F7B76}"/>
                </a:ext>
              </a:extLst>
            </p:cNvPr>
            <p:cNvSpPr/>
            <p:nvPr/>
          </p:nvSpPr>
          <p:spPr>
            <a:xfrm flipV="1">
              <a:off x="5531070" y="4642847"/>
              <a:ext cx="1131446" cy="973461"/>
            </a:xfrm>
            <a:custGeom>
              <a:avLst/>
              <a:gdLst>
                <a:gd name="connsiteX0" fmla="*/ 678569 w 1131446"/>
                <a:gd name="connsiteY0" fmla="*/ 906739 h 973461"/>
                <a:gd name="connsiteX1" fmla="*/ 1114557 w 1131446"/>
                <a:gd name="connsiteY1" fmla="*/ 150200 h 973461"/>
                <a:gd name="connsiteX2" fmla="*/ 938222 w 1131446"/>
                <a:gd name="connsiteY2" fmla="*/ 47486 h 973461"/>
                <a:gd name="connsiteX3" fmla="*/ 564043 w 1131446"/>
                <a:gd name="connsiteY3" fmla="*/ 696478 h 973461"/>
                <a:gd name="connsiteX4" fmla="*/ 189362 w 1131446"/>
                <a:gd name="connsiteY4" fmla="*/ 46736 h 973461"/>
                <a:gd name="connsiteX5" fmla="*/ 11953 w 1131446"/>
                <a:gd name="connsiteY5" fmla="*/ 150354 h 973461"/>
                <a:gd name="connsiteX6" fmla="*/ 450140 w 1131446"/>
                <a:gd name="connsiteY6" fmla="*/ 907676 h 973461"/>
                <a:gd name="connsiteX7" fmla="*/ 678569 w 1131446"/>
                <a:gd name="connsiteY7" fmla="*/ 906739 h 973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1446" h="973461">
                  <a:moveTo>
                    <a:pt x="678569" y="906739"/>
                  </a:moveTo>
                  <a:lnTo>
                    <a:pt x="1114557" y="150200"/>
                  </a:lnTo>
                  <a:cubicBezTo>
                    <a:pt x="1182212" y="32820"/>
                    <a:pt x="1001829" y="-62855"/>
                    <a:pt x="938222" y="47486"/>
                  </a:cubicBezTo>
                  <a:lnTo>
                    <a:pt x="564043" y="696478"/>
                  </a:lnTo>
                  <a:lnTo>
                    <a:pt x="189362" y="46736"/>
                  </a:lnTo>
                  <a:cubicBezTo>
                    <a:pt x="124979" y="-64917"/>
                    <a:pt x="-52592" y="38794"/>
                    <a:pt x="11953" y="150354"/>
                  </a:cubicBezTo>
                  <a:lnTo>
                    <a:pt x="450140" y="907676"/>
                  </a:lnTo>
                  <a:cubicBezTo>
                    <a:pt x="500487" y="994676"/>
                    <a:pt x="628775" y="993134"/>
                    <a:pt x="678569" y="906739"/>
                  </a:cubicBezTo>
                  <a:close/>
                </a:path>
              </a:pathLst>
            </a:custGeom>
            <a:noFill/>
            <a:ln w="1841" cap="flat">
              <a:solidFill>
                <a:srgbClr val="231F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B28D0296-719B-B683-280E-50C7D5211230}"/>
                </a:ext>
              </a:extLst>
            </p:cNvPr>
            <p:cNvSpPr/>
            <p:nvPr/>
          </p:nvSpPr>
          <p:spPr>
            <a:xfrm flipV="1">
              <a:off x="6391347" y="2731118"/>
              <a:ext cx="1462223" cy="1573903"/>
            </a:xfrm>
            <a:custGeom>
              <a:avLst/>
              <a:gdLst>
                <a:gd name="connsiteX0" fmla="*/ 371537 w 1462223"/>
                <a:gd name="connsiteY0" fmla="*/ 1099431 h 1573903"/>
                <a:gd name="connsiteX1" fmla="*/ 89514 w 1462223"/>
                <a:gd name="connsiteY1" fmla="*/ 62617 h 1573903"/>
                <a:gd name="connsiteX2" fmla="*/ 1084707 w 1462223"/>
                <a:gd name="connsiteY2" fmla="*/ 467730 h 1573903"/>
                <a:gd name="connsiteX3" fmla="*/ 1366731 w 1462223"/>
                <a:gd name="connsiteY3" fmla="*/ 1504544 h 1573903"/>
                <a:gd name="connsiteX4" fmla="*/ 371537 w 1462223"/>
                <a:gd name="connsiteY4" fmla="*/ 1099431 h 1573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223" h="1573903">
                  <a:moveTo>
                    <a:pt x="371537" y="1099431"/>
                  </a:moveTo>
                  <a:cubicBezTo>
                    <a:pt x="19805" y="702337"/>
                    <a:pt x="-106890" y="236582"/>
                    <a:pt x="89514" y="62617"/>
                  </a:cubicBezTo>
                  <a:cubicBezTo>
                    <a:pt x="285918" y="-111349"/>
                    <a:pt x="732976" y="70636"/>
                    <a:pt x="1084707" y="467730"/>
                  </a:cubicBezTo>
                  <a:cubicBezTo>
                    <a:pt x="1436440" y="864824"/>
                    <a:pt x="1563126" y="1330579"/>
                    <a:pt x="1366731" y="1504544"/>
                  </a:cubicBezTo>
                  <a:cubicBezTo>
                    <a:pt x="1170327" y="1678510"/>
                    <a:pt x="723269" y="1496525"/>
                    <a:pt x="371537" y="1099431"/>
                  </a:cubicBezTo>
                </a:path>
              </a:pathLst>
            </a:custGeom>
            <a:solidFill>
              <a:srgbClr val="000000"/>
            </a:solidFill>
            <a:ln w="8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8FD53F38-9B57-1B09-F6F4-457E94BCBCE6}"/>
                </a:ext>
              </a:extLst>
            </p:cNvPr>
            <p:cNvSpPr/>
            <p:nvPr/>
          </p:nvSpPr>
          <p:spPr>
            <a:xfrm flipV="1">
              <a:off x="6391347" y="2731118"/>
              <a:ext cx="1462223" cy="1573903"/>
            </a:xfrm>
            <a:custGeom>
              <a:avLst/>
              <a:gdLst>
                <a:gd name="connsiteX0" fmla="*/ 371537 w 1462223"/>
                <a:gd name="connsiteY0" fmla="*/ 1099431 h 1573903"/>
                <a:gd name="connsiteX1" fmla="*/ 89514 w 1462223"/>
                <a:gd name="connsiteY1" fmla="*/ 62617 h 1573903"/>
                <a:gd name="connsiteX2" fmla="*/ 1084707 w 1462223"/>
                <a:gd name="connsiteY2" fmla="*/ 467730 h 1573903"/>
                <a:gd name="connsiteX3" fmla="*/ 1366731 w 1462223"/>
                <a:gd name="connsiteY3" fmla="*/ 1504544 h 1573903"/>
                <a:gd name="connsiteX4" fmla="*/ 371537 w 1462223"/>
                <a:gd name="connsiteY4" fmla="*/ 1099431 h 1573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223" h="1573903">
                  <a:moveTo>
                    <a:pt x="371537" y="1099431"/>
                  </a:moveTo>
                  <a:cubicBezTo>
                    <a:pt x="19805" y="702337"/>
                    <a:pt x="-106890" y="236582"/>
                    <a:pt x="89514" y="62617"/>
                  </a:cubicBezTo>
                  <a:cubicBezTo>
                    <a:pt x="285918" y="-111349"/>
                    <a:pt x="732976" y="70636"/>
                    <a:pt x="1084707" y="467730"/>
                  </a:cubicBezTo>
                  <a:cubicBezTo>
                    <a:pt x="1436440" y="864824"/>
                    <a:pt x="1563126" y="1330579"/>
                    <a:pt x="1366731" y="1504544"/>
                  </a:cubicBezTo>
                  <a:cubicBezTo>
                    <a:pt x="1170327" y="1678510"/>
                    <a:pt x="723269" y="1496525"/>
                    <a:pt x="371537" y="1099431"/>
                  </a:cubicBezTo>
                  <a:close/>
                </a:path>
              </a:pathLst>
            </a:custGeom>
            <a:noFill/>
            <a:ln w="1841" cap="flat">
              <a:solidFill>
                <a:srgbClr val="231F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1F03E160-6449-BDCE-EA60-9AE65D28C4ED}"/>
              </a:ext>
            </a:extLst>
          </p:cNvPr>
          <p:cNvGrpSpPr/>
          <p:nvPr/>
        </p:nvGrpSpPr>
        <p:grpSpPr>
          <a:xfrm>
            <a:off x="1972545" y="4491759"/>
            <a:ext cx="2987502" cy="2973068"/>
            <a:chOff x="1651004" y="3726744"/>
            <a:chExt cx="2987502" cy="2973068"/>
          </a:xfrm>
        </p:grpSpPr>
        <p:sp>
          <p:nvSpPr>
            <p:cNvPr id="17" name="Bogen 16">
              <a:extLst>
                <a:ext uri="{FF2B5EF4-FFF2-40B4-BE49-F238E27FC236}">
                  <a16:creationId xmlns:a16="http://schemas.microsoft.com/office/drawing/2014/main" id="{BB19793F-4601-DE08-02DD-C9F163B8A599}"/>
                </a:ext>
              </a:extLst>
            </p:cNvPr>
            <p:cNvSpPr/>
            <p:nvPr/>
          </p:nvSpPr>
          <p:spPr>
            <a:xfrm>
              <a:off x="2306786" y="3726744"/>
              <a:ext cx="2331720" cy="2295144"/>
            </a:xfrm>
            <a:prstGeom prst="arc">
              <a:avLst/>
            </a:prstGeom>
            <a:ln w="190500" cap="rnd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Bogen 17">
              <a:extLst>
                <a:ext uri="{FF2B5EF4-FFF2-40B4-BE49-F238E27FC236}">
                  <a16:creationId xmlns:a16="http://schemas.microsoft.com/office/drawing/2014/main" id="{EDE7F55F-92CD-603E-0B62-34F02B0C6BE3}"/>
                </a:ext>
              </a:extLst>
            </p:cNvPr>
            <p:cNvSpPr/>
            <p:nvPr/>
          </p:nvSpPr>
          <p:spPr>
            <a:xfrm>
              <a:off x="1978895" y="4065706"/>
              <a:ext cx="2331720" cy="2295144"/>
            </a:xfrm>
            <a:prstGeom prst="arc">
              <a:avLst/>
            </a:prstGeom>
            <a:ln w="190500" cap="rnd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Bogen 18">
              <a:extLst>
                <a:ext uri="{FF2B5EF4-FFF2-40B4-BE49-F238E27FC236}">
                  <a16:creationId xmlns:a16="http://schemas.microsoft.com/office/drawing/2014/main" id="{1DF0921E-52D0-FD67-F583-A2394A327BD5}"/>
                </a:ext>
              </a:extLst>
            </p:cNvPr>
            <p:cNvSpPr/>
            <p:nvPr/>
          </p:nvSpPr>
          <p:spPr>
            <a:xfrm>
              <a:off x="1651004" y="4404668"/>
              <a:ext cx="2331720" cy="2295144"/>
            </a:xfrm>
            <a:prstGeom prst="arc">
              <a:avLst/>
            </a:prstGeom>
            <a:ln w="190500" cap="rnd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550392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7EABC2F2-560C-0376-8481-BCF57ED6DAA1}"/>
              </a:ext>
            </a:extLst>
          </p:cNvPr>
          <p:cNvSpPr/>
          <p:nvPr/>
        </p:nvSpPr>
        <p:spPr>
          <a:xfrm>
            <a:off x="2204625" y="189000"/>
            <a:ext cx="6480000" cy="6480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afik 4">
            <a:extLst>
              <a:ext uri="{FF2B5EF4-FFF2-40B4-BE49-F238E27FC236}">
                <a16:creationId xmlns:a16="http://schemas.microsoft.com/office/drawing/2014/main" id="{FE4752A5-87F6-DC8B-13AC-1EF48FDAF556}"/>
              </a:ext>
            </a:extLst>
          </p:cNvPr>
          <p:cNvGrpSpPr/>
          <p:nvPr/>
        </p:nvGrpSpPr>
        <p:grpSpPr>
          <a:xfrm>
            <a:off x="4638506" y="576249"/>
            <a:ext cx="3202833" cy="5270369"/>
            <a:chOff x="4032288" y="49226"/>
            <a:chExt cx="4129542" cy="6760862"/>
          </a:xfrm>
        </p:grpSpPr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E96B609A-A200-BFE8-6146-3BFD94EE6120}"/>
                </a:ext>
              </a:extLst>
            </p:cNvPr>
            <p:cNvSpPr/>
            <p:nvPr/>
          </p:nvSpPr>
          <p:spPr>
            <a:xfrm flipV="1">
              <a:off x="4032288" y="49226"/>
              <a:ext cx="4129542" cy="6760862"/>
            </a:xfrm>
            <a:custGeom>
              <a:avLst/>
              <a:gdLst>
                <a:gd name="connsiteX0" fmla="*/ 2062825 w 4129542"/>
                <a:gd name="connsiteY0" fmla="*/ -3486 h 6760862"/>
                <a:gd name="connsiteX1" fmla="*/ 264879 w 4129542"/>
                <a:gd name="connsiteY1" fmla="*/ 2692249 h 6760862"/>
                <a:gd name="connsiteX2" fmla="*/ 264879 w 4129542"/>
                <a:gd name="connsiteY2" fmla="*/ 4611001 h 6760862"/>
                <a:gd name="connsiteX3" fmla="*/ 1110420 w 4129542"/>
                <a:gd name="connsiteY3" fmla="*/ 6757373 h 6760862"/>
                <a:gd name="connsiteX4" fmla="*/ 1785225 w 4129542"/>
                <a:gd name="connsiteY4" fmla="*/ 5302066 h 6760862"/>
                <a:gd name="connsiteX5" fmla="*/ 2340426 w 4129542"/>
                <a:gd name="connsiteY5" fmla="*/ 5302066 h 6760862"/>
                <a:gd name="connsiteX6" fmla="*/ 3015231 w 4129542"/>
                <a:gd name="connsiteY6" fmla="*/ 6757373 h 6760862"/>
                <a:gd name="connsiteX7" fmla="*/ 3860772 w 4129542"/>
                <a:gd name="connsiteY7" fmla="*/ 4611001 h 6760862"/>
                <a:gd name="connsiteX8" fmla="*/ 3860772 w 4129542"/>
                <a:gd name="connsiteY8" fmla="*/ 2692249 h 6760862"/>
                <a:gd name="connsiteX9" fmla="*/ 2062825 w 4129542"/>
                <a:gd name="connsiteY9" fmla="*/ -3486 h 6760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29542" h="6760862">
                  <a:moveTo>
                    <a:pt x="2062825" y="-3486"/>
                  </a:moveTo>
                  <a:cubicBezTo>
                    <a:pt x="2060959" y="-6279"/>
                    <a:pt x="433066" y="2440078"/>
                    <a:pt x="264879" y="2692249"/>
                  </a:cubicBezTo>
                  <a:cubicBezTo>
                    <a:pt x="-191994" y="3377255"/>
                    <a:pt x="26635" y="4006221"/>
                    <a:pt x="264879" y="4611001"/>
                  </a:cubicBezTo>
                  <a:lnTo>
                    <a:pt x="1110420" y="6757373"/>
                  </a:lnTo>
                  <a:lnTo>
                    <a:pt x="1785225" y="5302066"/>
                  </a:lnTo>
                  <a:cubicBezTo>
                    <a:pt x="1928631" y="5351553"/>
                    <a:pt x="2197019" y="5351212"/>
                    <a:pt x="2340426" y="5302066"/>
                  </a:cubicBezTo>
                  <a:lnTo>
                    <a:pt x="3015231" y="6757373"/>
                  </a:lnTo>
                  <a:lnTo>
                    <a:pt x="3860772" y="4611001"/>
                  </a:lnTo>
                  <a:cubicBezTo>
                    <a:pt x="4099009" y="4006221"/>
                    <a:pt x="4317638" y="3377255"/>
                    <a:pt x="3860772" y="2692249"/>
                  </a:cubicBezTo>
                  <a:lnTo>
                    <a:pt x="2062825" y="-3486"/>
                  </a:lnTo>
                </a:path>
              </a:pathLst>
            </a:custGeom>
            <a:solidFill>
              <a:srgbClr val="FFFFFF"/>
            </a:solidFill>
            <a:ln w="8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CBEC3B89-DCE1-AF29-ACAD-DB921847FDC3}"/>
                </a:ext>
              </a:extLst>
            </p:cNvPr>
            <p:cNvSpPr/>
            <p:nvPr/>
          </p:nvSpPr>
          <p:spPr>
            <a:xfrm flipV="1">
              <a:off x="4032288" y="49226"/>
              <a:ext cx="4129542" cy="6760862"/>
            </a:xfrm>
            <a:custGeom>
              <a:avLst/>
              <a:gdLst>
                <a:gd name="connsiteX0" fmla="*/ 2062825 w 4129542"/>
                <a:gd name="connsiteY0" fmla="*/ -3486 h 6760862"/>
                <a:gd name="connsiteX1" fmla="*/ 264879 w 4129542"/>
                <a:gd name="connsiteY1" fmla="*/ 2692249 h 6760862"/>
                <a:gd name="connsiteX2" fmla="*/ 264879 w 4129542"/>
                <a:gd name="connsiteY2" fmla="*/ 4611001 h 6760862"/>
                <a:gd name="connsiteX3" fmla="*/ 1110420 w 4129542"/>
                <a:gd name="connsiteY3" fmla="*/ 6757373 h 6760862"/>
                <a:gd name="connsiteX4" fmla="*/ 1785225 w 4129542"/>
                <a:gd name="connsiteY4" fmla="*/ 5302066 h 6760862"/>
                <a:gd name="connsiteX5" fmla="*/ 2340426 w 4129542"/>
                <a:gd name="connsiteY5" fmla="*/ 5302066 h 6760862"/>
                <a:gd name="connsiteX6" fmla="*/ 3015231 w 4129542"/>
                <a:gd name="connsiteY6" fmla="*/ 6757373 h 6760862"/>
                <a:gd name="connsiteX7" fmla="*/ 3860772 w 4129542"/>
                <a:gd name="connsiteY7" fmla="*/ 4611001 h 6760862"/>
                <a:gd name="connsiteX8" fmla="*/ 3860772 w 4129542"/>
                <a:gd name="connsiteY8" fmla="*/ 2692249 h 6760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29542" h="6760862">
                  <a:moveTo>
                    <a:pt x="2062825" y="-3486"/>
                  </a:moveTo>
                  <a:cubicBezTo>
                    <a:pt x="2060959" y="-6279"/>
                    <a:pt x="433066" y="2440078"/>
                    <a:pt x="264879" y="2692249"/>
                  </a:cubicBezTo>
                  <a:cubicBezTo>
                    <a:pt x="-191994" y="3377255"/>
                    <a:pt x="26635" y="4006221"/>
                    <a:pt x="264879" y="4611001"/>
                  </a:cubicBezTo>
                  <a:lnTo>
                    <a:pt x="1110420" y="6757373"/>
                  </a:lnTo>
                  <a:lnTo>
                    <a:pt x="1785225" y="5302066"/>
                  </a:lnTo>
                  <a:cubicBezTo>
                    <a:pt x="1928631" y="5351553"/>
                    <a:pt x="2197019" y="5351212"/>
                    <a:pt x="2340426" y="5302066"/>
                  </a:cubicBezTo>
                  <a:lnTo>
                    <a:pt x="3015231" y="6757373"/>
                  </a:lnTo>
                  <a:lnTo>
                    <a:pt x="3860772" y="4611001"/>
                  </a:lnTo>
                  <a:cubicBezTo>
                    <a:pt x="4099009" y="4006221"/>
                    <a:pt x="4317638" y="3377255"/>
                    <a:pt x="3860772" y="2692249"/>
                  </a:cubicBezTo>
                  <a:close/>
                </a:path>
              </a:pathLst>
            </a:custGeom>
            <a:noFill/>
            <a:ln w="1841" cap="flat">
              <a:solidFill>
                <a:srgbClr val="231F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42340D18-EBB4-6BB7-0ACB-E73601C02058}"/>
                </a:ext>
              </a:extLst>
            </p:cNvPr>
            <p:cNvSpPr/>
            <p:nvPr/>
          </p:nvSpPr>
          <p:spPr>
            <a:xfrm flipV="1">
              <a:off x="4340540" y="2731118"/>
              <a:ext cx="1462221" cy="1573903"/>
            </a:xfrm>
            <a:custGeom>
              <a:avLst/>
              <a:gdLst>
                <a:gd name="connsiteX0" fmla="*/ 1086785 w 1462221"/>
                <a:gd name="connsiteY0" fmla="*/ 1099431 h 1573903"/>
                <a:gd name="connsiteX1" fmla="*/ 1368816 w 1462221"/>
                <a:gd name="connsiteY1" fmla="*/ 62617 h 1573903"/>
                <a:gd name="connsiteX2" fmla="*/ 373620 w 1462221"/>
                <a:gd name="connsiteY2" fmla="*/ 467730 h 1573903"/>
                <a:gd name="connsiteX3" fmla="*/ 91599 w 1462221"/>
                <a:gd name="connsiteY3" fmla="*/ 1504544 h 1573903"/>
                <a:gd name="connsiteX4" fmla="*/ 1086785 w 1462221"/>
                <a:gd name="connsiteY4" fmla="*/ 1099431 h 1573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221" h="1573903">
                  <a:moveTo>
                    <a:pt x="1086785" y="1099431"/>
                  </a:moveTo>
                  <a:cubicBezTo>
                    <a:pt x="1438517" y="702337"/>
                    <a:pt x="1565211" y="236582"/>
                    <a:pt x="1368816" y="62617"/>
                  </a:cubicBezTo>
                  <a:cubicBezTo>
                    <a:pt x="1172412" y="-111349"/>
                    <a:pt x="725355" y="70636"/>
                    <a:pt x="373620" y="467730"/>
                  </a:cubicBezTo>
                  <a:cubicBezTo>
                    <a:pt x="21890" y="864824"/>
                    <a:pt x="-104804" y="1330579"/>
                    <a:pt x="91599" y="1504544"/>
                  </a:cubicBezTo>
                  <a:cubicBezTo>
                    <a:pt x="288001" y="1678510"/>
                    <a:pt x="735052" y="1496525"/>
                    <a:pt x="1086785" y="1099431"/>
                  </a:cubicBezTo>
                </a:path>
              </a:pathLst>
            </a:custGeom>
            <a:solidFill>
              <a:srgbClr val="000000"/>
            </a:solidFill>
            <a:ln w="8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77AA5D95-034B-3CC6-ACB9-5C3B248B60C3}"/>
                </a:ext>
              </a:extLst>
            </p:cNvPr>
            <p:cNvSpPr/>
            <p:nvPr/>
          </p:nvSpPr>
          <p:spPr>
            <a:xfrm flipV="1">
              <a:off x="4340540" y="2731118"/>
              <a:ext cx="1462221" cy="1573903"/>
            </a:xfrm>
            <a:custGeom>
              <a:avLst/>
              <a:gdLst>
                <a:gd name="connsiteX0" fmla="*/ 1086785 w 1462221"/>
                <a:gd name="connsiteY0" fmla="*/ 1099431 h 1573903"/>
                <a:gd name="connsiteX1" fmla="*/ 1368816 w 1462221"/>
                <a:gd name="connsiteY1" fmla="*/ 62617 h 1573903"/>
                <a:gd name="connsiteX2" fmla="*/ 373620 w 1462221"/>
                <a:gd name="connsiteY2" fmla="*/ 467730 h 1573903"/>
                <a:gd name="connsiteX3" fmla="*/ 91599 w 1462221"/>
                <a:gd name="connsiteY3" fmla="*/ 1504544 h 1573903"/>
                <a:gd name="connsiteX4" fmla="*/ 1086785 w 1462221"/>
                <a:gd name="connsiteY4" fmla="*/ 1099431 h 1573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221" h="1573903">
                  <a:moveTo>
                    <a:pt x="1086785" y="1099431"/>
                  </a:moveTo>
                  <a:cubicBezTo>
                    <a:pt x="1438517" y="702337"/>
                    <a:pt x="1565211" y="236582"/>
                    <a:pt x="1368816" y="62617"/>
                  </a:cubicBezTo>
                  <a:cubicBezTo>
                    <a:pt x="1172412" y="-111349"/>
                    <a:pt x="725355" y="70636"/>
                    <a:pt x="373620" y="467730"/>
                  </a:cubicBezTo>
                  <a:cubicBezTo>
                    <a:pt x="21890" y="864824"/>
                    <a:pt x="-104804" y="1330579"/>
                    <a:pt x="91599" y="1504544"/>
                  </a:cubicBezTo>
                  <a:cubicBezTo>
                    <a:pt x="288001" y="1678510"/>
                    <a:pt x="735052" y="1496525"/>
                    <a:pt x="1086785" y="1099431"/>
                  </a:cubicBezTo>
                  <a:close/>
                </a:path>
              </a:pathLst>
            </a:custGeom>
            <a:noFill/>
            <a:ln w="1841" cap="flat">
              <a:solidFill>
                <a:srgbClr val="231F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D926C69E-A33B-9BC9-A4A0-384BF3FC5035}"/>
                </a:ext>
              </a:extLst>
            </p:cNvPr>
            <p:cNvSpPr/>
            <p:nvPr/>
          </p:nvSpPr>
          <p:spPr>
            <a:xfrm flipV="1">
              <a:off x="5531070" y="4642847"/>
              <a:ext cx="1131446" cy="973461"/>
            </a:xfrm>
            <a:custGeom>
              <a:avLst/>
              <a:gdLst>
                <a:gd name="connsiteX0" fmla="*/ 678569 w 1131446"/>
                <a:gd name="connsiteY0" fmla="*/ 906739 h 973461"/>
                <a:gd name="connsiteX1" fmla="*/ 1114557 w 1131446"/>
                <a:gd name="connsiteY1" fmla="*/ 150200 h 973461"/>
                <a:gd name="connsiteX2" fmla="*/ 938222 w 1131446"/>
                <a:gd name="connsiteY2" fmla="*/ 47486 h 973461"/>
                <a:gd name="connsiteX3" fmla="*/ 564043 w 1131446"/>
                <a:gd name="connsiteY3" fmla="*/ 696478 h 973461"/>
                <a:gd name="connsiteX4" fmla="*/ 189362 w 1131446"/>
                <a:gd name="connsiteY4" fmla="*/ 46736 h 973461"/>
                <a:gd name="connsiteX5" fmla="*/ 11953 w 1131446"/>
                <a:gd name="connsiteY5" fmla="*/ 150354 h 973461"/>
                <a:gd name="connsiteX6" fmla="*/ 450140 w 1131446"/>
                <a:gd name="connsiteY6" fmla="*/ 907676 h 973461"/>
                <a:gd name="connsiteX7" fmla="*/ 678569 w 1131446"/>
                <a:gd name="connsiteY7" fmla="*/ 906739 h 973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1446" h="973461">
                  <a:moveTo>
                    <a:pt x="678569" y="906739"/>
                  </a:moveTo>
                  <a:lnTo>
                    <a:pt x="1114557" y="150200"/>
                  </a:lnTo>
                  <a:cubicBezTo>
                    <a:pt x="1182212" y="32820"/>
                    <a:pt x="1001829" y="-62855"/>
                    <a:pt x="938222" y="47486"/>
                  </a:cubicBezTo>
                  <a:lnTo>
                    <a:pt x="564043" y="696478"/>
                  </a:lnTo>
                  <a:lnTo>
                    <a:pt x="189362" y="46736"/>
                  </a:lnTo>
                  <a:cubicBezTo>
                    <a:pt x="124979" y="-64917"/>
                    <a:pt x="-52592" y="38794"/>
                    <a:pt x="11953" y="150354"/>
                  </a:cubicBezTo>
                  <a:lnTo>
                    <a:pt x="450140" y="907676"/>
                  </a:lnTo>
                  <a:cubicBezTo>
                    <a:pt x="500487" y="994676"/>
                    <a:pt x="628775" y="993134"/>
                    <a:pt x="678569" y="906739"/>
                  </a:cubicBezTo>
                </a:path>
              </a:pathLst>
            </a:custGeom>
            <a:solidFill>
              <a:srgbClr val="000000"/>
            </a:solidFill>
            <a:ln w="8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28B6948F-902E-A84C-A4AD-5CC9C14F7B76}"/>
                </a:ext>
              </a:extLst>
            </p:cNvPr>
            <p:cNvSpPr/>
            <p:nvPr/>
          </p:nvSpPr>
          <p:spPr>
            <a:xfrm flipV="1">
              <a:off x="5531070" y="4642847"/>
              <a:ext cx="1131446" cy="973461"/>
            </a:xfrm>
            <a:custGeom>
              <a:avLst/>
              <a:gdLst>
                <a:gd name="connsiteX0" fmla="*/ 678569 w 1131446"/>
                <a:gd name="connsiteY0" fmla="*/ 906739 h 973461"/>
                <a:gd name="connsiteX1" fmla="*/ 1114557 w 1131446"/>
                <a:gd name="connsiteY1" fmla="*/ 150200 h 973461"/>
                <a:gd name="connsiteX2" fmla="*/ 938222 w 1131446"/>
                <a:gd name="connsiteY2" fmla="*/ 47486 h 973461"/>
                <a:gd name="connsiteX3" fmla="*/ 564043 w 1131446"/>
                <a:gd name="connsiteY3" fmla="*/ 696478 h 973461"/>
                <a:gd name="connsiteX4" fmla="*/ 189362 w 1131446"/>
                <a:gd name="connsiteY4" fmla="*/ 46736 h 973461"/>
                <a:gd name="connsiteX5" fmla="*/ 11953 w 1131446"/>
                <a:gd name="connsiteY5" fmla="*/ 150354 h 973461"/>
                <a:gd name="connsiteX6" fmla="*/ 450140 w 1131446"/>
                <a:gd name="connsiteY6" fmla="*/ 907676 h 973461"/>
                <a:gd name="connsiteX7" fmla="*/ 678569 w 1131446"/>
                <a:gd name="connsiteY7" fmla="*/ 906739 h 973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1446" h="973461">
                  <a:moveTo>
                    <a:pt x="678569" y="906739"/>
                  </a:moveTo>
                  <a:lnTo>
                    <a:pt x="1114557" y="150200"/>
                  </a:lnTo>
                  <a:cubicBezTo>
                    <a:pt x="1182212" y="32820"/>
                    <a:pt x="1001829" y="-62855"/>
                    <a:pt x="938222" y="47486"/>
                  </a:cubicBezTo>
                  <a:lnTo>
                    <a:pt x="564043" y="696478"/>
                  </a:lnTo>
                  <a:lnTo>
                    <a:pt x="189362" y="46736"/>
                  </a:lnTo>
                  <a:cubicBezTo>
                    <a:pt x="124979" y="-64917"/>
                    <a:pt x="-52592" y="38794"/>
                    <a:pt x="11953" y="150354"/>
                  </a:cubicBezTo>
                  <a:lnTo>
                    <a:pt x="450140" y="907676"/>
                  </a:lnTo>
                  <a:cubicBezTo>
                    <a:pt x="500487" y="994676"/>
                    <a:pt x="628775" y="993134"/>
                    <a:pt x="678569" y="906739"/>
                  </a:cubicBezTo>
                  <a:close/>
                </a:path>
              </a:pathLst>
            </a:custGeom>
            <a:noFill/>
            <a:ln w="1841" cap="flat">
              <a:solidFill>
                <a:srgbClr val="231F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B28D0296-719B-B683-280E-50C7D5211230}"/>
                </a:ext>
              </a:extLst>
            </p:cNvPr>
            <p:cNvSpPr/>
            <p:nvPr/>
          </p:nvSpPr>
          <p:spPr>
            <a:xfrm flipV="1">
              <a:off x="6391347" y="2731118"/>
              <a:ext cx="1462223" cy="1573903"/>
            </a:xfrm>
            <a:custGeom>
              <a:avLst/>
              <a:gdLst>
                <a:gd name="connsiteX0" fmla="*/ 371537 w 1462223"/>
                <a:gd name="connsiteY0" fmla="*/ 1099431 h 1573903"/>
                <a:gd name="connsiteX1" fmla="*/ 89514 w 1462223"/>
                <a:gd name="connsiteY1" fmla="*/ 62617 h 1573903"/>
                <a:gd name="connsiteX2" fmla="*/ 1084707 w 1462223"/>
                <a:gd name="connsiteY2" fmla="*/ 467730 h 1573903"/>
                <a:gd name="connsiteX3" fmla="*/ 1366731 w 1462223"/>
                <a:gd name="connsiteY3" fmla="*/ 1504544 h 1573903"/>
                <a:gd name="connsiteX4" fmla="*/ 371537 w 1462223"/>
                <a:gd name="connsiteY4" fmla="*/ 1099431 h 1573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223" h="1573903">
                  <a:moveTo>
                    <a:pt x="371537" y="1099431"/>
                  </a:moveTo>
                  <a:cubicBezTo>
                    <a:pt x="19805" y="702337"/>
                    <a:pt x="-106890" y="236582"/>
                    <a:pt x="89514" y="62617"/>
                  </a:cubicBezTo>
                  <a:cubicBezTo>
                    <a:pt x="285918" y="-111349"/>
                    <a:pt x="732976" y="70636"/>
                    <a:pt x="1084707" y="467730"/>
                  </a:cubicBezTo>
                  <a:cubicBezTo>
                    <a:pt x="1436440" y="864824"/>
                    <a:pt x="1563126" y="1330579"/>
                    <a:pt x="1366731" y="1504544"/>
                  </a:cubicBezTo>
                  <a:cubicBezTo>
                    <a:pt x="1170327" y="1678510"/>
                    <a:pt x="723269" y="1496525"/>
                    <a:pt x="371537" y="1099431"/>
                  </a:cubicBezTo>
                </a:path>
              </a:pathLst>
            </a:custGeom>
            <a:solidFill>
              <a:srgbClr val="000000"/>
            </a:solidFill>
            <a:ln w="8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8FD53F38-9B57-1B09-F6F4-457E94BCBCE6}"/>
                </a:ext>
              </a:extLst>
            </p:cNvPr>
            <p:cNvSpPr/>
            <p:nvPr/>
          </p:nvSpPr>
          <p:spPr>
            <a:xfrm flipV="1">
              <a:off x="6391347" y="2731118"/>
              <a:ext cx="1462223" cy="1573903"/>
            </a:xfrm>
            <a:custGeom>
              <a:avLst/>
              <a:gdLst>
                <a:gd name="connsiteX0" fmla="*/ 371537 w 1462223"/>
                <a:gd name="connsiteY0" fmla="*/ 1099431 h 1573903"/>
                <a:gd name="connsiteX1" fmla="*/ 89514 w 1462223"/>
                <a:gd name="connsiteY1" fmla="*/ 62617 h 1573903"/>
                <a:gd name="connsiteX2" fmla="*/ 1084707 w 1462223"/>
                <a:gd name="connsiteY2" fmla="*/ 467730 h 1573903"/>
                <a:gd name="connsiteX3" fmla="*/ 1366731 w 1462223"/>
                <a:gd name="connsiteY3" fmla="*/ 1504544 h 1573903"/>
                <a:gd name="connsiteX4" fmla="*/ 371537 w 1462223"/>
                <a:gd name="connsiteY4" fmla="*/ 1099431 h 1573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223" h="1573903">
                  <a:moveTo>
                    <a:pt x="371537" y="1099431"/>
                  </a:moveTo>
                  <a:cubicBezTo>
                    <a:pt x="19805" y="702337"/>
                    <a:pt x="-106890" y="236582"/>
                    <a:pt x="89514" y="62617"/>
                  </a:cubicBezTo>
                  <a:cubicBezTo>
                    <a:pt x="285918" y="-111349"/>
                    <a:pt x="732976" y="70636"/>
                    <a:pt x="1084707" y="467730"/>
                  </a:cubicBezTo>
                  <a:cubicBezTo>
                    <a:pt x="1436440" y="864824"/>
                    <a:pt x="1563126" y="1330579"/>
                    <a:pt x="1366731" y="1504544"/>
                  </a:cubicBezTo>
                  <a:cubicBezTo>
                    <a:pt x="1170327" y="1678510"/>
                    <a:pt x="723269" y="1496525"/>
                    <a:pt x="371537" y="1099431"/>
                  </a:cubicBezTo>
                  <a:close/>
                </a:path>
              </a:pathLst>
            </a:custGeom>
            <a:noFill/>
            <a:ln w="1841" cap="flat">
              <a:solidFill>
                <a:srgbClr val="231F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1F03E160-6449-BDCE-EA60-9AE65D28C4ED}"/>
              </a:ext>
            </a:extLst>
          </p:cNvPr>
          <p:cNvGrpSpPr/>
          <p:nvPr/>
        </p:nvGrpSpPr>
        <p:grpSpPr>
          <a:xfrm>
            <a:off x="1972545" y="4491759"/>
            <a:ext cx="2987502" cy="2973068"/>
            <a:chOff x="1651004" y="3726744"/>
            <a:chExt cx="2987502" cy="2973068"/>
          </a:xfrm>
        </p:grpSpPr>
        <p:sp>
          <p:nvSpPr>
            <p:cNvPr id="17" name="Bogen 16">
              <a:extLst>
                <a:ext uri="{FF2B5EF4-FFF2-40B4-BE49-F238E27FC236}">
                  <a16:creationId xmlns:a16="http://schemas.microsoft.com/office/drawing/2014/main" id="{BB19793F-4601-DE08-02DD-C9F163B8A599}"/>
                </a:ext>
              </a:extLst>
            </p:cNvPr>
            <p:cNvSpPr/>
            <p:nvPr/>
          </p:nvSpPr>
          <p:spPr>
            <a:xfrm>
              <a:off x="2306786" y="3726744"/>
              <a:ext cx="2331720" cy="2295144"/>
            </a:xfrm>
            <a:prstGeom prst="arc">
              <a:avLst/>
            </a:prstGeom>
            <a:ln w="190500" cap="rnd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Bogen 17">
              <a:extLst>
                <a:ext uri="{FF2B5EF4-FFF2-40B4-BE49-F238E27FC236}">
                  <a16:creationId xmlns:a16="http://schemas.microsoft.com/office/drawing/2014/main" id="{EDE7F55F-92CD-603E-0B62-34F02B0C6BE3}"/>
                </a:ext>
              </a:extLst>
            </p:cNvPr>
            <p:cNvSpPr/>
            <p:nvPr/>
          </p:nvSpPr>
          <p:spPr>
            <a:xfrm>
              <a:off x="1978895" y="4065706"/>
              <a:ext cx="2331720" cy="2295144"/>
            </a:xfrm>
            <a:prstGeom prst="arc">
              <a:avLst/>
            </a:prstGeom>
            <a:ln w="190500" cap="rnd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Bogen 18">
              <a:extLst>
                <a:ext uri="{FF2B5EF4-FFF2-40B4-BE49-F238E27FC236}">
                  <a16:creationId xmlns:a16="http://schemas.microsoft.com/office/drawing/2014/main" id="{1DF0921E-52D0-FD67-F583-A2394A327BD5}"/>
                </a:ext>
              </a:extLst>
            </p:cNvPr>
            <p:cNvSpPr/>
            <p:nvPr/>
          </p:nvSpPr>
          <p:spPr>
            <a:xfrm>
              <a:off x="1651004" y="4404668"/>
              <a:ext cx="2331720" cy="2295144"/>
            </a:xfrm>
            <a:prstGeom prst="arc">
              <a:avLst/>
            </a:prstGeom>
            <a:ln w="190500" cap="rnd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789062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D641B86-1B81-C723-0AF7-82E1A6A14678}"/>
              </a:ext>
            </a:extLst>
          </p:cNvPr>
          <p:cNvSpPr/>
          <p:nvPr/>
        </p:nvSpPr>
        <p:spPr>
          <a:xfrm>
            <a:off x="4493646" y="2038349"/>
            <a:ext cx="3686400" cy="18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 descr="Ein Bild, das Text, Menschliches Gesicht, Screenshot, Person enthält.&#10;&#10;Automatisch generierte Beschreibung">
            <a:extLst>
              <a:ext uri="{FF2B5EF4-FFF2-40B4-BE49-F238E27FC236}">
                <a16:creationId xmlns:a16="http://schemas.microsoft.com/office/drawing/2014/main" id="{4A4A552C-A0B2-ADE9-4D47-D5FB07C9C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961" y="2038349"/>
            <a:ext cx="877705" cy="1797539"/>
          </a:xfrm>
          <a:prstGeom prst="rect">
            <a:avLst/>
          </a:prstGeom>
        </p:spPr>
      </p:pic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2C8D0CB5-4EEB-8873-D8B4-B0172CB5440E}"/>
              </a:ext>
            </a:extLst>
          </p:cNvPr>
          <p:cNvSpPr/>
          <p:nvPr/>
        </p:nvSpPr>
        <p:spPr>
          <a:xfrm>
            <a:off x="5689939" y="2586970"/>
            <a:ext cx="306475" cy="211015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1026C02D-393A-EA59-1237-FC2DF4024EC6}"/>
              </a:ext>
            </a:extLst>
          </p:cNvPr>
          <p:cNvSpPr/>
          <p:nvPr/>
        </p:nvSpPr>
        <p:spPr>
          <a:xfrm rot="10800000">
            <a:off x="5665596" y="2869221"/>
            <a:ext cx="306475" cy="211015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AB5A4DB-B83D-0B2A-9764-A77514A5B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038349"/>
            <a:ext cx="1952850" cy="179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334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D641B86-1B81-C723-0AF7-82E1A6A14678}"/>
              </a:ext>
            </a:extLst>
          </p:cNvPr>
          <p:cNvSpPr/>
          <p:nvPr/>
        </p:nvSpPr>
        <p:spPr>
          <a:xfrm>
            <a:off x="4493646" y="2038349"/>
            <a:ext cx="3686400" cy="1800000"/>
          </a:xfrm>
          <a:prstGeom prst="rect">
            <a:avLst/>
          </a:prstGeom>
          <a:solidFill>
            <a:srgbClr val="0D11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 descr="Ein Bild, das Text, Menschliches Gesicht, Screenshot, Person enthält.&#10;&#10;Automatisch generierte Beschreibung">
            <a:extLst>
              <a:ext uri="{FF2B5EF4-FFF2-40B4-BE49-F238E27FC236}">
                <a16:creationId xmlns:a16="http://schemas.microsoft.com/office/drawing/2014/main" id="{4A4A552C-A0B2-ADE9-4D47-D5FB07C9C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961" y="2038349"/>
            <a:ext cx="877705" cy="1797539"/>
          </a:xfrm>
          <a:prstGeom prst="rect">
            <a:avLst/>
          </a:prstGeom>
        </p:spPr>
      </p:pic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2C8D0CB5-4EEB-8873-D8B4-B0172CB5440E}"/>
              </a:ext>
            </a:extLst>
          </p:cNvPr>
          <p:cNvSpPr/>
          <p:nvPr/>
        </p:nvSpPr>
        <p:spPr>
          <a:xfrm>
            <a:off x="5689939" y="2586970"/>
            <a:ext cx="306475" cy="211015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1026C02D-393A-EA59-1237-FC2DF4024EC6}"/>
              </a:ext>
            </a:extLst>
          </p:cNvPr>
          <p:cNvSpPr/>
          <p:nvPr/>
        </p:nvSpPr>
        <p:spPr>
          <a:xfrm rot="10800000">
            <a:off x="5665596" y="2869221"/>
            <a:ext cx="306475" cy="211015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AB5A4DB-B83D-0B2A-9764-A77514A5B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038349"/>
            <a:ext cx="1952850" cy="179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243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Decker</dc:creator>
  <cp:lastModifiedBy>Thomas Decker</cp:lastModifiedBy>
  <cp:revision>3</cp:revision>
  <dcterms:created xsi:type="dcterms:W3CDTF">2024-05-01T12:03:53Z</dcterms:created>
  <dcterms:modified xsi:type="dcterms:W3CDTF">2024-05-06T18:25:35Z</dcterms:modified>
</cp:coreProperties>
</file>