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2E695-9576-C661-EE58-9E6D0B0D9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1889B8-0319-878D-68B8-BE8D3E39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C6355-448D-6B74-D0F8-2756DB36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8EFEE-426D-629F-F560-D1F17B86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CC654-9B44-420D-7031-46B01056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7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DABBB-3675-AEC2-67DA-45BB7DAF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E4C757-9F2A-8322-4EB6-A28C4A5F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AA46C-ACBF-C95C-A1E7-732E3BB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1D1A8-803F-2556-8917-3527529A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D5F38-B448-6832-1582-FA6284AD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E2DF1-F98B-122C-8198-6BAB8228D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D8B96-8571-F0E0-6F4E-E9C4ADA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2B9B7-1432-9694-B884-DAD41145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A7FEE-C6E2-81D7-3088-216E718D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2E6CE-329C-06EA-BEE4-E5F150DA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80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89B76-BEC6-868E-8DDD-9DCD9E8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8C531-03A9-9B5D-CF80-E67AD9E5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7B578-F13B-19AA-0F76-0719485A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E25A66-4C8A-EE7F-BEA5-4122F28D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16E00-8D7D-487F-0112-DF4FC6E9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2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41D29-AA64-AF90-2499-08BCE41A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FFDF25-7C14-769F-1A69-42F5E79E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489F4-484D-D3DF-E8AB-61272E4A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32233-E293-5252-6DA4-3F45526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4E9AE-4111-FF9F-EECF-CADF1991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8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B4828-1921-C8CD-3DEB-53333493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8934D-7705-5422-9872-21133347E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A23553-A3AF-0763-D9A2-E8F4A499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D7616-1E15-4B30-E257-F0D76FF8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B674D4-9BDC-3A40-52C1-731BB13E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DCFEA-D2E3-40E2-973B-C13AA9D2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3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B0EBB-BF69-0ACD-9DDF-F3C3F5FD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7D574-91B8-38FD-4F89-4125CDD6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BFA43F-2669-C64E-03C4-583B4915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926C20-AB42-BD58-92E1-CEE49A2CD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A90908-084B-622E-FD8A-648E8091B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49AC29-499B-613E-2829-F0ED5DA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FE4544-C95E-9A25-59AF-B04FEC7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5A945-76D3-5EC7-237C-A799192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7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558EB-95E7-4E3A-5601-4DA312E4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762BA8-C76E-A6C8-B4FE-561151E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C28A46-75C3-D0E0-111A-846BA7E6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75415-EA1F-2A23-2B7F-0A72036B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0D7A9B-8BDA-224C-9D4F-28EE2AA6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503D34-104D-6A50-6151-FC73B99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B5B17A-DA7B-A48F-53FA-2BBC97F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3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CFD6C-F0CF-5A14-3D36-47C61F24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4ADF7-E1F9-8E28-129D-91A1CCB3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F1618-D13F-53F2-2107-9EE8A298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190527-6859-BA7C-4155-FE32C58C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408AA2-9E6E-CE85-9A20-E6C53BA3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F1D542-39CC-D386-8AC2-FEBC9454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321D1-909D-81AB-1500-B60980C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6AC83B-E306-354D-9E87-00CCEAAB4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B95B-14D4-1D08-F4EB-4286BB0CC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858879-138C-E8DB-45EE-2DFB75B4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705E3B-0377-7635-DBEA-1B5C9EAB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DEEC9-C3D3-9822-C6A5-D859D0E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0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942251-4053-B4AB-7721-9A1A3FE2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825BD-E825-A6EB-F9CD-C908BD23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D9C0E-165F-E149-759F-FCF67566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6BC49-16E0-B82C-E3D8-8CA30645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A3957-951B-3987-E6A6-2E85001B5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4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1902773" y="106580"/>
            <a:ext cx="6779466" cy="66448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4638506" y="576249"/>
            <a:ext cx="3202833" cy="5270369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972545" y="4491759"/>
            <a:ext cx="2987502" cy="2973068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5039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4638506" y="576249"/>
            <a:ext cx="3202833" cy="5270369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972545" y="4491759"/>
            <a:ext cx="2987502" cy="2973068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890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6492287" y="780842"/>
            <a:ext cx="1394772" cy="2295144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495485" y="2340262"/>
            <a:ext cx="4996623" cy="5215104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446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6492287" y="780842"/>
            <a:ext cx="1394772" cy="2295144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1" name="Bogen 20">
            <a:extLst>
              <a:ext uri="{FF2B5EF4-FFF2-40B4-BE49-F238E27FC236}">
                <a16:creationId xmlns:a16="http://schemas.microsoft.com/office/drawing/2014/main" id="{C31CBBA2-1D2D-A9BC-38CD-A60C6F3EFC68}"/>
              </a:ext>
            </a:extLst>
          </p:cNvPr>
          <p:cNvSpPr/>
          <p:nvPr/>
        </p:nvSpPr>
        <p:spPr>
          <a:xfrm>
            <a:off x="1654675" y="2225578"/>
            <a:ext cx="4733496" cy="5166723"/>
          </a:xfrm>
          <a:prstGeom prst="arc">
            <a:avLst/>
          </a:prstGeom>
          <a:ln w="47942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A8F1569B-31EF-04E0-D444-CA0F26D59E09}"/>
              </a:ext>
            </a:extLst>
          </p:cNvPr>
          <p:cNvSpPr/>
          <p:nvPr/>
        </p:nvSpPr>
        <p:spPr>
          <a:xfrm>
            <a:off x="1722585" y="3164968"/>
            <a:ext cx="3732160" cy="4073741"/>
          </a:xfrm>
          <a:prstGeom prst="arc">
            <a:avLst/>
          </a:prstGeom>
          <a:ln w="47942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3ECA192A-1EEE-3EDE-D2A6-4241D5242D11}"/>
              </a:ext>
            </a:extLst>
          </p:cNvPr>
          <p:cNvSpPr/>
          <p:nvPr/>
        </p:nvSpPr>
        <p:spPr>
          <a:xfrm>
            <a:off x="1722585" y="4170591"/>
            <a:ext cx="2778419" cy="3032710"/>
          </a:xfrm>
          <a:prstGeom prst="arc">
            <a:avLst/>
          </a:prstGeom>
          <a:ln w="47942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 descr="Ein Bild, das Grafiken, Symbol, Logo, Grafikdesign enthält.&#10;&#10;Automatisch generierte Beschreibung">
            <a:extLst>
              <a:ext uri="{FF2B5EF4-FFF2-40B4-BE49-F238E27FC236}">
                <a16:creationId xmlns:a16="http://schemas.microsoft.com/office/drawing/2014/main" id="{74936F8A-EF7A-954F-0B86-0B18890A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03" y="377751"/>
            <a:ext cx="515248" cy="5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C31CBBA2-1D2D-A9BC-38CD-A60C6F3EFC68}"/>
              </a:ext>
            </a:extLst>
          </p:cNvPr>
          <p:cNvSpPr/>
          <p:nvPr/>
        </p:nvSpPr>
        <p:spPr>
          <a:xfrm>
            <a:off x="2464205" y="1594640"/>
            <a:ext cx="4733496" cy="5166723"/>
          </a:xfrm>
          <a:prstGeom prst="arc">
            <a:avLst/>
          </a:prstGeom>
          <a:ln w="44767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A8F1569B-31EF-04E0-D444-CA0F26D59E09}"/>
              </a:ext>
            </a:extLst>
          </p:cNvPr>
          <p:cNvSpPr/>
          <p:nvPr/>
        </p:nvSpPr>
        <p:spPr>
          <a:xfrm>
            <a:off x="2532115" y="2534030"/>
            <a:ext cx="3732160" cy="4073741"/>
          </a:xfrm>
          <a:prstGeom prst="arc">
            <a:avLst/>
          </a:prstGeom>
          <a:ln w="44767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3ECA192A-1EEE-3EDE-D2A6-4241D5242D11}"/>
              </a:ext>
            </a:extLst>
          </p:cNvPr>
          <p:cNvSpPr/>
          <p:nvPr/>
        </p:nvSpPr>
        <p:spPr>
          <a:xfrm>
            <a:off x="2532115" y="3539653"/>
            <a:ext cx="2778419" cy="3032710"/>
          </a:xfrm>
          <a:prstGeom prst="arc">
            <a:avLst/>
          </a:prstGeom>
          <a:ln w="44767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54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599636" y="2586971"/>
            <a:ext cx="223650" cy="12916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575292" y="2869221"/>
            <a:ext cx="223650" cy="12916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8349"/>
            <a:ext cx="2084046" cy="1797628"/>
          </a:xfrm>
          <a:prstGeom prst="rect">
            <a:avLst/>
          </a:prstGeom>
        </p:spPr>
      </p:pic>
      <p:pic>
        <p:nvPicPr>
          <p:cNvPr id="7" name="Grafik 6" descr="Ein Bild, das Text, Screenshot, Software, Website enthält.&#10;&#10;Automatisch generierte Beschreibung">
            <a:extLst>
              <a:ext uri="{FF2B5EF4-FFF2-40B4-BE49-F238E27FC236}">
                <a16:creationId xmlns:a16="http://schemas.microsoft.com/office/drawing/2014/main" id="{46B7B2C9-C431-7F53-CCDB-A8B845DF5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46" y="2038349"/>
            <a:ext cx="808933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Menschliches Gesicht, Screenshot, Person enthält.&#10;&#10;Automatisch generierte Beschreibung">
            <a:extLst>
              <a:ext uri="{FF2B5EF4-FFF2-40B4-BE49-F238E27FC236}">
                <a16:creationId xmlns:a16="http://schemas.microsoft.com/office/drawing/2014/main" id="{4A4A552C-A0B2-ADE9-4D47-D5FB07C9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1" y="2038349"/>
            <a:ext cx="877705" cy="1797539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689939" y="2586970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665596" y="2869221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38349"/>
            <a:ext cx="1952850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4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Menschliches Gesicht, Screenshot, Person enthält.&#10;&#10;Automatisch generierte Beschreibung">
            <a:extLst>
              <a:ext uri="{FF2B5EF4-FFF2-40B4-BE49-F238E27FC236}">
                <a16:creationId xmlns:a16="http://schemas.microsoft.com/office/drawing/2014/main" id="{4A4A552C-A0B2-ADE9-4D47-D5FB07C9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1" y="2038349"/>
            <a:ext cx="877705" cy="1797539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689939" y="2586970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665596" y="2869221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38349"/>
            <a:ext cx="1952850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Decker</dc:creator>
  <cp:lastModifiedBy>Thomas Decker</cp:lastModifiedBy>
  <cp:revision>7</cp:revision>
  <dcterms:created xsi:type="dcterms:W3CDTF">2024-05-01T12:03:53Z</dcterms:created>
  <dcterms:modified xsi:type="dcterms:W3CDTF">2024-05-10T06:57:14Z</dcterms:modified>
</cp:coreProperties>
</file>