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40" d="100"/>
          <a:sy n="240" d="100"/>
        </p:scale>
        <p:origin x="-6330" y="-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2E695-9576-C661-EE58-9E6D0B0D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889B8-0319-878D-68B8-BE8D3E39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C6355-448D-6B74-D0F8-2756DB3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EFEE-426D-629F-F560-D1F17B8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C654-9B44-420D-7031-46B0105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ABBB-3675-AEC2-67DA-45BB7DA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4C757-9F2A-8322-4EB6-A28C4A5F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AA46C-ACBF-C95C-A1E7-732E3BB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D1A8-803F-2556-8917-352752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5F38-B448-6832-1582-FA6284A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E2DF1-F98B-122C-8198-6BAB8228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8B96-8571-F0E0-6F4E-E9C4ADA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B9B7-1432-9694-B884-DAD4114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A7FEE-C6E2-81D7-3088-216E718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E6CE-329C-06EA-BEE4-E5F150DA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89B76-BEC6-868E-8DDD-9DCD9E8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C531-03A9-9B5D-CF80-E67AD9E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7B578-F13B-19AA-0F76-0719485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25A66-4C8A-EE7F-BEA5-4122F28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6E00-8D7D-487F-0112-DF4FC6E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1D29-AA64-AF90-2499-08BCE41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FDF25-7C14-769F-1A69-42F5E79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489F4-484D-D3DF-E8AB-61272E4A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32233-E293-5252-6DA4-3F45526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4E9AE-4111-FF9F-EECF-CADF199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4828-1921-C8CD-3DEB-53333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934D-7705-5422-9872-21133347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23553-A3AF-0763-D9A2-E8F4A499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D7616-1E15-4B30-E257-F0D76FF8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674D4-9BDC-3A40-52C1-731BB1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DCFEA-D2E3-40E2-973B-C13AA9D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0EBB-BF69-0ACD-9DDF-F3C3F5FD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7D574-91B8-38FD-4F89-4125CDD6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FA43F-2669-C64E-03C4-583B4915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26C20-AB42-BD58-92E1-CEE49A2C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90908-084B-622E-FD8A-648E809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9AC29-499B-613E-2829-F0ED5D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FE4544-C95E-9A25-59AF-B04FEC7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5A945-76D3-5EC7-237C-A799192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558EB-95E7-4E3A-5601-4DA312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62BA8-C76E-A6C8-B4FE-561151E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28A46-75C3-D0E0-111A-846BA7E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5415-EA1F-2A23-2B7F-0A72036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7A9B-8BDA-224C-9D4F-28EE2AA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03D34-104D-6A50-6151-FC73B99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B17A-DA7B-A48F-53FA-2BBC97F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CFD6C-F0CF-5A14-3D36-47C61F24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4ADF7-E1F9-8E28-129D-91A1CCB3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F1618-D13F-53F2-2107-9EE8A29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90527-6859-BA7C-4155-FE32C5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08AA2-9E6E-CE85-9A20-E6C53B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1D542-39CC-D386-8AC2-FEBC945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21D1-909D-81AB-1500-B60980C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AC83B-E306-354D-9E87-00CCEAAB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B95B-14D4-1D08-F4EB-4286BB0C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858879-138C-E8DB-45EE-2DFB75B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05E3B-0377-7635-DBEA-1B5C9EA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EEC9-C3D3-9822-C6A5-D859D0E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2251-4053-B4AB-7721-9A1A3F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825BD-E825-A6EB-F9CD-C908BD23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D9C0E-165F-E149-759F-FCF67566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69F67-FBE8-437D-8D9C-565492D9862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6BC49-16E0-B82C-E3D8-8CA3064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A3957-951B-3987-E6A6-2E85001B5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1902773" y="106580"/>
            <a:ext cx="6779466" cy="66448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03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2</cp:revision>
  <dcterms:created xsi:type="dcterms:W3CDTF">2024-05-01T12:03:53Z</dcterms:created>
  <dcterms:modified xsi:type="dcterms:W3CDTF">2024-05-03T12:30:17Z</dcterms:modified>
</cp:coreProperties>
</file>