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clan Healy" userId="ef14e63f-ceff-4085-be07-06233037ddda" providerId="ADAL" clId="{8B6C65B7-9A29-48A5-B4CA-1E1018A0D995}"/>
    <pc:docChg chg="custSel modSld">
      <pc:chgData name="Declan Healy" userId="ef14e63f-ceff-4085-be07-06233037ddda" providerId="ADAL" clId="{8B6C65B7-9A29-48A5-B4CA-1E1018A0D995}" dt="2022-11-28T10:35:29.206" v="160" actId="1076"/>
      <pc:docMkLst>
        <pc:docMk/>
      </pc:docMkLst>
      <pc:sldChg chg="addSp delSp modSp mod">
        <pc:chgData name="Declan Healy" userId="ef14e63f-ceff-4085-be07-06233037ddda" providerId="ADAL" clId="{8B6C65B7-9A29-48A5-B4CA-1E1018A0D995}" dt="2022-11-28T10:35:29.206" v="160" actId="1076"/>
        <pc:sldMkLst>
          <pc:docMk/>
          <pc:sldMk cId="1267343309" sldId="256"/>
        </pc:sldMkLst>
        <pc:spChg chg="mod">
          <ac:chgData name="Declan Healy" userId="ef14e63f-ceff-4085-be07-06233037ddda" providerId="ADAL" clId="{8B6C65B7-9A29-48A5-B4CA-1E1018A0D995}" dt="2022-11-28T10:33:31.671" v="80" actId="1076"/>
          <ac:spMkLst>
            <pc:docMk/>
            <pc:sldMk cId="1267343309" sldId="256"/>
            <ac:spMk id="4" creationId="{68EB93FB-4842-6775-5794-4289A2AC622E}"/>
          </ac:spMkLst>
        </pc:spChg>
        <pc:spChg chg="mod">
          <ac:chgData name="Declan Healy" userId="ef14e63f-ceff-4085-be07-06233037ddda" providerId="ADAL" clId="{8B6C65B7-9A29-48A5-B4CA-1E1018A0D995}" dt="2022-11-28T10:33:31.671" v="80" actId="1076"/>
          <ac:spMkLst>
            <pc:docMk/>
            <pc:sldMk cId="1267343309" sldId="256"/>
            <ac:spMk id="11" creationId="{A34C515C-ED9B-753A-2C6E-4454E118A41E}"/>
          </ac:spMkLst>
        </pc:spChg>
        <pc:spChg chg="mod">
          <ac:chgData name="Declan Healy" userId="ef14e63f-ceff-4085-be07-06233037ddda" providerId="ADAL" clId="{8B6C65B7-9A29-48A5-B4CA-1E1018A0D995}" dt="2022-11-28T10:33:31.671" v="80" actId="1076"/>
          <ac:spMkLst>
            <pc:docMk/>
            <pc:sldMk cId="1267343309" sldId="256"/>
            <ac:spMk id="12" creationId="{D10D3DB9-9012-0F72-E0AD-79AA73BB8207}"/>
          </ac:spMkLst>
        </pc:spChg>
        <pc:spChg chg="mod">
          <ac:chgData name="Declan Healy" userId="ef14e63f-ceff-4085-be07-06233037ddda" providerId="ADAL" clId="{8B6C65B7-9A29-48A5-B4CA-1E1018A0D995}" dt="2022-11-28T10:33:31.671" v="80" actId="1076"/>
          <ac:spMkLst>
            <pc:docMk/>
            <pc:sldMk cId="1267343309" sldId="256"/>
            <ac:spMk id="13" creationId="{3E242D59-5C10-60C8-27A9-CBAB9AB88867}"/>
          </ac:spMkLst>
        </pc:spChg>
        <pc:spChg chg="mod">
          <ac:chgData name="Declan Healy" userId="ef14e63f-ceff-4085-be07-06233037ddda" providerId="ADAL" clId="{8B6C65B7-9A29-48A5-B4CA-1E1018A0D995}" dt="2022-11-28T10:33:31.671" v="80" actId="1076"/>
          <ac:spMkLst>
            <pc:docMk/>
            <pc:sldMk cId="1267343309" sldId="256"/>
            <ac:spMk id="15" creationId="{7472DC15-DF6C-E4D6-A5AE-CC29A60B5953}"/>
          </ac:spMkLst>
        </pc:spChg>
        <pc:spChg chg="mod">
          <ac:chgData name="Declan Healy" userId="ef14e63f-ceff-4085-be07-06233037ddda" providerId="ADAL" clId="{8B6C65B7-9A29-48A5-B4CA-1E1018A0D995}" dt="2022-11-28T10:33:31.671" v="80" actId="1076"/>
          <ac:spMkLst>
            <pc:docMk/>
            <pc:sldMk cId="1267343309" sldId="256"/>
            <ac:spMk id="16" creationId="{FDA7B0FD-B917-F25C-41BD-1AF191E471E1}"/>
          </ac:spMkLst>
        </pc:spChg>
        <pc:spChg chg="mod">
          <ac:chgData name="Declan Healy" userId="ef14e63f-ceff-4085-be07-06233037ddda" providerId="ADAL" clId="{8B6C65B7-9A29-48A5-B4CA-1E1018A0D995}" dt="2022-11-28T10:33:31.671" v="80" actId="1076"/>
          <ac:spMkLst>
            <pc:docMk/>
            <pc:sldMk cId="1267343309" sldId="256"/>
            <ac:spMk id="24" creationId="{44A96BEC-2BC3-61DE-3815-907E8A19B97A}"/>
          </ac:spMkLst>
        </pc:spChg>
        <pc:spChg chg="add mod">
          <ac:chgData name="Declan Healy" userId="ef14e63f-ceff-4085-be07-06233037ddda" providerId="ADAL" clId="{8B6C65B7-9A29-48A5-B4CA-1E1018A0D995}" dt="2022-11-28T10:35:02.372" v="145" actId="1076"/>
          <ac:spMkLst>
            <pc:docMk/>
            <pc:sldMk cId="1267343309" sldId="256"/>
            <ac:spMk id="36" creationId="{AB38E4DA-5A5A-7999-8439-EA1905FD43A1}"/>
          </ac:spMkLst>
        </pc:spChg>
        <pc:spChg chg="add del">
          <ac:chgData name="Declan Healy" userId="ef14e63f-ceff-4085-be07-06233037ddda" providerId="ADAL" clId="{8B6C65B7-9A29-48A5-B4CA-1E1018A0D995}" dt="2022-11-28T10:29:58.172" v="54" actId="478"/>
          <ac:spMkLst>
            <pc:docMk/>
            <pc:sldMk cId="1267343309" sldId="256"/>
            <ac:spMk id="37" creationId="{AF477D33-7335-8FB3-0A40-51510BDDBB91}"/>
          </ac:spMkLst>
        </pc:spChg>
        <pc:spChg chg="add del">
          <ac:chgData name="Declan Healy" userId="ef14e63f-ceff-4085-be07-06233037ddda" providerId="ADAL" clId="{8B6C65B7-9A29-48A5-B4CA-1E1018A0D995}" dt="2022-11-28T10:32:54.916" v="56" actId="478"/>
          <ac:spMkLst>
            <pc:docMk/>
            <pc:sldMk cId="1267343309" sldId="256"/>
            <ac:spMk id="38" creationId="{BB984674-B40E-9E85-A59A-7ECD6E25E2BC}"/>
          </ac:spMkLst>
        </pc:spChg>
        <pc:spChg chg="add mod">
          <ac:chgData name="Declan Healy" userId="ef14e63f-ceff-4085-be07-06233037ddda" providerId="ADAL" clId="{8B6C65B7-9A29-48A5-B4CA-1E1018A0D995}" dt="2022-11-28T10:33:43.687" v="84" actId="1076"/>
          <ac:spMkLst>
            <pc:docMk/>
            <pc:sldMk cId="1267343309" sldId="256"/>
            <ac:spMk id="39" creationId="{FF590935-7A75-F081-AF9C-D3AB15FFE875}"/>
          </ac:spMkLst>
        </pc:spChg>
        <pc:spChg chg="add mod">
          <ac:chgData name="Declan Healy" userId="ef14e63f-ceff-4085-be07-06233037ddda" providerId="ADAL" clId="{8B6C65B7-9A29-48A5-B4CA-1E1018A0D995}" dt="2022-11-28T10:34:18.577" v="104" actId="1076"/>
          <ac:spMkLst>
            <pc:docMk/>
            <pc:sldMk cId="1267343309" sldId="256"/>
            <ac:spMk id="40" creationId="{A287D5ED-DC4C-F95C-1141-F9623FCC775B}"/>
          </ac:spMkLst>
        </pc:spChg>
        <pc:spChg chg="add mod">
          <ac:chgData name="Declan Healy" userId="ef14e63f-ceff-4085-be07-06233037ddda" providerId="ADAL" clId="{8B6C65B7-9A29-48A5-B4CA-1E1018A0D995}" dt="2022-11-28T10:34:38.012" v="117" actId="1076"/>
          <ac:spMkLst>
            <pc:docMk/>
            <pc:sldMk cId="1267343309" sldId="256"/>
            <ac:spMk id="41" creationId="{9C5517B5-B4C0-193D-6EED-7766FFCC25F9}"/>
          </ac:spMkLst>
        </pc:spChg>
        <pc:spChg chg="add mod">
          <ac:chgData name="Declan Healy" userId="ef14e63f-ceff-4085-be07-06233037ddda" providerId="ADAL" clId="{8B6C65B7-9A29-48A5-B4CA-1E1018A0D995}" dt="2022-11-28T10:35:29.206" v="160" actId="1076"/>
          <ac:spMkLst>
            <pc:docMk/>
            <pc:sldMk cId="1267343309" sldId="256"/>
            <ac:spMk id="42" creationId="{13CC97C5-DE45-56BD-EE54-735FFFFBF504}"/>
          </ac:spMkLst>
        </pc:spChg>
        <pc:cxnChg chg="mod">
          <ac:chgData name="Declan Healy" userId="ef14e63f-ceff-4085-be07-06233037ddda" providerId="ADAL" clId="{8B6C65B7-9A29-48A5-B4CA-1E1018A0D995}" dt="2022-11-28T10:33:31.671" v="80" actId="1076"/>
          <ac:cxnSpMkLst>
            <pc:docMk/>
            <pc:sldMk cId="1267343309" sldId="256"/>
            <ac:cxnSpMk id="6" creationId="{13D5635E-74BA-8969-C6AC-C21BA0BFA67C}"/>
          </ac:cxnSpMkLst>
        </pc:cxnChg>
        <pc:cxnChg chg="mod">
          <ac:chgData name="Declan Healy" userId="ef14e63f-ceff-4085-be07-06233037ddda" providerId="ADAL" clId="{8B6C65B7-9A29-48A5-B4CA-1E1018A0D995}" dt="2022-11-28T10:33:31.671" v="80" actId="1076"/>
          <ac:cxnSpMkLst>
            <pc:docMk/>
            <pc:sldMk cId="1267343309" sldId="256"/>
            <ac:cxnSpMk id="7" creationId="{49B2DB57-AF01-E8D1-CAF9-4B799A9EEA5A}"/>
          </ac:cxnSpMkLst>
        </pc:cxnChg>
        <pc:cxnChg chg="mod">
          <ac:chgData name="Declan Healy" userId="ef14e63f-ceff-4085-be07-06233037ddda" providerId="ADAL" clId="{8B6C65B7-9A29-48A5-B4CA-1E1018A0D995}" dt="2022-11-28T10:33:31.671" v="80" actId="1076"/>
          <ac:cxnSpMkLst>
            <pc:docMk/>
            <pc:sldMk cId="1267343309" sldId="256"/>
            <ac:cxnSpMk id="9" creationId="{4A5FBC0B-083D-B4D4-694A-1951D34D63B5}"/>
          </ac:cxnSpMkLst>
        </pc:cxnChg>
        <pc:cxnChg chg="mod">
          <ac:chgData name="Declan Healy" userId="ef14e63f-ceff-4085-be07-06233037ddda" providerId="ADAL" clId="{8B6C65B7-9A29-48A5-B4CA-1E1018A0D995}" dt="2022-11-28T10:33:31.671" v="80" actId="1076"/>
          <ac:cxnSpMkLst>
            <pc:docMk/>
            <pc:sldMk cId="1267343309" sldId="256"/>
            <ac:cxnSpMk id="28" creationId="{DA4A7F86-536C-3BD1-5B60-2BE2A1C51918}"/>
          </ac:cxnSpMkLst>
        </pc:cxnChg>
        <pc:cxnChg chg="add mod ord">
          <ac:chgData name="Declan Healy" userId="ef14e63f-ceff-4085-be07-06233037ddda" providerId="ADAL" clId="{8B6C65B7-9A29-48A5-B4CA-1E1018A0D995}" dt="2022-11-28T10:33:31.671" v="80" actId="1076"/>
          <ac:cxnSpMkLst>
            <pc:docMk/>
            <pc:sldMk cId="1267343309" sldId="256"/>
            <ac:cxnSpMk id="32" creationId="{53201A33-FDB7-54CC-5A19-B6A45DF9797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F2DD-71F6-17ED-8081-EE52B50A6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26743-9697-1E4A-04C5-B182E5A37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63C9-0AD8-1B3F-0B1F-1A91C715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E2D0-03F2-49B0-A9FF-37D122E55ED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8C0C4-01CE-D578-6DFF-4CC5C550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A6B89-2F61-E6A3-8F69-34596E7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7F83-E139-45E6-AA82-2DBE45525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35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AB2-6AAA-C5D4-39A1-CB81C41F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B8846-E97C-DE76-D5FA-CCD924AA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9A902-BC29-33ED-F9DE-8AC267AC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E2D0-03F2-49B0-A9FF-37D122E55ED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4A365-5AE7-613B-DD04-111118BC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D7459-3862-CD2E-F9BB-28C295B8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7F83-E139-45E6-AA82-2DBE45525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0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25CC9-BB5A-834E-2EE8-0DA697EC4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4BB0A-6B21-55A7-DE36-6D04E7530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CA84-88AA-52A7-62C6-709FA01C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E2D0-03F2-49B0-A9FF-37D122E55ED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7CE9-DECF-6A8D-9F37-003258BD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7E8B-9BAF-FA48-EF08-5DD52989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7F83-E139-45E6-AA82-2DBE45525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67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C060-2A6A-832C-6FB0-45362E81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FF44-7726-EC73-F715-B7C94EE6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8BFCA-F5BF-2E87-A5B6-5D299B9C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E2D0-03F2-49B0-A9FF-37D122E55ED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3A38-5ADE-EC99-CD5E-EE9211A2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9B15E-2D27-7CA6-A4B0-E50E180A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7F83-E139-45E6-AA82-2DBE45525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53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D3F7-715F-1352-799F-07BE59C9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BFB3A-A358-AE56-18F5-9D8256CE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2608E-0216-4B93-27BA-13F1457B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E2D0-03F2-49B0-A9FF-37D122E55ED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B3C02-DF5F-3310-A36A-ADC59FC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385ED-8BC6-F62E-FF3A-62089A17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7F83-E139-45E6-AA82-2DBE45525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8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A40C-63A3-9515-B9CF-7A3B2CDA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BD16-634D-77F8-05E6-56F5104BC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73E3C-B3FC-90B6-5018-FBB9E89FD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21CFD-4766-B502-22BC-13A52B71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E2D0-03F2-49B0-A9FF-37D122E55ED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C0D12-4AC0-C156-DD7F-B401E934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BF48B-38BD-722D-654B-8D8581CD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7F83-E139-45E6-AA82-2DBE45525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69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215B-3232-0616-3EEE-56755A3C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F05AB-0F24-3136-CA4A-EDD4C13AF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95F0A-D283-2036-21C0-A4E8C20E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A7FBB-EF9D-38FF-2A7F-A35E42FB4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8D040-0A2B-5A45-7347-4E8B33655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102E4-BAEF-2841-2BBD-E68239E3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E2D0-03F2-49B0-A9FF-37D122E55ED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A9927-1E9A-26D9-3D55-C26A4E28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48092-AAF0-E684-88C4-BD94D524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7F83-E139-45E6-AA82-2DBE45525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62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BE00-A489-C44A-1EEF-1F72CCCC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15A3C-5972-CE31-87A9-47861F15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E2D0-03F2-49B0-A9FF-37D122E55ED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51F96-9A14-5ADD-86F8-CC4EA53E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6DF9C-B47E-9337-B036-3D53F78F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7F83-E139-45E6-AA82-2DBE45525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88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53A9F-CB38-AE3F-68D7-D45ECBC8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E2D0-03F2-49B0-A9FF-37D122E55ED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914F2-746F-AC75-CF9D-BEB6F67D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81C12-F629-C9E4-31B2-BDC2B137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7F83-E139-45E6-AA82-2DBE45525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A057-23DE-0CE0-C8A6-5C37B00E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AEC0C-2414-F372-2896-FEC064A06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6F78E-986F-2C26-D2CE-84056D647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C94A5-B700-BE12-5DF8-DACC60F1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E2D0-03F2-49B0-A9FF-37D122E55ED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FA44E-F6DC-3677-D122-8D66C884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E487-8D72-85F5-DC96-F114A1A6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7F83-E139-45E6-AA82-2DBE45525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ACA4-3261-C059-995C-691A4E03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A2DF1-5031-7AAC-C346-937E0421F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E4D11-C998-F42B-7E36-FFB1E5ABE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71193-A6E5-A08F-B313-F1B9937C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E2D0-03F2-49B0-A9FF-37D122E55ED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8F862-060E-F42A-F399-95DFD44F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8E7D4-FF0D-5662-E640-BA94D367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7F83-E139-45E6-AA82-2DBE45525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44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EAC92-3CEE-2218-27FD-E17480B7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4483C-C699-192D-1D9A-B3A2120DA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6C98-6D6B-AEC7-1237-73CFF9234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FE2D0-03F2-49B0-A9FF-37D122E55EDA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0B6F4-6D0E-2342-762E-B0EF81F36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55506-FF82-C72F-6C99-04849BAAC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7F83-E139-45E6-AA82-2DBE45525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70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53201A33-FDB7-54CC-5A19-B6A45DF97976}"/>
              </a:ext>
            </a:extLst>
          </p:cNvPr>
          <p:cNvCxnSpPr>
            <a:cxnSpLocks/>
          </p:cNvCxnSpPr>
          <p:nvPr/>
        </p:nvCxnSpPr>
        <p:spPr>
          <a:xfrm flipV="1">
            <a:off x="285503" y="3007797"/>
            <a:ext cx="1095615" cy="28262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be 3">
            <a:extLst>
              <a:ext uri="{FF2B5EF4-FFF2-40B4-BE49-F238E27FC236}">
                <a16:creationId xmlns:a16="http://schemas.microsoft.com/office/drawing/2014/main" id="{68EB93FB-4842-6775-5794-4289A2AC622E}"/>
              </a:ext>
            </a:extLst>
          </p:cNvPr>
          <p:cNvSpPr/>
          <p:nvPr/>
        </p:nvSpPr>
        <p:spPr>
          <a:xfrm>
            <a:off x="1146133" y="1611086"/>
            <a:ext cx="6313715" cy="3276993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D5635E-74BA-8969-C6AC-C21BA0BFA67C}"/>
              </a:ext>
            </a:extLst>
          </p:cNvPr>
          <p:cNvCxnSpPr>
            <a:cxnSpLocks/>
          </p:cNvCxnSpPr>
          <p:nvPr/>
        </p:nvCxnSpPr>
        <p:spPr>
          <a:xfrm>
            <a:off x="1150473" y="5144522"/>
            <a:ext cx="54701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B2DB57-AF01-E8D1-CAF9-4B799A9EEA5A}"/>
              </a:ext>
            </a:extLst>
          </p:cNvPr>
          <p:cNvCxnSpPr>
            <a:cxnSpLocks/>
          </p:cNvCxnSpPr>
          <p:nvPr/>
        </p:nvCxnSpPr>
        <p:spPr>
          <a:xfrm>
            <a:off x="958900" y="2489755"/>
            <a:ext cx="0" cy="23983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5FBC0B-083D-B4D4-694A-1951D34D63B5}"/>
              </a:ext>
            </a:extLst>
          </p:cNvPr>
          <p:cNvCxnSpPr>
            <a:cxnSpLocks/>
          </p:cNvCxnSpPr>
          <p:nvPr/>
        </p:nvCxnSpPr>
        <p:spPr>
          <a:xfrm flipV="1">
            <a:off x="6789288" y="4206240"/>
            <a:ext cx="757645" cy="7837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4C515C-ED9B-753A-2C6E-4454E118A41E}"/>
              </a:ext>
            </a:extLst>
          </p:cNvPr>
          <p:cNvSpPr txBox="1"/>
          <p:nvPr/>
        </p:nvSpPr>
        <p:spPr>
          <a:xfrm>
            <a:off x="3345889" y="5216300"/>
            <a:ext cx="140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402 mm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0D3DB9-9012-0F72-E0AD-79AA73BB8207}"/>
              </a:ext>
            </a:extLst>
          </p:cNvPr>
          <p:cNvSpPr txBox="1"/>
          <p:nvPr/>
        </p:nvSpPr>
        <p:spPr>
          <a:xfrm>
            <a:off x="7186669" y="4444523"/>
            <a:ext cx="140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257 mm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242D59-5C10-60C8-27A9-CBAB9AB88867}"/>
              </a:ext>
            </a:extLst>
          </p:cNvPr>
          <p:cNvSpPr txBox="1"/>
          <p:nvPr/>
        </p:nvSpPr>
        <p:spPr>
          <a:xfrm>
            <a:off x="1556593" y="3925105"/>
            <a:ext cx="140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159 mm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7472DC15-DF6C-E4D6-A5AE-CC29A60B5953}"/>
              </a:ext>
            </a:extLst>
          </p:cNvPr>
          <p:cNvSpPr/>
          <p:nvPr/>
        </p:nvSpPr>
        <p:spPr>
          <a:xfrm rot="16200000" flipV="1">
            <a:off x="986769" y="2764698"/>
            <a:ext cx="1009073" cy="459189"/>
          </a:xfrm>
          <a:prstGeom prst="cube">
            <a:avLst>
              <a:gd name="adj" fmla="val 78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DA7B0FD-B917-F25C-41BD-1AF191E471E1}"/>
              </a:ext>
            </a:extLst>
          </p:cNvPr>
          <p:cNvSpPr/>
          <p:nvPr/>
        </p:nvSpPr>
        <p:spPr>
          <a:xfrm rot="16200000" flipV="1">
            <a:off x="7895314" y="2679237"/>
            <a:ext cx="564952" cy="2019360"/>
          </a:xfrm>
          <a:prstGeom prst="can">
            <a:avLst>
              <a:gd name="adj" fmla="val 54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44A96BEC-2BC3-61DE-3815-907E8A19B97A}"/>
              </a:ext>
            </a:extLst>
          </p:cNvPr>
          <p:cNvSpPr/>
          <p:nvPr/>
        </p:nvSpPr>
        <p:spPr>
          <a:xfrm>
            <a:off x="8553444" y="2894722"/>
            <a:ext cx="1788941" cy="147586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A4A7F86-536C-3BD1-5B60-2BE2A1C51918}"/>
              </a:ext>
            </a:extLst>
          </p:cNvPr>
          <p:cNvCxnSpPr>
            <a:cxnSpLocks/>
          </p:cNvCxnSpPr>
          <p:nvPr/>
        </p:nvCxnSpPr>
        <p:spPr>
          <a:xfrm flipV="1">
            <a:off x="10281066" y="2994292"/>
            <a:ext cx="1332411" cy="888559"/>
          </a:xfrm>
          <a:prstGeom prst="curvedConnector3">
            <a:avLst>
              <a:gd name="adj1" fmla="val 415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38E4DA-5A5A-7999-8439-EA1905FD43A1}"/>
              </a:ext>
            </a:extLst>
          </p:cNvPr>
          <p:cNvSpPr txBox="1"/>
          <p:nvPr/>
        </p:nvSpPr>
        <p:spPr>
          <a:xfrm>
            <a:off x="10281066" y="2298176"/>
            <a:ext cx="2134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Farnell function generator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590935-7A75-F081-AF9C-D3AB15FFE875}"/>
              </a:ext>
            </a:extLst>
          </p:cNvPr>
          <p:cNvSpPr txBox="1"/>
          <p:nvPr/>
        </p:nvSpPr>
        <p:spPr>
          <a:xfrm>
            <a:off x="-905838" y="2799393"/>
            <a:ext cx="166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oscilloscope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87D5ED-DC4C-F95C-1141-F9623FCC775B}"/>
              </a:ext>
            </a:extLst>
          </p:cNvPr>
          <p:cNvSpPr txBox="1"/>
          <p:nvPr/>
        </p:nvSpPr>
        <p:spPr>
          <a:xfrm>
            <a:off x="3038691" y="3262414"/>
            <a:ext cx="20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Perspex chamber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5517B5-B4C0-193D-6EED-7766FFCC25F9}"/>
              </a:ext>
            </a:extLst>
          </p:cNvPr>
          <p:cNvSpPr txBox="1"/>
          <p:nvPr/>
        </p:nvSpPr>
        <p:spPr>
          <a:xfrm>
            <a:off x="1291064" y="2793253"/>
            <a:ext cx="20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Microphone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CC97C5-DE45-56BD-EE54-735FFFFBF504}"/>
              </a:ext>
            </a:extLst>
          </p:cNvPr>
          <p:cNvSpPr txBox="1"/>
          <p:nvPr/>
        </p:nvSpPr>
        <p:spPr>
          <a:xfrm>
            <a:off x="8591633" y="3597507"/>
            <a:ext cx="21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Loudspeaker</a:t>
            </a:r>
          </a:p>
        </p:txBody>
      </p:sp>
    </p:spTree>
    <p:extLst>
      <p:ext uri="{BB962C8B-B14F-4D97-AF65-F5344CB8AC3E}">
        <p14:creationId xmlns:p14="http://schemas.microsoft.com/office/powerpoint/2010/main" val="126734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db74b30-9568-4856-bdbf-06759778fcbc}" enabled="0" method="" siteId="{bdb74b30-9568-4856-bdbf-06759778fc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Declan Healy</dc:creator>
  <cp:lastModifiedBy>Declan Healy</cp:lastModifiedBy>
  <cp:revision>1</cp:revision>
  <dcterms:created xsi:type="dcterms:W3CDTF">2022-11-28T10:13:52Z</dcterms:created>
  <dcterms:modified xsi:type="dcterms:W3CDTF">2022-11-28T10:35:51Z</dcterms:modified>
</cp:coreProperties>
</file>