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Annie Chen, Esam Haris, He Yang </a:t>
            </a:r>
            <a:r>
              <a:rPr lang="en-US" dirty="0" err="1"/>
              <a:t>Er</a:t>
            </a:r>
            <a:r>
              <a:rPr lang="en-US" dirty="0"/>
              <a:t>, Song Tao Wu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0A01E-850F-447F-A418-11101FAB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573" y="1825841"/>
            <a:ext cx="4662854" cy="21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The purpose of </a:t>
            </a:r>
            <a:r>
              <a:rPr lang="en-US" sz="3200" dirty="0" err="1"/>
              <a:t>MapMatch</a:t>
            </a:r>
            <a:r>
              <a:rPr lang="en-US" sz="3200" dirty="0"/>
              <a:t> is to help users discover friends in close proximity with the same interests.</a:t>
            </a:r>
          </a:p>
          <a:p>
            <a:pPr marL="0" lvl="0" indent="0" algn="ctr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Our features include:</a:t>
            </a:r>
          </a:p>
          <a:p>
            <a:r>
              <a:rPr lang="en-US" sz="2000" dirty="0"/>
              <a:t>Built-in Google Maps displaying locations of multiple friends</a:t>
            </a:r>
          </a:p>
          <a:p>
            <a:r>
              <a:rPr lang="en-US" sz="2000" dirty="0"/>
              <a:t>Potential to integrate with Facebook platform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47D-C674-4048-9F51-9D3EA33B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262"/>
            <a:ext cx="10972800" cy="3419476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Backend:</a:t>
            </a:r>
          </a:p>
          <a:p>
            <a:pPr lvl="1"/>
            <a:r>
              <a:rPr lang="en-CA" sz="2200" dirty="0"/>
              <a:t>Flask</a:t>
            </a:r>
          </a:p>
          <a:p>
            <a:pPr lvl="1"/>
            <a:r>
              <a:rPr lang="en-CA" sz="2200" dirty="0"/>
              <a:t>PostgreSQL</a:t>
            </a:r>
          </a:p>
          <a:p>
            <a:pPr lvl="1"/>
            <a:r>
              <a:rPr lang="en-CA" sz="2200" dirty="0"/>
              <a:t>GCP (Kubernetes, Ingress)</a:t>
            </a:r>
          </a:p>
          <a:p>
            <a:pPr lvl="1"/>
            <a:r>
              <a:rPr lang="en-CA" sz="2200" dirty="0"/>
              <a:t>Gitlab CI/Runner</a:t>
            </a:r>
          </a:p>
          <a:p>
            <a:r>
              <a:rPr lang="en-CA" sz="3200" dirty="0"/>
              <a:t>Frontend:</a:t>
            </a:r>
          </a:p>
          <a:p>
            <a:pPr lvl="1"/>
            <a:r>
              <a:rPr lang="en-CA" sz="2400" dirty="0" err="1"/>
              <a:t>WixCode</a:t>
            </a:r>
            <a:endParaRPr lang="en-CA" sz="2400" dirty="0"/>
          </a:p>
          <a:p>
            <a:pPr lvl="1"/>
            <a:r>
              <a:rPr lang="en-CA" sz="2400" dirty="0"/>
              <a:t>Google Maps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3CF244-734E-4F15-A75F-1409A765FF0C}"/>
              </a:ext>
            </a:extLst>
          </p:cNvPr>
          <p:cNvSpPr/>
          <p:nvPr/>
        </p:nvSpPr>
        <p:spPr>
          <a:xfrm>
            <a:off x="2229773" y="1929043"/>
            <a:ext cx="7153924" cy="30335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27565-6F57-4FEF-8CC4-63CDF89C5A40}"/>
              </a:ext>
            </a:extLst>
          </p:cNvPr>
          <p:cNvSpPr/>
          <p:nvPr/>
        </p:nvSpPr>
        <p:spPr>
          <a:xfrm>
            <a:off x="2982897" y="656948"/>
            <a:ext cx="5663953" cy="1100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7A54E-D006-477F-BDC7-7B9B1B95F787}"/>
              </a:ext>
            </a:extLst>
          </p:cNvPr>
          <p:cNvSpPr/>
          <p:nvPr/>
        </p:nvSpPr>
        <p:spPr>
          <a:xfrm>
            <a:off x="2982896" y="3429000"/>
            <a:ext cx="5663953" cy="11008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FLASK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FE0AC-FA74-47A1-853F-2D0B20BEA8DA}"/>
              </a:ext>
            </a:extLst>
          </p:cNvPr>
          <p:cNvSpPr/>
          <p:nvPr/>
        </p:nvSpPr>
        <p:spPr>
          <a:xfrm>
            <a:off x="2982895" y="2042974"/>
            <a:ext cx="5663953" cy="1100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3C837E-6DA4-49CE-AA7F-D4D05DA72DEC}"/>
              </a:ext>
            </a:extLst>
          </p:cNvPr>
          <p:cNvSpPr/>
          <p:nvPr/>
        </p:nvSpPr>
        <p:spPr>
          <a:xfrm>
            <a:off x="418729" y="3143805"/>
            <a:ext cx="1720788" cy="1100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83B0C-A6D3-40C5-B880-6F1A66465E0C}"/>
              </a:ext>
            </a:extLst>
          </p:cNvPr>
          <p:cNvSpPr/>
          <p:nvPr/>
        </p:nvSpPr>
        <p:spPr>
          <a:xfrm>
            <a:off x="418729" y="1757779"/>
            <a:ext cx="1720788" cy="1100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800740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1010</TotalTime>
  <Words>83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Palatino Linotype</vt:lpstr>
      <vt:lpstr>Seashore design template</vt:lpstr>
      <vt:lpstr>PowerPoint Presentation</vt:lpstr>
      <vt:lpstr>Our Goal</vt:lpstr>
      <vt:lpstr>Tools and Platforms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Esam Haris</dc:creator>
  <cp:lastModifiedBy>Esam Haris</cp:lastModifiedBy>
  <cp:revision>5</cp:revision>
  <dcterms:created xsi:type="dcterms:W3CDTF">2018-12-02T13:57:08Z</dcterms:created>
  <dcterms:modified xsi:type="dcterms:W3CDTF">2018-12-03T06:47:15Z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