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083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92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8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936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105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3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33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35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827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987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48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57B0-EBB3-442F-BBE8-1045D8E1F5A0}" type="datetimeFigureOut">
              <a:rPr lang="en-IE" smtClean="0"/>
              <a:t>10/04/2014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E101-A8FA-4123-9FC5-D5F19E9238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90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29"/>
            <a:ext cx="6732240" cy="14675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E" dirty="0" smtClean="0"/>
              <a:t>Flash Header and YT link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8264" y="35311"/>
            <a:ext cx="1976264" cy="15214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E" dirty="0" smtClean="0"/>
              <a:t>Logo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916832"/>
            <a:ext cx="2160240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Leader board</a:t>
            </a:r>
          </a:p>
          <a:p>
            <a:r>
              <a:rPr lang="en-IE" dirty="0" smtClean="0"/>
              <a:t>Student       SP    TP</a:t>
            </a:r>
          </a:p>
          <a:p>
            <a:r>
              <a:rPr lang="en-IE" dirty="0" smtClean="0"/>
              <a:t>1</a:t>
            </a:r>
          </a:p>
          <a:p>
            <a:r>
              <a:rPr lang="en-IE" dirty="0"/>
              <a:t>2</a:t>
            </a:r>
            <a:endParaRPr lang="en-IE" dirty="0" smtClean="0"/>
          </a:p>
          <a:p>
            <a:r>
              <a:rPr lang="en-IE" dirty="0" smtClean="0"/>
              <a:t>3</a:t>
            </a:r>
          </a:p>
          <a:p>
            <a:r>
              <a:rPr lang="en-IE" dirty="0" smtClean="0"/>
              <a:t>4</a:t>
            </a:r>
          </a:p>
          <a:p>
            <a:r>
              <a:rPr lang="en-IE" dirty="0" smtClean="0"/>
              <a:t>5</a:t>
            </a:r>
          </a:p>
          <a:p>
            <a:r>
              <a:rPr lang="en-IE" dirty="0" smtClean="0"/>
              <a:t>6</a:t>
            </a:r>
          </a:p>
          <a:p>
            <a:r>
              <a:rPr lang="en-IE" dirty="0" smtClean="0"/>
              <a:t>7</a:t>
            </a:r>
          </a:p>
          <a:p>
            <a:r>
              <a:rPr lang="en-IE" dirty="0" smtClean="0"/>
              <a:t>8</a:t>
            </a:r>
          </a:p>
          <a:p>
            <a:r>
              <a:rPr lang="en-IE" dirty="0" smtClean="0"/>
              <a:t>9</a:t>
            </a:r>
          </a:p>
          <a:p>
            <a:r>
              <a:rPr lang="en-IE" dirty="0" smtClean="0"/>
              <a:t>10</a:t>
            </a:r>
          </a:p>
          <a:p>
            <a:endParaRPr lang="en-IE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11760" y="1962270"/>
            <a:ext cx="5544616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Welcome to our page.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What the app  does.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Our aims.</a:t>
            </a:r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Thank you.</a:t>
            </a:r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021288"/>
            <a:ext cx="100811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Twitter and linked in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6237312"/>
            <a:ext cx="676875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 smtClean="0"/>
              <a:t>Creators of Student Points App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620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Flash Header and YT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Header and YT link</dc:title>
  <dc:creator>Declan Barnes</dc:creator>
  <cp:lastModifiedBy>Declan Barnes</cp:lastModifiedBy>
  <cp:revision>3</cp:revision>
  <dcterms:created xsi:type="dcterms:W3CDTF">2014-04-10T14:47:21Z</dcterms:created>
  <dcterms:modified xsi:type="dcterms:W3CDTF">2014-04-10T14:55:05Z</dcterms:modified>
</cp:coreProperties>
</file>