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3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DBD3B-9961-4D6C-ABA2-55D253F0B2AE}" type="datetimeFigureOut">
              <a:rPr lang="en-IE" smtClean="0"/>
              <a:t>10/11/2014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A20FC-FE37-4958-9979-9601ED976BA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551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310C-87C2-40B0-A166-252E646FFF30}" type="datetimeFigureOut">
              <a:rPr lang="en-IE" smtClean="0"/>
              <a:t>10/11/2014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671-CA35-45BA-8E2B-D036094CE2D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310C-87C2-40B0-A166-252E646FFF30}" type="datetimeFigureOut">
              <a:rPr lang="en-IE" smtClean="0"/>
              <a:t>10/11/2014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671-CA35-45BA-8E2B-D036094CE2D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310C-87C2-40B0-A166-252E646FFF30}" type="datetimeFigureOut">
              <a:rPr lang="en-IE" smtClean="0"/>
              <a:t>10/11/2014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671-CA35-45BA-8E2B-D036094CE2D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310C-87C2-40B0-A166-252E646FFF30}" type="datetimeFigureOut">
              <a:rPr lang="en-IE" smtClean="0"/>
              <a:t>10/11/2014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671-CA35-45BA-8E2B-D036094CE2D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310C-87C2-40B0-A166-252E646FFF30}" type="datetimeFigureOut">
              <a:rPr lang="en-IE" smtClean="0"/>
              <a:t>10/11/2014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671-CA35-45BA-8E2B-D036094CE2D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310C-87C2-40B0-A166-252E646FFF30}" type="datetimeFigureOut">
              <a:rPr lang="en-IE" smtClean="0"/>
              <a:t>10/11/2014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671-CA35-45BA-8E2B-D036094CE2D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310C-87C2-40B0-A166-252E646FFF30}" type="datetimeFigureOut">
              <a:rPr lang="en-IE" smtClean="0"/>
              <a:t>10/11/2014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671-CA35-45BA-8E2B-D036094CE2D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310C-87C2-40B0-A166-252E646FFF30}" type="datetimeFigureOut">
              <a:rPr lang="en-IE" smtClean="0"/>
              <a:t>10/11/2014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671-CA35-45BA-8E2B-D036094CE2D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310C-87C2-40B0-A166-252E646FFF30}" type="datetimeFigureOut">
              <a:rPr lang="en-IE" smtClean="0"/>
              <a:t>10/11/2014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671-CA35-45BA-8E2B-D036094CE2D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310C-87C2-40B0-A166-252E646FFF30}" type="datetimeFigureOut">
              <a:rPr lang="en-IE" smtClean="0"/>
              <a:t>10/11/2014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671-CA35-45BA-8E2B-D036094CE2D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310C-87C2-40B0-A166-252E646FFF30}" type="datetimeFigureOut">
              <a:rPr lang="en-IE" smtClean="0"/>
              <a:t>10/11/2014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671-CA35-45BA-8E2B-D036094CE2D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3FB310C-87C2-40B0-A166-252E646FFF30}" type="datetimeFigureOut">
              <a:rPr lang="en-IE" smtClean="0"/>
              <a:t>10/11/2014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A48671-CA35-45BA-8E2B-D036094CE2D8}" type="slidenum">
              <a:rPr lang="en-IE" smtClean="0"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154945"/>
            <a:ext cx="6624736" cy="710311"/>
          </a:xfrm>
        </p:spPr>
        <p:txBody>
          <a:bodyPr>
            <a:normAutofit/>
          </a:bodyPr>
          <a:lstStyle/>
          <a:p>
            <a:r>
              <a:rPr lang="en-IE" sz="1800" dirty="0" smtClean="0">
                <a:solidFill>
                  <a:srgbClr val="00B0F0"/>
                </a:solidFill>
              </a:rPr>
              <a:t>Alan </a:t>
            </a:r>
            <a:r>
              <a:rPr lang="en-IE" sz="1800" dirty="0" smtClean="0">
                <a:solidFill>
                  <a:srgbClr val="00B0F0"/>
                </a:solidFill>
              </a:rPr>
              <a:t>Sullivan, Declan Barnes, John</a:t>
            </a:r>
            <a:r>
              <a:rPr lang="en-IE" sz="1800" dirty="0" smtClean="0">
                <a:solidFill>
                  <a:srgbClr val="00B0F0"/>
                </a:solidFill>
              </a:rPr>
              <a:t> McNamara</a:t>
            </a:r>
            <a:endParaRPr lang="en-IE" sz="1800" dirty="0" smtClean="0">
              <a:solidFill>
                <a:srgbClr val="00B0F0"/>
              </a:solidFill>
            </a:endParaRPr>
          </a:p>
          <a:p>
            <a:endParaRPr lang="en-IE" dirty="0" smtClean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2636912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rgbClr val="00B0F0"/>
                </a:solidFill>
              </a:rPr>
              <a:t>Who we 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rgbClr val="00B0F0"/>
                </a:solidFill>
              </a:rPr>
              <a:t>Finance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rgbClr val="00B0F0"/>
                </a:solidFill>
              </a:rPr>
              <a:t>Strategy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rgbClr val="00B0F0"/>
                </a:solidFill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rgbClr val="00B0F0"/>
                </a:solidFill>
              </a:rPr>
              <a:t>Questions</a:t>
            </a:r>
            <a:endParaRPr lang="en-IE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953676" cy="23952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5616" y="201444"/>
            <a:ext cx="63367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StudentPoints App</a:t>
            </a:r>
            <a:endParaRPr lang="en-IE" sz="6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7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0290" y="438058"/>
            <a:ext cx="3847905" cy="18849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E" dirty="0" smtClean="0"/>
              <a:t>Achievements</a:t>
            </a:r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15" y="1772816"/>
            <a:ext cx="3104183" cy="5697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624" y="28529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E" dirty="0" smtClean="0"/>
              <a:t>Fun and Friendly</a:t>
            </a:r>
            <a:endParaRPr lang="en-I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852936"/>
            <a:ext cx="3024336" cy="8640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3624" y="40050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E" dirty="0" smtClean="0"/>
              <a:t>Competitive</a:t>
            </a:r>
            <a:endParaRPr lang="en-IE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43" y="3998617"/>
            <a:ext cx="2078606" cy="6545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7426" y="5373216"/>
            <a:ext cx="31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E" dirty="0" smtClean="0"/>
              <a:t>Rewarding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15" y="5229200"/>
            <a:ext cx="2953482" cy="9044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01" y="3029959"/>
            <a:ext cx="2942390" cy="178258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3528" y="476672"/>
            <a:ext cx="8388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Who we are and our aims</a:t>
            </a:r>
            <a:endParaRPr lang="en-I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4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E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Operations</a:t>
            </a:r>
            <a:r>
              <a:rPr lang="en-IE" sz="4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IE" sz="4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02205" y="1412776"/>
            <a:ext cx="6400800" cy="4248472"/>
          </a:xfrm>
        </p:spPr>
        <p:txBody>
          <a:bodyPr>
            <a:normAutofit fontScale="77500" lnSpcReduction="20000"/>
          </a:bodyPr>
          <a:lstStyle/>
          <a:p>
            <a:pPr lvl="0" hangingPunct="0"/>
            <a:endParaRPr lang="en-GB" dirty="0" smtClean="0"/>
          </a:p>
          <a:p>
            <a:pPr lvl="0" hangingPunct="0"/>
            <a:endParaRPr lang="en-GB" dirty="0" smtClean="0"/>
          </a:p>
          <a:p>
            <a:pPr lvl="0" hangingPunct="0"/>
            <a:r>
              <a:rPr lang="en-GB" dirty="0" smtClean="0"/>
              <a:t>The </a:t>
            </a:r>
            <a:r>
              <a:rPr lang="en-GB" dirty="0"/>
              <a:t>customer visits our StudentApp website to view how to obtain the application and the price.</a:t>
            </a:r>
            <a:endParaRPr lang="en-IE" dirty="0"/>
          </a:p>
          <a:p>
            <a:pPr marL="45720" indent="0" hangingPunct="0">
              <a:buNone/>
            </a:pPr>
            <a:r>
              <a:rPr lang="en-GB" dirty="0"/>
              <a:t> </a:t>
            </a:r>
            <a:endParaRPr lang="en-IE" dirty="0"/>
          </a:p>
          <a:p>
            <a:pPr marL="45720" indent="0" hangingPunct="0">
              <a:buNone/>
            </a:pPr>
            <a:r>
              <a:rPr lang="en-GB" dirty="0"/>
              <a:t> </a:t>
            </a:r>
            <a:endParaRPr lang="en-IE" dirty="0"/>
          </a:p>
          <a:p>
            <a:pPr lvl="0" hangingPunct="0"/>
            <a:r>
              <a:rPr lang="en-GB" dirty="0"/>
              <a:t>The customer begins to </a:t>
            </a:r>
            <a:r>
              <a:rPr lang="en-GB" dirty="0" smtClean="0"/>
              <a:t>downloads </a:t>
            </a:r>
            <a:r>
              <a:rPr lang="en-GB" dirty="0"/>
              <a:t>the </a:t>
            </a:r>
            <a:r>
              <a:rPr lang="en-GB" dirty="0" smtClean="0"/>
              <a:t>app by </a:t>
            </a:r>
            <a:r>
              <a:rPr lang="en-GB" dirty="0"/>
              <a:t>clicking </a:t>
            </a:r>
            <a:r>
              <a:rPr lang="en-GB" dirty="0" smtClean="0"/>
              <a:t>icon </a:t>
            </a:r>
            <a:r>
              <a:rPr lang="en-GB" dirty="0"/>
              <a:t>on the webpage.</a:t>
            </a:r>
            <a:endParaRPr lang="en-IE" dirty="0"/>
          </a:p>
          <a:p>
            <a:pPr marL="45720" indent="0" hangingPunct="0">
              <a:buNone/>
            </a:pPr>
            <a:r>
              <a:rPr lang="en-GB" dirty="0"/>
              <a:t>  </a:t>
            </a:r>
            <a:endParaRPr lang="en-IE" dirty="0"/>
          </a:p>
          <a:p>
            <a:pPr lvl="0" hangingPunct="0"/>
            <a:r>
              <a:rPr lang="en-GB" dirty="0"/>
              <a:t>After the application is purchased, it will automatically start to download.</a:t>
            </a:r>
            <a:endParaRPr lang="en-IE" dirty="0"/>
          </a:p>
          <a:p>
            <a:pPr marL="45720" indent="0" hangingPunct="0">
              <a:buNone/>
            </a:pPr>
            <a:r>
              <a:rPr lang="en-GB" dirty="0"/>
              <a:t> </a:t>
            </a:r>
            <a:endParaRPr lang="en-IE" dirty="0"/>
          </a:p>
          <a:p>
            <a:pPr lvl="0" hangingPunct="0"/>
            <a:r>
              <a:rPr lang="en-GB" dirty="0"/>
              <a:t>Once the download is complete the application will open and a step by step guide will show the customer how to use the application.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130919"/>
            <a:ext cx="3042237" cy="18430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512" y="6093296"/>
            <a:ext cx="6697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Alan Sullivan, Declan Barnes, John McNamara</a:t>
            </a:r>
          </a:p>
        </p:txBody>
      </p:sp>
      <p:pic>
        <p:nvPicPr>
          <p:cNvPr id="1026" name="Picture 2" descr="C:\Users\declan\AppData\Local\Microsoft\Windows\Temporary Internet Files\Content.IE5\40UBAYSI\MC90044025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7095"/>
            <a:ext cx="2592288" cy="15558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6163" y="872888"/>
            <a:ext cx="3847905" cy="1884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666163" y="1340768"/>
            <a:ext cx="63184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E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E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E" dirty="0" smtClean="0"/>
              <a:t>Funding of StudentPoints App: Bank Loan-€25,000 and Personal investment from founders of-25,000. For a total fund of €50,000 to start up the business.</a:t>
            </a:r>
          </a:p>
          <a:p>
            <a:endParaRPr lang="en-IE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E" dirty="0" smtClean="0"/>
              <a:t>App </a:t>
            </a:r>
            <a:r>
              <a:rPr lang="en-IE" dirty="0"/>
              <a:t>cost </a:t>
            </a:r>
            <a:r>
              <a:rPr lang="en-IE" dirty="0" smtClean="0"/>
              <a:t>€10 </a:t>
            </a:r>
            <a:r>
              <a:rPr lang="en-IE" dirty="0"/>
              <a:t>* 5000 </a:t>
            </a:r>
            <a:r>
              <a:rPr lang="en-IE" dirty="0" smtClean="0"/>
              <a:t>=</a:t>
            </a:r>
            <a:r>
              <a:rPr lang="en-IE" dirty="0" smtClean="0"/>
              <a:t>€</a:t>
            </a:r>
            <a:r>
              <a:rPr lang="en-IE" dirty="0" smtClean="0"/>
              <a:t>50</a:t>
            </a:r>
            <a:r>
              <a:rPr lang="en-IE" dirty="0" smtClean="0"/>
              <a:t>,000.</a:t>
            </a:r>
            <a:endParaRPr lang="en-IE" dirty="0" smtClean="0"/>
          </a:p>
          <a:p>
            <a:endParaRPr lang="en-I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E" dirty="0"/>
              <a:t>Developers will get €3000 to split for maintaining the website and app through the year</a:t>
            </a:r>
            <a:r>
              <a:rPr lang="en-IE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E" dirty="0" smtClean="0"/>
              <a:t>The Prize </a:t>
            </a:r>
            <a:r>
              <a:rPr lang="en-IE" dirty="0"/>
              <a:t>fund </a:t>
            </a:r>
            <a:r>
              <a:rPr lang="en-IE" dirty="0" smtClean="0"/>
              <a:t>for Students will be in </a:t>
            </a:r>
            <a:r>
              <a:rPr lang="en-IE" dirty="0"/>
              <a:t>the region of €18,000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66" y="2564904"/>
            <a:ext cx="3042237" cy="18430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16716" y="214659"/>
            <a:ext cx="4817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Finance</a:t>
            </a:r>
            <a:endParaRPr lang="en-I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753" y="6205954"/>
            <a:ext cx="6490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Alan Sullivan, Declan Barnes, John McNamara</a:t>
            </a:r>
          </a:p>
        </p:txBody>
      </p:sp>
      <p:pic>
        <p:nvPicPr>
          <p:cNvPr id="2051" name="Picture 3" descr="C:\Users\declan\AppData\Local\Microsoft\Windows\Temporary Internet Files\Content.IE5\N879XH2Q\MC90036058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5936"/>
            <a:ext cx="2479296" cy="15128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9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59569"/>
            <a:ext cx="1656185" cy="17609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0267" y="505590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 err="1" smtClean="0">
                <a:latin typeface="Bauhaus 93" pitchFamily="82" charset="0"/>
              </a:rPr>
              <a:t>Linkedin</a:t>
            </a:r>
            <a:endParaRPr lang="en-IE" dirty="0" smtClean="0">
              <a:latin typeface="Bauhaus 93" pitchFamily="82" charset="0"/>
            </a:endParaRPr>
          </a:p>
          <a:p>
            <a:endParaRPr lang="en-IE" dirty="0" smtClean="0">
              <a:latin typeface="Bauhaus 93" pitchFamily="82" charset="0"/>
            </a:endParaRPr>
          </a:p>
          <a:p>
            <a:r>
              <a:rPr lang="en-IE" dirty="0" smtClean="0">
                <a:latin typeface="Bauhaus 93" pitchFamily="82" charset="0"/>
              </a:rPr>
              <a:t>. </a:t>
            </a:r>
            <a:r>
              <a:rPr lang="en-IE" dirty="0" smtClean="0">
                <a:solidFill>
                  <a:schemeClr val="accent2"/>
                </a:solidFill>
                <a:latin typeface="Bauhaus 93" pitchFamily="82" charset="0"/>
              </a:rPr>
              <a:t>  </a:t>
            </a:r>
            <a:r>
              <a:rPr lang="en-IE" dirty="0" smtClean="0">
                <a:latin typeface="Bauhaus 93" pitchFamily="82" charset="0"/>
              </a:rPr>
              <a:t>Twitter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1883539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Where do we start?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How to contact us!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Wait…. Do We get a say in the prizes?</a:t>
            </a:r>
          </a:p>
        </p:txBody>
      </p:sp>
      <p:pic>
        <p:nvPicPr>
          <p:cNvPr id="1026" name="Picture 2" descr="O:\Alan Logo\linkedin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07144"/>
            <a:ext cx="686030" cy="43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50" y="5445043"/>
            <a:ext cx="736808" cy="726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29134"/>
            <a:ext cx="1368152" cy="8288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976" y="479715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@StudentPoints14</a:t>
            </a:r>
          </a:p>
          <a:p>
            <a:pPr algn="ctr"/>
            <a:r>
              <a:rPr lang="en-IE" dirty="0" smtClean="0"/>
              <a:t>#SP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2782143" y="404664"/>
            <a:ext cx="2846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Strategy</a:t>
            </a:r>
            <a:endParaRPr lang="en-I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5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2420888"/>
            <a:ext cx="67687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sz="3200" dirty="0" smtClean="0"/>
              <a:t>Achievable goals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E" sz="3200" dirty="0" smtClean="0"/>
              <a:t>Higher Attendance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E" sz="3200" dirty="0" smtClean="0"/>
              <a:t>A good financial projection</a:t>
            </a:r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29134"/>
            <a:ext cx="1368152" cy="8288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83768" y="548680"/>
            <a:ext cx="3679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Conclusion</a:t>
            </a:r>
            <a:endParaRPr lang="en-I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7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x13114255\AppData\Local\Microsoft\Windows\Temporary Internet Files\Content.IE5\4ZG8268K\MC9004415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4664"/>
            <a:ext cx="18732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29134"/>
            <a:ext cx="1368152" cy="8288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83768" y="2348880"/>
            <a:ext cx="3661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Questions?</a:t>
            </a:r>
            <a:endParaRPr lang="en-I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4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382</TotalTime>
  <Words>176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PowerPoint Presentation</vt:lpstr>
      <vt:lpstr>PowerPoint Presentation</vt:lpstr>
      <vt:lpstr>       Operations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Sullivan</dc:creator>
  <cp:lastModifiedBy>declan</cp:lastModifiedBy>
  <cp:revision>59</cp:revision>
  <dcterms:created xsi:type="dcterms:W3CDTF">2013-12-04T11:38:33Z</dcterms:created>
  <dcterms:modified xsi:type="dcterms:W3CDTF">2014-11-10T21:21:04Z</dcterms:modified>
</cp:coreProperties>
</file>