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68001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4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5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30886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06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9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2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9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5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420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168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6" y="2400978"/>
            <a:ext cx="8361229" cy="20982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Analysis of Disabilities in Ireland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5" y="4499204"/>
            <a:ext cx="6831673" cy="1086237"/>
          </a:xfrm>
        </p:spPr>
        <p:txBody>
          <a:bodyPr/>
          <a:lstStyle/>
          <a:p>
            <a:r>
              <a:rPr lang="en-US" dirty="0" smtClean="0"/>
              <a:t>By Declan Barnes(X13114352)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8900" y="1000126"/>
            <a:ext cx="669927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Arial" charset="0"/>
                <a:cs typeface="Arial" charset="0"/>
              </a:rPr>
              <a:t>There are 3 steps to my project: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0088" y="2486026"/>
            <a:ext cx="11955645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 smtClean="0"/>
              <a:t>STEP 1</a:t>
            </a:r>
            <a:r>
              <a:rPr lang="en-US" sz="1900" dirty="0" smtClean="0"/>
              <a:t>: Analysis of disabilities across Ireland in relation to male and female, age groups(0-14, 15-24 etc.)</a:t>
            </a:r>
          </a:p>
          <a:p>
            <a:r>
              <a:rPr lang="en-US" sz="1900" dirty="0" smtClean="0"/>
              <a:t>locations, and limitation of mobility(no limitation, mild limitation &amp; severe limitation).The analysis will be</a:t>
            </a:r>
          </a:p>
          <a:p>
            <a:r>
              <a:rPr lang="en-US" sz="1900" dirty="0"/>
              <a:t>p</a:t>
            </a:r>
            <a:r>
              <a:rPr lang="en-US" sz="1900" dirty="0" smtClean="0"/>
              <a:t>resented as a dashboard using Tableau.</a:t>
            </a:r>
          </a:p>
          <a:p>
            <a:endParaRPr lang="en-US" sz="1900" b="1" dirty="0"/>
          </a:p>
          <a:p>
            <a:r>
              <a:rPr lang="en-US" sz="1900" b="1" dirty="0" smtClean="0"/>
              <a:t>STEP 2: </a:t>
            </a:r>
            <a:r>
              <a:rPr lang="en-US" sz="1900" dirty="0" smtClean="0"/>
              <a:t>Show the location of health service center's across Ireland on a </a:t>
            </a:r>
            <a:r>
              <a:rPr lang="en-US" sz="1900" smtClean="0"/>
              <a:t>spatial map.</a:t>
            </a:r>
            <a:endParaRPr lang="en-US" sz="1900" dirty="0" smtClean="0"/>
          </a:p>
          <a:p>
            <a:endParaRPr lang="en-US" sz="1900" b="1" dirty="0"/>
          </a:p>
          <a:p>
            <a:endParaRPr lang="en-US" sz="1900" b="1" dirty="0" smtClean="0"/>
          </a:p>
          <a:p>
            <a:r>
              <a:rPr lang="en-US" sz="1900" b="1" dirty="0" smtClean="0"/>
              <a:t>STEP 3: </a:t>
            </a:r>
            <a:r>
              <a:rPr lang="en-US" sz="1900" dirty="0" smtClean="0"/>
              <a:t>Use machine learning to predict where more Health service centers should be place around the country. </a:t>
            </a:r>
          </a:p>
        </p:txBody>
      </p:sp>
    </p:spTree>
    <p:extLst>
      <p:ext uri="{BB962C8B-B14F-4D97-AF65-F5344CB8AC3E}">
        <p14:creationId xmlns:p14="http://schemas.microsoft.com/office/powerpoint/2010/main" val="141759611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34</TotalTime>
  <Words>95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Franklin Gothic Book</vt:lpstr>
      <vt:lpstr>Arial</vt:lpstr>
      <vt:lpstr>Crop</vt:lpstr>
      <vt:lpstr>  The Analysis of Disabilities in Ireland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Disabilities in Ireland</dc:title>
  <dc:creator>Declan Barnes</dc:creator>
  <cp:lastModifiedBy>Declan Barnes</cp:lastModifiedBy>
  <cp:revision>20</cp:revision>
  <dcterms:created xsi:type="dcterms:W3CDTF">2016-10-02T18:46:47Z</dcterms:created>
  <dcterms:modified xsi:type="dcterms:W3CDTF">2016-10-02T19:21:31Z</dcterms:modified>
</cp:coreProperties>
</file>