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62"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0"/>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6/12/19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41DC-571B-BA49-BF25-48EA324D681A}"/>
              </a:ext>
            </a:extLst>
          </p:cNvPr>
          <p:cNvSpPr>
            <a:spLocks noGrp="1"/>
          </p:cNvSpPr>
          <p:nvPr>
            <p:ph type="ctrTitle"/>
          </p:nvPr>
        </p:nvSpPr>
        <p:spPr/>
        <p:txBody>
          <a:bodyPr/>
          <a:lstStyle/>
          <a:p>
            <a:r>
              <a:rPr lang="en-US" dirty="0"/>
              <a:t>Capstone Presentation</a:t>
            </a:r>
          </a:p>
        </p:txBody>
      </p:sp>
    </p:spTree>
    <p:extLst>
      <p:ext uri="{BB962C8B-B14F-4D97-AF65-F5344CB8AC3E}">
        <p14:creationId xmlns:p14="http://schemas.microsoft.com/office/powerpoint/2010/main" val="358828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5EA9-66A9-BE4A-9D98-6A030DDD4B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40C8CA-89C4-D64B-9E62-CEFFAC8F042E}"/>
              </a:ext>
            </a:extLst>
          </p:cNvPr>
          <p:cNvSpPr>
            <a:spLocks noGrp="1"/>
          </p:cNvSpPr>
          <p:nvPr>
            <p:ph idx="1"/>
          </p:nvPr>
        </p:nvSpPr>
        <p:spPr/>
        <p:txBody>
          <a:bodyPr/>
          <a:lstStyle/>
          <a:p>
            <a:pPr algn="just"/>
            <a:r>
              <a:rPr lang="en-US" dirty="0"/>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Toronto is the fastest growing city in North America, and is the anchor of an urban agglomeration, known as the Golden Horseshoe in Southern Ontario, located on the northwestern shore of Lake Ontario. Toronto is an international </a:t>
            </a:r>
            <a:r>
              <a:rPr lang="en-US" dirty="0" err="1"/>
              <a:t>centre</a:t>
            </a:r>
            <a:r>
              <a:rPr lang="en-US" dirty="0"/>
              <a:t> of business, finance, arts, and culture, and is recognized as one of the most multicultural and cosmopolitan cities in the world.</a:t>
            </a:r>
          </a:p>
          <a:p>
            <a:pPr marL="0" indent="0">
              <a:buNone/>
            </a:pPr>
            <a:endParaRPr lang="en-US" dirty="0"/>
          </a:p>
        </p:txBody>
      </p:sp>
    </p:spTree>
    <p:extLst>
      <p:ext uri="{BB962C8B-B14F-4D97-AF65-F5344CB8AC3E}">
        <p14:creationId xmlns:p14="http://schemas.microsoft.com/office/powerpoint/2010/main" val="426078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451E-7EB8-5744-8F8B-AC55EF0763B6}"/>
              </a:ext>
            </a:extLst>
          </p:cNvPr>
          <p:cNvSpPr>
            <a:spLocks noGrp="1"/>
          </p:cNvSpPr>
          <p:nvPr>
            <p:ph type="title"/>
          </p:nvPr>
        </p:nvSpPr>
        <p:spPr/>
        <p:txBody>
          <a:bodyPr/>
          <a:lstStyle/>
          <a:p>
            <a:r>
              <a:rPr lang="en-US" dirty="0"/>
              <a:t>Background &amp; Problem</a:t>
            </a:r>
          </a:p>
        </p:txBody>
      </p:sp>
      <p:sp>
        <p:nvSpPr>
          <p:cNvPr id="3" name="Content Placeholder 2">
            <a:extLst>
              <a:ext uri="{FF2B5EF4-FFF2-40B4-BE49-F238E27FC236}">
                <a16:creationId xmlns:a16="http://schemas.microsoft.com/office/drawing/2014/main" id="{EA7B8A33-BA6B-3C4C-BDD6-450E812A7E2B}"/>
              </a:ext>
            </a:extLst>
          </p:cNvPr>
          <p:cNvSpPr>
            <a:spLocks noGrp="1"/>
          </p:cNvSpPr>
          <p:nvPr>
            <p:ph idx="1"/>
          </p:nvPr>
        </p:nvSpPr>
        <p:spPr/>
        <p:txBody>
          <a:bodyPr/>
          <a:lstStyle/>
          <a:p>
            <a:pPr marL="0" indent="0" algn="just">
              <a:buNone/>
            </a:pPr>
            <a:r>
              <a:rPr lang="en-US" dirty="0"/>
              <a:t>“ABC”, a company based in Toronto, is responsible for organizing corporate retreat events. The company must put together a list tailored for their clients needs that includes hotels for their stay, halls for meetings/presentations, nearby parks for down time, nearby restaurants.</a:t>
            </a:r>
          </a:p>
          <a:p>
            <a:endParaRPr lang="en-US" dirty="0"/>
          </a:p>
        </p:txBody>
      </p:sp>
    </p:spTree>
    <p:extLst>
      <p:ext uri="{BB962C8B-B14F-4D97-AF65-F5344CB8AC3E}">
        <p14:creationId xmlns:p14="http://schemas.microsoft.com/office/powerpoint/2010/main" val="185325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CD66-D303-ED45-8A41-5011063DE8B3}"/>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4F0F3D93-F5F0-FD40-BD0B-C19F543191A7}"/>
              </a:ext>
            </a:extLst>
          </p:cNvPr>
          <p:cNvSpPr>
            <a:spLocks noGrp="1"/>
          </p:cNvSpPr>
          <p:nvPr>
            <p:ph idx="1"/>
          </p:nvPr>
        </p:nvSpPr>
        <p:spPr/>
        <p:txBody>
          <a:bodyPr/>
          <a:lstStyle/>
          <a:p>
            <a:r>
              <a:rPr lang="en-US" dirty="0"/>
              <a:t>I will utilize data provided by Foursquare location data. The data will be grouped by area, and include the information about the area and hotels, parks and restaurants.</a:t>
            </a:r>
          </a:p>
          <a:p>
            <a:r>
              <a:rPr lang="en-US" dirty="0"/>
              <a:t> </a:t>
            </a:r>
          </a:p>
          <a:p>
            <a:r>
              <a:rPr lang="en-US" dirty="0"/>
              <a:t>This was allow clients to pick the area of the city that is best for them, so that they have good access to hotels, restaurants and parks during their stay.</a:t>
            </a:r>
          </a:p>
          <a:p>
            <a:pPr marL="0" indent="0">
              <a:buNone/>
            </a:pPr>
            <a:endParaRPr lang="en-US" dirty="0"/>
          </a:p>
        </p:txBody>
      </p:sp>
    </p:spTree>
    <p:extLst>
      <p:ext uri="{BB962C8B-B14F-4D97-AF65-F5344CB8AC3E}">
        <p14:creationId xmlns:p14="http://schemas.microsoft.com/office/powerpoint/2010/main" val="213081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8BFD-4C65-7645-A6B3-E9119558347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A6E9267-B5B0-D540-9D37-BFD6661B2DDC}"/>
              </a:ext>
            </a:extLst>
          </p:cNvPr>
          <p:cNvSpPr>
            <a:spLocks noGrp="1"/>
          </p:cNvSpPr>
          <p:nvPr>
            <p:ph idx="1"/>
          </p:nvPr>
        </p:nvSpPr>
        <p:spPr/>
        <p:txBody>
          <a:bodyPr>
            <a:normAutofit/>
          </a:bodyPr>
          <a:lstStyle/>
          <a:p>
            <a:pPr algn="just"/>
            <a:r>
              <a:rPr lang="en-US" sz="2000" dirty="0"/>
              <a:t>To begin all necessary libraries were imported. This included those necessary for handling request, data analysis, and handling data in a vectorized manner. As well as a module to convert an address into latitude and longitude, library for displaying images, and another for transforming a </a:t>
            </a:r>
            <a:r>
              <a:rPr lang="en-US" sz="2000" dirty="0" err="1"/>
              <a:t>json</a:t>
            </a:r>
            <a:r>
              <a:rPr lang="en-US" sz="2000" dirty="0"/>
              <a:t> file into a pandas </a:t>
            </a:r>
            <a:r>
              <a:rPr lang="en-US" sz="2000" dirty="0" err="1"/>
              <a:t>dataframe</a:t>
            </a:r>
            <a:r>
              <a:rPr lang="en-US" sz="2000" dirty="0"/>
              <a:t> library, finishing with a plotting library. </a:t>
            </a:r>
            <a:r>
              <a:rPr lang="en-US" sz="2000" dirty="0" err="1"/>
              <a:t>Folowing</a:t>
            </a:r>
            <a:r>
              <a:rPr lang="en-US" sz="2000" dirty="0"/>
              <a:t> this foursquare credentials and the city were defined, along with latitude and longitude values for the city. </a:t>
            </a:r>
          </a:p>
          <a:p>
            <a:pPr algn="just"/>
            <a:r>
              <a:rPr lang="en-US" sz="2000" dirty="0"/>
              <a:t>Next came the search for the key venues for the city that were identified, hotels, parks and restaurants. The same steps were employed for each. An initial search, followed by a get request and examining results, assigning the relevant part of the JSON to the venue and transforming the venue into a </a:t>
            </a:r>
            <a:r>
              <a:rPr lang="en-US" sz="2000" dirty="0" err="1"/>
              <a:t>dataframe</a:t>
            </a:r>
            <a:r>
              <a:rPr lang="en-US" sz="2000" dirty="0"/>
              <a:t>, the remainder involved cleaning the </a:t>
            </a:r>
            <a:r>
              <a:rPr lang="en-US" sz="2000" dirty="0" err="1"/>
              <a:t>dataframe</a:t>
            </a:r>
            <a:r>
              <a:rPr lang="en-US" sz="2000" dirty="0"/>
              <a:t> for each venue. Lastly, a map was generated to visualize the venues. </a:t>
            </a:r>
          </a:p>
          <a:p>
            <a:pPr algn="just"/>
            <a:endParaRPr lang="en-US" sz="2000" dirty="0"/>
          </a:p>
        </p:txBody>
      </p:sp>
    </p:spTree>
    <p:extLst>
      <p:ext uri="{BB962C8B-B14F-4D97-AF65-F5344CB8AC3E}">
        <p14:creationId xmlns:p14="http://schemas.microsoft.com/office/powerpoint/2010/main" val="175618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9DF4-4A5E-A248-BF6C-ED52A04DAFC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124EA68-3320-B944-8553-0A5526AE68A3}"/>
              </a:ext>
            </a:extLst>
          </p:cNvPr>
          <p:cNvSpPr>
            <a:spLocks noGrp="1"/>
          </p:cNvSpPr>
          <p:nvPr>
            <p:ph idx="1"/>
          </p:nvPr>
        </p:nvSpPr>
        <p:spPr>
          <a:xfrm>
            <a:off x="1024127" y="1810512"/>
            <a:ext cx="9720073" cy="4023360"/>
          </a:xfrm>
        </p:spPr>
        <p:txBody>
          <a:bodyPr/>
          <a:lstStyle/>
          <a:p>
            <a:r>
              <a:rPr lang="en-US" dirty="0"/>
              <a:t>42 different venues (Hotels, restaurants and parks) were identified for visualization.  </a:t>
            </a:r>
          </a:p>
        </p:txBody>
      </p:sp>
      <p:pic>
        <p:nvPicPr>
          <p:cNvPr id="9" name="Picture 8">
            <a:extLst>
              <a:ext uri="{FF2B5EF4-FFF2-40B4-BE49-F238E27FC236}">
                <a16:creationId xmlns:a16="http://schemas.microsoft.com/office/drawing/2014/main" id="{B0A58ED1-71F5-B941-8A6B-B808403A8F98}"/>
              </a:ext>
            </a:extLst>
          </p:cNvPr>
          <p:cNvPicPr>
            <a:picLocks noChangeAspect="1"/>
          </p:cNvPicPr>
          <p:nvPr/>
        </p:nvPicPr>
        <p:blipFill>
          <a:blip r:embed="rId2"/>
          <a:stretch>
            <a:fillRect/>
          </a:stretch>
        </p:blipFill>
        <p:spPr>
          <a:xfrm>
            <a:off x="3071113" y="2397038"/>
            <a:ext cx="6394620" cy="3875746"/>
          </a:xfrm>
          <a:prstGeom prst="rect">
            <a:avLst/>
          </a:prstGeom>
        </p:spPr>
      </p:pic>
    </p:spTree>
    <p:extLst>
      <p:ext uri="{BB962C8B-B14F-4D97-AF65-F5344CB8AC3E}">
        <p14:creationId xmlns:p14="http://schemas.microsoft.com/office/powerpoint/2010/main" val="134831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E709-84E7-CD4E-9C14-B49E924BC621}"/>
              </a:ext>
            </a:extLst>
          </p:cNvPr>
          <p:cNvSpPr>
            <a:spLocks noGrp="1"/>
          </p:cNvSpPr>
          <p:nvPr>
            <p:ph type="title"/>
          </p:nvPr>
        </p:nvSpPr>
        <p:spPr/>
        <p:txBody>
          <a:bodyPr/>
          <a:lstStyle/>
          <a:p>
            <a:r>
              <a:rPr lang="en-US" dirty="0"/>
              <a:t>Discussion &amp; Conclusions</a:t>
            </a:r>
          </a:p>
        </p:txBody>
      </p:sp>
      <p:sp>
        <p:nvSpPr>
          <p:cNvPr id="3" name="Content Placeholder 2">
            <a:extLst>
              <a:ext uri="{FF2B5EF4-FFF2-40B4-BE49-F238E27FC236}">
                <a16:creationId xmlns:a16="http://schemas.microsoft.com/office/drawing/2014/main" id="{845E0E3D-0733-4D48-867C-9627B2E903C0}"/>
              </a:ext>
            </a:extLst>
          </p:cNvPr>
          <p:cNvSpPr>
            <a:spLocks noGrp="1"/>
          </p:cNvSpPr>
          <p:nvPr>
            <p:ph idx="1"/>
          </p:nvPr>
        </p:nvSpPr>
        <p:spPr/>
        <p:txBody>
          <a:bodyPr/>
          <a:lstStyle/>
          <a:p>
            <a:r>
              <a:rPr lang="en-US" dirty="0"/>
              <a:t>The company ABC wanted to easily show their clients venues needed for a trip to the city of Toronto. </a:t>
            </a:r>
          </a:p>
          <a:p>
            <a:r>
              <a:rPr lang="en-US" dirty="0"/>
              <a:t> </a:t>
            </a:r>
          </a:p>
          <a:p>
            <a:r>
              <a:rPr lang="en-US" dirty="0"/>
              <a:t>The analysis performed here allows a client to easily visualize the venues available for them. This allows them to make choices for their stay. </a:t>
            </a:r>
          </a:p>
          <a:p>
            <a:pPr marL="0" indent="0">
              <a:buNone/>
            </a:pPr>
            <a:endParaRPr lang="en-US" dirty="0"/>
          </a:p>
        </p:txBody>
      </p:sp>
    </p:spTree>
    <p:extLst>
      <p:ext uri="{BB962C8B-B14F-4D97-AF65-F5344CB8AC3E}">
        <p14:creationId xmlns:p14="http://schemas.microsoft.com/office/powerpoint/2010/main" val="23226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TotalTime>
  <Words>426</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Capstone Presentation</vt:lpstr>
      <vt:lpstr>Introduction</vt:lpstr>
      <vt:lpstr>Background &amp; Problem</vt:lpstr>
      <vt:lpstr>Data Description</vt:lpstr>
      <vt:lpstr>Methodology</vt:lpstr>
      <vt:lpstr>Results</vt:lpstr>
      <vt:lpstr>Discussion &amp;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Declan McGuigan</dc:creator>
  <cp:lastModifiedBy>Declan McGuigan</cp:lastModifiedBy>
  <cp:revision>1</cp:revision>
  <dcterms:created xsi:type="dcterms:W3CDTF">2019-06-12T13:51:52Z</dcterms:created>
  <dcterms:modified xsi:type="dcterms:W3CDTF">2019-06-12T14:00:53Z</dcterms:modified>
</cp:coreProperties>
</file>