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32D3-8C0F-4741-A4DE-F89817773689}" type="datetimeFigureOut">
              <a:rPr lang="id-ID" smtClean="0"/>
              <a:t>04/12/2017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0F2E-C23B-415B-9906-D55349454F8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579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32D3-8C0F-4741-A4DE-F89817773689}" type="datetimeFigureOut">
              <a:rPr lang="id-ID" smtClean="0"/>
              <a:t>04/12/2017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0F2E-C23B-415B-9906-D55349454F8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456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32D3-8C0F-4741-A4DE-F89817773689}" type="datetimeFigureOut">
              <a:rPr lang="id-ID" smtClean="0"/>
              <a:t>04/12/2017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0F2E-C23B-415B-9906-D55349454F8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888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32D3-8C0F-4741-A4DE-F89817773689}" type="datetimeFigureOut">
              <a:rPr lang="id-ID" smtClean="0"/>
              <a:t>04/12/2017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0F2E-C23B-415B-9906-D55349454F8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218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32D3-8C0F-4741-A4DE-F89817773689}" type="datetimeFigureOut">
              <a:rPr lang="id-ID" smtClean="0"/>
              <a:t>04/12/2017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0F2E-C23B-415B-9906-D55349454F8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72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32D3-8C0F-4741-A4DE-F89817773689}" type="datetimeFigureOut">
              <a:rPr lang="id-ID" smtClean="0"/>
              <a:t>04/12/2017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0F2E-C23B-415B-9906-D55349454F8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002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32D3-8C0F-4741-A4DE-F89817773689}" type="datetimeFigureOut">
              <a:rPr lang="id-ID" smtClean="0"/>
              <a:t>04/12/2017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0F2E-C23B-415B-9906-D55349454F8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818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32D3-8C0F-4741-A4DE-F89817773689}" type="datetimeFigureOut">
              <a:rPr lang="id-ID" smtClean="0"/>
              <a:t>04/12/2017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0F2E-C23B-415B-9906-D55349454F8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047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32D3-8C0F-4741-A4DE-F89817773689}" type="datetimeFigureOut">
              <a:rPr lang="id-ID" smtClean="0"/>
              <a:t>04/12/2017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0F2E-C23B-415B-9906-D55349454F8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444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32D3-8C0F-4741-A4DE-F89817773689}" type="datetimeFigureOut">
              <a:rPr lang="id-ID" smtClean="0"/>
              <a:t>04/12/2017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0F2E-C23B-415B-9906-D55349454F8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838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32D3-8C0F-4741-A4DE-F89817773689}" type="datetimeFigureOut">
              <a:rPr lang="id-ID" smtClean="0"/>
              <a:t>04/12/2017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0F2E-C23B-415B-9906-D55349454F8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003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32D3-8C0F-4741-A4DE-F89817773689}" type="datetimeFigureOut">
              <a:rPr lang="id-ID" smtClean="0"/>
              <a:t>04/12/2017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0F2E-C23B-415B-9906-D55349454F8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437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6600" dirty="0" smtClean="0">
                <a:latin typeface="Bodoni MT Black" panose="02070A03080606020203" pitchFamily="18" charset="0"/>
              </a:rPr>
              <a:t>WEBDONASI</a:t>
            </a:r>
            <a:endParaRPr lang="id-ID" sz="6600" dirty="0">
              <a:latin typeface="Bodoni MT Black" panose="02070A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id-ID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1157050040		Desna Nurhayati</a:t>
            </a:r>
          </a:p>
          <a:p>
            <a:pPr algn="l"/>
            <a:r>
              <a:rPr lang="id-ID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1157050174		Wha Wha Adytoma</a:t>
            </a:r>
            <a:endParaRPr lang="id-ID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1" y="804864"/>
            <a:ext cx="2582862" cy="258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4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Deskripsi Webdonasi	</a:t>
            </a:r>
            <a:endParaRPr lang="id-ID" sz="36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Aplikasi web yang berfungsi untuk menggalang dana yang ditujukan untuk pembangunan dan renovasi masjid. </a:t>
            </a:r>
          </a:p>
          <a:p>
            <a:pPr marL="0" indent="0">
              <a:buNone/>
            </a:pPr>
            <a:r>
              <a:rPr lang="id-ID" sz="1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</a:t>
            </a:r>
            <a:r>
              <a:rPr lang="id-ID" sz="1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ahasa </a:t>
            </a:r>
            <a:r>
              <a:rPr lang="id-ID" sz="1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</a:t>
            </a:r>
            <a:r>
              <a:rPr lang="id-ID" sz="1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emrograman </a:t>
            </a:r>
          </a:p>
          <a:p>
            <a:r>
              <a:rPr lang="id-ID" sz="1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JAVASCRIPT</a:t>
            </a:r>
          </a:p>
          <a:p>
            <a:pPr marL="0" indent="0">
              <a:buNone/>
            </a:pPr>
            <a:r>
              <a:rPr lang="id-ID" sz="1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Framework </a:t>
            </a:r>
          </a:p>
          <a:p>
            <a:r>
              <a:rPr lang="id-ID" sz="1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Nodejs</a:t>
            </a:r>
          </a:p>
          <a:p>
            <a:pPr marL="0" indent="0">
              <a:buNone/>
            </a:pPr>
            <a:r>
              <a:rPr lang="id-ID" sz="1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Database </a:t>
            </a:r>
          </a:p>
          <a:p>
            <a:r>
              <a:rPr lang="id-ID" sz="1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MySQL</a:t>
            </a:r>
          </a:p>
          <a:p>
            <a:pPr marL="0" indent="0">
              <a:buNone/>
            </a:pPr>
            <a:r>
              <a:rPr lang="id-ID" sz="1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CI</a:t>
            </a:r>
          </a:p>
          <a:p>
            <a:r>
              <a:rPr lang="id-ID" sz="1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Jenkins</a:t>
            </a:r>
          </a:p>
          <a:p>
            <a:pPr marL="0" indent="0">
              <a:buNone/>
            </a:pPr>
            <a:r>
              <a:rPr lang="id-ID" sz="1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Unit Testing</a:t>
            </a:r>
          </a:p>
          <a:p>
            <a:r>
              <a:rPr lang="id-ID" sz="1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Mocha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391" y="3365500"/>
            <a:ext cx="2468370" cy="1512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38" y="5105004"/>
            <a:ext cx="1147762" cy="1147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081" y="4757143"/>
            <a:ext cx="2971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2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Guest user</a:t>
            </a:r>
          </a:p>
          <a:p>
            <a:r>
              <a:rPr lang="id-ID" dirty="0" smtClean="0"/>
              <a:t>Admin user</a:t>
            </a:r>
          </a:p>
          <a:p>
            <a:pPr marL="0" indent="0">
              <a:buNone/>
            </a:pPr>
            <a:endParaRPr lang="id-ID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00" y="1955394"/>
            <a:ext cx="4546193" cy="454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4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requirement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 smtClean="0"/>
          </a:p>
          <a:p>
            <a:r>
              <a:rPr lang="id-ID" dirty="0" smtClean="0"/>
              <a:t>Sistem dapat </a:t>
            </a:r>
            <a:r>
              <a:rPr lang="id-ID" dirty="0" smtClean="0"/>
              <a:t>menyimpan &amp; </a:t>
            </a:r>
            <a:r>
              <a:rPr lang="id-ID" dirty="0" smtClean="0"/>
              <a:t>menampilkan data penggalangan dana</a:t>
            </a:r>
          </a:p>
          <a:p>
            <a:r>
              <a:rPr lang="id-ID" dirty="0" smtClean="0"/>
              <a:t>Sistem dapat menyimpan &amp; menampilkan data user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691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540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486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Myungjo Std M</vt:lpstr>
      <vt:lpstr>Arial</vt:lpstr>
      <vt:lpstr>Bodoni MT Black</vt:lpstr>
      <vt:lpstr>Calibri</vt:lpstr>
      <vt:lpstr>Calibri Light</vt:lpstr>
      <vt:lpstr>Office Theme</vt:lpstr>
      <vt:lpstr>WEBDONASI</vt:lpstr>
      <vt:lpstr>Deskripsi Webdonasi </vt:lpstr>
      <vt:lpstr>USER</vt:lpstr>
      <vt:lpstr>requirement</vt:lpstr>
      <vt:lpstr>CI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WEBDONASI</dc:title>
  <dc:creator>Desna Nurhayati</dc:creator>
  <cp:lastModifiedBy>Desna Nurhayati</cp:lastModifiedBy>
  <cp:revision>9</cp:revision>
  <dcterms:created xsi:type="dcterms:W3CDTF">2017-12-04T05:12:20Z</dcterms:created>
  <dcterms:modified xsi:type="dcterms:W3CDTF">2017-12-04T12:14:06Z</dcterms:modified>
</cp:coreProperties>
</file>