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038" y="-27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9434-9E57-4EB4-A4BB-D27D708FCCC5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1CBD-60E6-446A-A8A1-D5013009AA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52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9434-9E57-4EB4-A4BB-D27D708FCCC5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1CBD-60E6-446A-A8A1-D5013009AA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831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9434-9E57-4EB4-A4BB-D27D708FCCC5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1CBD-60E6-446A-A8A1-D5013009AA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52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9434-9E57-4EB4-A4BB-D27D708FCCC5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1CBD-60E6-446A-A8A1-D5013009AA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92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9434-9E57-4EB4-A4BB-D27D708FCCC5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1CBD-60E6-446A-A8A1-D5013009AA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027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9434-9E57-4EB4-A4BB-D27D708FCCC5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1CBD-60E6-446A-A8A1-D5013009AA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688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9434-9E57-4EB4-A4BB-D27D708FCCC5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1CBD-60E6-446A-A8A1-D5013009AA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50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9434-9E57-4EB4-A4BB-D27D708FCCC5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1CBD-60E6-446A-A8A1-D5013009AA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392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9434-9E57-4EB4-A4BB-D27D708FCCC5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1CBD-60E6-446A-A8A1-D5013009AA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620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9434-9E57-4EB4-A4BB-D27D708FCCC5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1CBD-60E6-446A-A8A1-D5013009AA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79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9434-9E57-4EB4-A4BB-D27D708FCCC5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1CBD-60E6-446A-A8A1-D5013009AA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299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9434-9E57-4EB4-A4BB-D27D708FCCC5}" type="datetimeFigureOut">
              <a:rPr lang="en-AU" smtClean="0"/>
              <a:t>23/10/2017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1CBD-60E6-446A-A8A1-D5013009AA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2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203700-3216-4526-9592-13874BCA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934031"/>
            <a:ext cx="15119350" cy="9449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5B49AF-2B60-4207-9669-BFA6D2566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13180"/>
            <a:ext cx="15119350" cy="6957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D1EC-59DA-40CC-91B6-072451E89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89155"/>
            <a:ext cx="15119350" cy="6957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0FD72-F1A8-4348-992F-7DD58864A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5119350" cy="69572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7FC039-7EF5-4E72-B6FB-C88A491F85F8}"/>
              </a:ext>
            </a:extLst>
          </p:cNvPr>
          <p:cNvSpPr txBox="1"/>
          <p:nvPr/>
        </p:nvSpPr>
        <p:spPr>
          <a:xfrm>
            <a:off x="1" y="1129685"/>
            <a:ext cx="15119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1" dirty="0">
                <a:solidFill>
                  <a:schemeClr val="bg1"/>
                </a:solidFill>
              </a:rPr>
              <a:t>Codeverter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C8CD-D387-47A0-82BE-18E2C88203D9}"/>
              </a:ext>
            </a:extLst>
          </p:cNvPr>
          <p:cNvSpPr txBox="1"/>
          <p:nvPr/>
        </p:nvSpPr>
        <p:spPr>
          <a:xfrm>
            <a:off x="665018" y="2444038"/>
            <a:ext cx="689465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The problem:</a:t>
            </a:r>
          </a:p>
          <a:p>
            <a:endParaRPr lang="en-AU" sz="1600" dirty="0">
              <a:solidFill>
                <a:schemeClr val="bg1"/>
              </a:solidFill>
            </a:endParaRPr>
          </a:p>
          <a:p>
            <a:r>
              <a:rPr lang="en-AU" sz="1600" dirty="0">
                <a:solidFill>
                  <a:schemeClr val="bg1"/>
                </a:solidFill>
              </a:rPr>
              <a:t>In some shape or form, technological advancements shape and control just about every aspect of our lives today. As a result children today are growing up in a very different world than previous generations. Currently in Australia more than 90% of the workforce will need digital skills to perform their roles and in the next 2-5 years 60% of students will be studying or training for positions that will become largely automated. Thus in this digital age it’s important for students to start learning how to program from a younger age.</a:t>
            </a:r>
          </a:p>
          <a:p>
            <a:endParaRPr lang="en-AU" sz="1600" dirty="0">
              <a:solidFill>
                <a:schemeClr val="bg1"/>
              </a:solidFill>
            </a:endParaRPr>
          </a:p>
          <a:p>
            <a:r>
              <a:rPr lang="en-AU" sz="1600" dirty="0">
                <a:solidFill>
                  <a:schemeClr val="bg1"/>
                </a:solidFill>
              </a:rPr>
              <a:t>However when trying to do so we are faced with a few challenges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/>
                </a:solidFill>
              </a:rPr>
              <a:t>It’s not easy to get young children to not only learn such complex concepts but also get them to take interest in programming.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bg1"/>
                </a:solidFill>
              </a:rPr>
              <a:t>Not all teachers are equipped with the skills to teach programming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59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78F77F-C970-4730-B578-B88B6BDDF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4031"/>
            <a:ext cx="15119350" cy="94495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D86870-20FD-4D63-A78A-BD1B8F809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1911"/>
            <a:ext cx="15119350" cy="46198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A06C10-8E59-4ED2-A2B3-4EDEC9F10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4820"/>
            <a:ext cx="15119350" cy="46198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C256B2-A455-4D0E-AF76-6B684A6F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8770"/>
            <a:ext cx="15119350" cy="461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9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153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Willis</dc:creator>
  <cp:lastModifiedBy>Beth Willis</cp:lastModifiedBy>
  <cp:revision>3</cp:revision>
  <dcterms:created xsi:type="dcterms:W3CDTF">2017-10-17T03:56:41Z</dcterms:created>
  <dcterms:modified xsi:type="dcterms:W3CDTF">2017-10-23T03:44:46Z</dcterms:modified>
</cp:coreProperties>
</file>