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15119350"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A21"/>
    <a:srgbClr val="2FA0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40" d="100"/>
          <a:sy n="40" d="100"/>
        </p:scale>
        <p:origin x="2172"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s Clarke" userId="bb01a3552f7b95d6" providerId="LiveId" clId="{20ADB07E-AD95-47FC-9A6E-06B5CA9FABDB}"/>
    <pc:docChg chg="undo redo custSel modSld">
      <pc:chgData name="Wes Clarke" userId="bb01a3552f7b95d6" providerId="LiveId" clId="{20ADB07E-AD95-47FC-9A6E-06B5CA9FABDB}" dt="2017-10-24T11:20:43.448" v="6061"/>
      <pc:docMkLst>
        <pc:docMk/>
      </pc:docMkLst>
      <pc:sldChg chg="addSp delSp modSp setBg">
        <pc:chgData name="Wes Clarke" userId="bb01a3552f7b95d6" providerId="LiveId" clId="{20ADB07E-AD95-47FC-9A6E-06B5CA9FABDB}" dt="2017-10-24T11:20:43.448" v="6061"/>
        <pc:sldMkLst>
          <pc:docMk/>
          <pc:sldMk cId="521012025" sldId="256"/>
        </pc:sldMkLst>
        <pc:spChg chg="mod">
          <ac:chgData name="Wes Clarke" userId="bb01a3552f7b95d6" providerId="LiveId" clId="{20ADB07E-AD95-47FC-9A6E-06B5CA9FABDB}" dt="2017-10-24T11:11:41.270" v="5762"/>
          <ac:spMkLst>
            <pc:docMk/>
            <pc:sldMk cId="521012025" sldId="256"/>
            <ac:spMk id="2" creationId="{1D1DD58C-B520-41A0-8ED1-12D237DF4BF4}"/>
          </ac:spMkLst>
        </pc:spChg>
        <pc:spChg chg="mod">
          <ac:chgData name="Wes Clarke" userId="bb01a3552f7b95d6" providerId="LiveId" clId="{20ADB07E-AD95-47FC-9A6E-06B5CA9FABDB}" dt="2017-10-24T11:15:54.795" v="5893" actId="1076"/>
          <ac:spMkLst>
            <pc:docMk/>
            <pc:sldMk cId="521012025" sldId="256"/>
            <ac:spMk id="3" creationId="{1578C1C2-7AB2-4CE2-A503-F85A08D36FE7}"/>
          </ac:spMkLst>
        </pc:spChg>
        <pc:spChg chg="del mod">
          <ac:chgData name="Wes Clarke" userId="bb01a3552f7b95d6" providerId="LiveId" clId="{20ADB07E-AD95-47FC-9A6E-06B5CA9FABDB}" dt="2017-10-24T05:48:25.249" v="551" actId="478"/>
          <ac:spMkLst>
            <pc:docMk/>
            <pc:sldMk cId="521012025" sldId="256"/>
            <ac:spMk id="4" creationId="{C6EF2AFB-D6A3-4476-A642-D9F5D162F2C9}"/>
          </ac:spMkLst>
        </pc:spChg>
        <pc:spChg chg="mod">
          <ac:chgData name="Wes Clarke" userId="bb01a3552f7b95d6" providerId="LiveId" clId="{20ADB07E-AD95-47FC-9A6E-06B5CA9FABDB}" dt="2017-10-24T11:15:54.795" v="5893" actId="1076"/>
          <ac:spMkLst>
            <pc:docMk/>
            <pc:sldMk cId="521012025" sldId="256"/>
            <ac:spMk id="5" creationId="{01E7000B-7CA2-4F67-B346-6AA84B4B4F89}"/>
          </ac:spMkLst>
        </pc:spChg>
        <pc:spChg chg="mod">
          <ac:chgData name="Wes Clarke" userId="bb01a3552f7b95d6" providerId="LiveId" clId="{20ADB07E-AD95-47FC-9A6E-06B5CA9FABDB}" dt="2017-10-24T11:15:54.795" v="5893" actId="1076"/>
          <ac:spMkLst>
            <pc:docMk/>
            <pc:sldMk cId="521012025" sldId="256"/>
            <ac:spMk id="6" creationId="{E7206CC9-0492-442A-943A-658513ED1C65}"/>
          </ac:spMkLst>
        </pc:spChg>
        <pc:spChg chg="mod">
          <ac:chgData name="Wes Clarke" userId="bb01a3552f7b95d6" providerId="LiveId" clId="{20ADB07E-AD95-47FC-9A6E-06B5CA9FABDB}" dt="2017-10-24T11:15:54.795" v="5893" actId="1076"/>
          <ac:spMkLst>
            <pc:docMk/>
            <pc:sldMk cId="521012025" sldId="256"/>
            <ac:spMk id="7" creationId="{6E5D38E3-C557-414E-A5C1-DAAD720D94D7}"/>
          </ac:spMkLst>
        </pc:spChg>
        <pc:spChg chg="mod">
          <ac:chgData name="Wes Clarke" userId="bb01a3552f7b95d6" providerId="LiveId" clId="{20ADB07E-AD95-47FC-9A6E-06B5CA9FABDB}" dt="2017-10-24T11:15:54.795" v="5893" actId="1076"/>
          <ac:spMkLst>
            <pc:docMk/>
            <pc:sldMk cId="521012025" sldId="256"/>
            <ac:spMk id="8" creationId="{6638E8E1-0134-47B4-BB45-795DE0EA666C}"/>
          </ac:spMkLst>
        </pc:spChg>
        <pc:spChg chg="add mod">
          <ac:chgData name="Wes Clarke" userId="bb01a3552f7b95d6" providerId="LiveId" clId="{20ADB07E-AD95-47FC-9A6E-06B5CA9FABDB}" dt="2017-10-24T11:15:54.795" v="5893" actId="1076"/>
          <ac:spMkLst>
            <pc:docMk/>
            <pc:sldMk cId="521012025" sldId="256"/>
            <ac:spMk id="9" creationId="{AF5D7577-1399-48D7-BE86-F652A2411E38}"/>
          </ac:spMkLst>
        </pc:spChg>
        <pc:spChg chg="add mod">
          <ac:chgData name="Wes Clarke" userId="bb01a3552f7b95d6" providerId="LiveId" clId="{20ADB07E-AD95-47FC-9A6E-06B5CA9FABDB}" dt="2017-10-24T11:15:54.795" v="5893" actId="1076"/>
          <ac:spMkLst>
            <pc:docMk/>
            <pc:sldMk cId="521012025" sldId="256"/>
            <ac:spMk id="10" creationId="{D360FCD1-2266-4335-AB26-60629EB8B312}"/>
          </ac:spMkLst>
        </pc:spChg>
        <pc:spChg chg="add mod">
          <ac:chgData name="Wes Clarke" userId="bb01a3552f7b95d6" providerId="LiveId" clId="{20ADB07E-AD95-47FC-9A6E-06B5CA9FABDB}" dt="2017-10-24T11:15:54.795" v="5893" actId="1076"/>
          <ac:spMkLst>
            <pc:docMk/>
            <pc:sldMk cId="521012025" sldId="256"/>
            <ac:spMk id="11" creationId="{007A71FC-A86E-41BD-86BC-0312B7C79DA4}"/>
          </ac:spMkLst>
        </pc:spChg>
        <pc:spChg chg="add mod">
          <ac:chgData name="Wes Clarke" userId="bb01a3552f7b95d6" providerId="LiveId" clId="{20ADB07E-AD95-47FC-9A6E-06B5CA9FABDB}" dt="2017-10-24T11:15:54.795" v="5893" actId="1076"/>
          <ac:spMkLst>
            <pc:docMk/>
            <pc:sldMk cId="521012025" sldId="256"/>
            <ac:spMk id="12" creationId="{E5E341EE-4A66-44C1-9D73-F2FB2F3422AD}"/>
          </ac:spMkLst>
        </pc:spChg>
        <pc:spChg chg="add mod">
          <ac:chgData name="Wes Clarke" userId="bb01a3552f7b95d6" providerId="LiveId" clId="{20ADB07E-AD95-47FC-9A6E-06B5CA9FABDB}" dt="2017-10-24T11:15:54.795" v="5893" actId="1076"/>
          <ac:spMkLst>
            <pc:docMk/>
            <pc:sldMk cId="521012025" sldId="256"/>
            <ac:spMk id="15" creationId="{49D43F4E-271A-4B65-A6A6-2BFE4C351D68}"/>
          </ac:spMkLst>
        </pc:spChg>
        <pc:spChg chg="add mod ord">
          <ac:chgData name="Wes Clarke" userId="bb01a3552f7b95d6" providerId="LiveId" clId="{20ADB07E-AD95-47FC-9A6E-06B5CA9FABDB}" dt="2017-10-24T11:20:34.459" v="6055" actId="166"/>
          <ac:spMkLst>
            <pc:docMk/>
            <pc:sldMk cId="521012025" sldId="256"/>
            <ac:spMk id="16" creationId="{8B5640FA-9B6E-49D6-A18F-9DF365CEFA1D}"/>
          </ac:spMkLst>
        </pc:spChg>
        <pc:spChg chg="add del mod">
          <ac:chgData name="Wes Clarke" userId="bb01a3552f7b95d6" providerId="LiveId" clId="{20ADB07E-AD95-47FC-9A6E-06B5CA9FABDB}" dt="2017-10-24T07:59:50.199" v="4684" actId="478"/>
          <ac:spMkLst>
            <pc:docMk/>
            <pc:sldMk cId="521012025" sldId="256"/>
            <ac:spMk id="17" creationId="{52548B9F-AD53-477F-A353-30474B8A6424}"/>
          </ac:spMkLst>
        </pc:spChg>
        <pc:spChg chg="add mod">
          <ac:chgData name="Wes Clarke" userId="bb01a3552f7b95d6" providerId="LiveId" clId="{20ADB07E-AD95-47FC-9A6E-06B5CA9FABDB}" dt="2017-10-24T11:15:54.795" v="5893" actId="1076"/>
          <ac:spMkLst>
            <pc:docMk/>
            <pc:sldMk cId="521012025" sldId="256"/>
            <ac:spMk id="18" creationId="{8454F1CA-4BD7-4B7B-BE90-1984FCB4278C}"/>
          </ac:spMkLst>
        </pc:spChg>
        <pc:spChg chg="add del mod">
          <ac:chgData name="Wes Clarke" userId="bb01a3552f7b95d6" providerId="LiveId" clId="{20ADB07E-AD95-47FC-9A6E-06B5CA9FABDB}" dt="2017-10-24T10:17:14.361" v="4947"/>
          <ac:spMkLst>
            <pc:docMk/>
            <pc:sldMk cId="521012025" sldId="256"/>
            <ac:spMk id="29" creationId="{EC51CAC6-3C94-4E7A-B065-947BC7712E92}"/>
          </ac:spMkLst>
        </pc:spChg>
        <pc:spChg chg="add del mod">
          <ac:chgData name="Wes Clarke" userId="bb01a3552f7b95d6" providerId="LiveId" clId="{20ADB07E-AD95-47FC-9A6E-06B5CA9FABDB}" dt="2017-10-24T11:15:54.795" v="5893" actId="1076"/>
          <ac:spMkLst>
            <pc:docMk/>
            <pc:sldMk cId="521012025" sldId="256"/>
            <ac:spMk id="30" creationId="{8C21A370-B95C-43B9-B1D1-1667AFB8BDC1}"/>
          </ac:spMkLst>
        </pc:spChg>
        <pc:spChg chg="add mod">
          <ac:chgData name="Wes Clarke" userId="bb01a3552f7b95d6" providerId="LiveId" clId="{20ADB07E-AD95-47FC-9A6E-06B5CA9FABDB}" dt="2017-10-24T11:15:54.795" v="5893" actId="1076"/>
          <ac:spMkLst>
            <pc:docMk/>
            <pc:sldMk cId="521012025" sldId="256"/>
            <ac:spMk id="35" creationId="{FFD3931F-8614-411A-90D0-13BD8CB86234}"/>
          </ac:spMkLst>
        </pc:spChg>
        <pc:spChg chg="add mod">
          <ac:chgData name="Wes Clarke" userId="bb01a3552f7b95d6" providerId="LiveId" clId="{20ADB07E-AD95-47FC-9A6E-06B5CA9FABDB}" dt="2017-10-24T11:15:54.795" v="5893" actId="1076"/>
          <ac:spMkLst>
            <pc:docMk/>
            <pc:sldMk cId="521012025" sldId="256"/>
            <ac:spMk id="43" creationId="{B2CB5A62-CF58-4CFA-8863-C7B8E0015365}"/>
          </ac:spMkLst>
        </pc:spChg>
        <pc:spChg chg="add mod">
          <ac:chgData name="Wes Clarke" userId="bb01a3552f7b95d6" providerId="LiveId" clId="{20ADB07E-AD95-47FC-9A6E-06B5CA9FABDB}" dt="2017-10-24T11:15:54.795" v="5893" actId="1076"/>
          <ac:spMkLst>
            <pc:docMk/>
            <pc:sldMk cId="521012025" sldId="256"/>
            <ac:spMk id="47" creationId="{5AE6D8FE-14B7-463B-B10B-166E480A09F4}"/>
          </ac:spMkLst>
        </pc:spChg>
        <pc:spChg chg="add mod">
          <ac:chgData name="Wes Clarke" userId="bb01a3552f7b95d6" providerId="LiveId" clId="{20ADB07E-AD95-47FC-9A6E-06B5CA9FABDB}" dt="2017-10-24T11:15:54.795" v="5893" actId="1076"/>
          <ac:spMkLst>
            <pc:docMk/>
            <pc:sldMk cId="521012025" sldId="256"/>
            <ac:spMk id="64" creationId="{9D32D314-7CBE-43B0-A0BB-37D143FBEDD1}"/>
          </ac:spMkLst>
        </pc:spChg>
        <pc:spChg chg="add mod">
          <ac:chgData name="Wes Clarke" userId="bb01a3552f7b95d6" providerId="LiveId" clId="{20ADB07E-AD95-47FC-9A6E-06B5CA9FABDB}" dt="2017-10-24T11:11:41.270" v="5762"/>
          <ac:spMkLst>
            <pc:docMk/>
            <pc:sldMk cId="521012025" sldId="256"/>
            <ac:spMk id="65" creationId="{26AAE184-9B45-434C-A816-DE30271FD0A2}"/>
          </ac:spMkLst>
        </pc:spChg>
        <pc:spChg chg="add mod">
          <ac:chgData name="Wes Clarke" userId="bb01a3552f7b95d6" providerId="LiveId" clId="{20ADB07E-AD95-47FC-9A6E-06B5CA9FABDB}" dt="2017-10-24T11:15:54.795" v="5893" actId="1076"/>
          <ac:spMkLst>
            <pc:docMk/>
            <pc:sldMk cId="521012025" sldId="256"/>
            <ac:spMk id="66" creationId="{3EA02DA7-09B5-4031-86B4-A2EB117D5A73}"/>
          </ac:spMkLst>
        </pc:spChg>
        <pc:spChg chg="add del mod">
          <ac:chgData name="Wes Clarke" userId="bb01a3552f7b95d6" providerId="LiveId" clId="{20ADB07E-AD95-47FC-9A6E-06B5CA9FABDB}" dt="2017-10-24T10:56:02.073" v="5437" actId="478"/>
          <ac:spMkLst>
            <pc:docMk/>
            <pc:sldMk cId="521012025" sldId="256"/>
            <ac:spMk id="72" creationId="{5F0EEAC3-C769-4723-AD83-42017356518B}"/>
          </ac:spMkLst>
        </pc:spChg>
        <pc:spChg chg="add del mod">
          <ac:chgData name="Wes Clarke" userId="bb01a3552f7b95d6" providerId="LiveId" clId="{20ADB07E-AD95-47FC-9A6E-06B5CA9FABDB}" dt="2017-10-24T10:56:59.319" v="5501" actId="478"/>
          <ac:spMkLst>
            <pc:docMk/>
            <pc:sldMk cId="521012025" sldId="256"/>
            <ac:spMk id="73" creationId="{E7C0A5FF-615A-4398-A0F9-F1811AAAE91A}"/>
          </ac:spMkLst>
        </pc:spChg>
        <pc:spChg chg="add mod">
          <ac:chgData name="Wes Clarke" userId="bb01a3552f7b95d6" providerId="LiveId" clId="{20ADB07E-AD95-47FC-9A6E-06B5CA9FABDB}" dt="2017-10-24T11:15:54.795" v="5893" actId="1076"/>
          <ac:spMkLst>
            <pc:docMk/>
            <pc:sldMk cId="521012025" sldId="256"/>
            <ac:spMk id="74" creationId="{81A7CC63-7225-4280-92C5-D7FEBF0DC0A4}"/>
          </ac:spMkLst>
        </pc:spChg>
        <pc:spChg chg="add mod">
          <ac:chgData name="Wes Clarke" userId="bb01a3552f7b95d6" providerId="LiveId" clId="{20ADB07E-AD95-47FC-9A6E-06B5CA9FABDB}" dt="2017-10-24T11:15:54.795" v="5893" actId="1076"/>
          <ac:spMkLst>
            <pc:docMk/>
            <pc:sldMk cId="521012025" sldId="256"/>
            <ac:spMk id="77" creationId="{33ABB07A-8AFA-4111-B481-E53478161E3D}"/>
          </ac:spMkLst>
        </pc:spChg>
        <pc:spChg chg="add del mod ord">
          <ac:chgData name="Wes Clarke" userId="bb01a3552f7b95d6" providerId="LiveId" clId="{20ADB07E-AD95-47FC-9A6E-06B5CA9FABDB}" dt="2017-10-24T11:17:53.386" v="5909" actId="478"/>
          <ac:spMkLst>
            <pc:docMk/>
            <pc:sldMk cId="521012025" sldId="256"/>
            <ac:spMk id="81" creationId="{04EA835B-E258-4C1C-9FDC-F70DAED5A98A}"/>
          </ac:spMkLst>
        </pc:spChg>
        <pc:spChg chg="add del mod ord">
          <ac:chgData name="Wes Clarke" userId="bb01a3552f7b95d6" providerId="LiveId" clId="{20ADB07E-AD95-47FC-9A6E-06B5CA9FABDB}" dt="2017-10-24T11:17:52.019" v="5908" actId="478"/>
          <ac:spMkLst>
            <pc:docMk/>
            <pc:sldMk cId="521012025" sldId="256"/>
            <ac:spMk id="82" creationId="{4016AA7E-DD3E-44B4-9039-114D0AE1C2A0}"/>
          </ac:spMkLst>
        </pc:spChg>
        <pc:spChg chg="add del mod ord">
          <ac:chgData name="Wes Clarke" userId="bb01a3552f7b95d6" providerId="LiveId" clId="{20ADB07E-AD95-47FC-9A6E-06B5CA9FABDB}" dt="2017-10-24T11:17:54.815" v="5910" actId="478"/>
          <ac:spMkLst>
            <pc:docMk/>
            <pc:sldMk cId="521012025" sldId="256"/>
            <ac:spMk id="83" creationId="{A64D9E7E-CCC0-4F9B-A320-BEAD07BCA504}"/>
          </ac:spMkLst>
        </pc:spChg>
        <pc:spChg chg="add del mod">
          <ac:chgData name="Wes Clarke" userId="bb01a3552f7b95d6" providerId="LiveId" clId="{20ADB07E-AD95-47FC-9A6E-06B5CA9FABDB}" dt="2017-10-24T11:20:37.618" v="6059" actId="11529"/>
          <ac:spMkLst>
            <pc:docMk/>
            <pc:sldMk cId="521012025" sldId="256"/>
            <ac:spMk id="84" creationId="{EF8F6D4C-3F3D-48A2-8CF2-BE1066EAF92C}"/>
          </ac:spMkLst>
        </pc:spChg>
        <pc:picChg chg="add mod">
          <ac:chgData name="Wes Clarke" userId="bb01a3552f7b95d6" providerId="LiveId" clId="{20ADB07E-AD95-47FC-9A6E-06B5CA9FABDB}" dt="2017-10-24T11:15:54.795" v="5893" actId="1076"/>
          <ac:picMkLst>
            <pc:docMk/>
            <pc:sldMk cId="521012025" sldId="256"/>
            <ac:picMk id="13" creationId="{B45CF91A-68A5-4AE8-802C-69136F2E8D70}"/>
          </ac:picMkLst>
        </pc:picChg>
        <pc:picChg chg="add mod">
          <ac:chgData name="Wes Clarke" userId="bb01a3552f7b95d6" providerId="LiveId" clId="{20ADB07E-AD95-47FC-9A6E-06B5CA9FABDB}" dt="2017-10-24T11:15:54.795" v="5893" actId="1076"/>
          <ac:picMkLst>
            <pc:docMk/>
            <pc:sldMk cId="521012025" sldId="256"/>
            <ac:picMk id="14" creationId="{20C75544-DC22-4449-B464-AC2600814FFE}"/>
          </ac:picMkLst>
        </pc:picChg>
        <pc:picChg chg="add del mod">
          <ac:chgData name="Wes Clarke" userId="bb01a3552f7b95d6" providerId="LiveId" clId="{20ADB07E-AD95-47FC-9A6E-06B5CA9FABDB}" dt="2017-10-24T10:10:20.812" v="4891" actId="478"/>
          <ac:picMkLst>
            <pc:docMk/>
            <pc:sldMk cId="521012025" sldId="256"/>
            <ac:picMk id="19" creationId="{2A350F1B-3FCC-424D-88B7-986CD9165E47}"/>
          </ac:picMkLst>
        </pc:picChg>
        <pc:picChg chg="add mod">
          <ac:chgData name="Wes Clarke" userId="bb01a3552f7b95d6" providerId="LiveId" clId="{20ADB07E-AD95-47FC-9A6E-06B5CA9FABDB}" dt="2017-10-24T11:15:54.795" v="5893" actId="1076"/>
          <ac:picMkLst>
            <pc:docMk/>
            <pc:sldMk cId="521012025" sldId="256"/>
            <ac:picMk id="20" creationId="{BDE90347-5161-4BFF-A2D0-9468E919582B}"/>
          </ac:picMkLst>
        </pc:picChg>
        <pc:picChg chg="add del mod">
          <ac:chgData name="Wes Clarke" userId="bb01a3552f7b95d6" providerId="LiveId" clId="{20ADB07E-AD95-47FC-9A6E-06B5CA9FABDB}" dt="2017-10-24T10:17:47.133" v="4950" actId="478"/>
          <ac:picMkLst>
            <pc:docMk/>
            <pc:sldMk cId="521012025" sldId="256"/>
            <ac:picMk id="21" creationId="{0339D0B0-0413-4A2A-B1FA-444B8116ACD2}"/>
          </ac:picMkLst>
        </pc:picChg>
        <pc:picChg chg="add del mod">
          <ac:chgData name="Wes Clarke" userId="bb01a3552f7b95d6" providerId="LiveId" clId="{20ADB07E-AD95-47FC-9A6E-06B5CA9FABDB}" dt="2017-10-24T10:17:14.357" v="4945" actId="478"/>
          <ac:picMkLst>
            <pc:docMk/>
            <pc:sldMk cId="521012025" sldId="256"/>
            <ac:picMk id="22" creationId="{B3FEC5CF-7D9B-4BEA-8826-F607751AF3B5}"/>
          </ac:picMkLst>
        </pc:picChg>
        <pc:picChg chg="add mod">
          <ac:chgData name="Wes Clarke" userId="bb01a3552f7b95d6" providerId="LiveId" clId="{20ADB07E-AD95-47FC-9A6E-06B5CA9FABDB}" dt="2017-10-24T11:15:54.795" v="5893" actId="1076"/>
          <ac:picMkLst>
            <pc:docMk/>
            <pc:sldMk cId="521012025" sldId="256"/>
            <ac:picMk id="23" creationId="{4BB47FC6-5DBF-4EC1-AF37-AFD48B74D030}"/>
          </ac:picMkLst>
        </pc:picChg>
        <pc:picChg chg="add mod">
          <ac:chgData name="Wes Clarke" userId="bb01a3552f7b95d6" providerId="LiveId" clId="{20ADB07E-AD95-47FC-9A6E-06B5CA9FABDB}" dt="2017-10-24T11:15:54.795" v="5893" actId="1076"/>
          <ac:picMkLst>
            <pc:docMk/>
            <pc:sldMk cId="521012025" sldId="256"/>
            <ac:picMk id="24" creationId="{8ABC306C-898F-4E45-92E7-DED768AA79CD}"/>
          </ac:picMkLst>
        </pc:picChg>
        <pc:picChg chg="add mod">
          <ac:chgData name="Wes Clarke" userId="bb01a3552f7b95d6" providerId="LiveId" clId="{20ADB07E-AD95-47FC-9A6E-06B5CA9FABDB}" dt="2017-10-24T11:15:54.795" v="5893" actId="1076"/>
          <ac:picMkLst>
            <pc:docMk/>
            <pc:sldMk cId="521012025" sldId="256"/>
            <ac:picMk id="25" creationId="{4DF236F6-726A-4105-A68E-0C65E6AB73AE}"/>
          </ac:picMkLst>
        </pc:picChg>
        <pc:picChg chg="add mod">
          <ac:chgData name="Wes Clarke" userId="bb01a3552f7b95d6" providerId="LiveId" clId="{20ADB07E-AD95-47FC-9A6E-06B5CA9FABDB}" dt="2017-10-24T11:15:54.795" v="5893" actId="1076"/>
          <ac:picMkLst>
            <pc:docMk/>
            <pc:sldMk cId="521012025" sldId="256"/>
            <ac:picMk id="26" creationId="{4C5701B9-50CD-4F1D-9CD9-0F4E0D7E6D7B}"/>
          </ac:picMkLst>
        </pc:picChg>
        <pc:picChg chg="add mod">
          <ac:chgData name="Wes Clarke" userId="bb01a3552f7b95d6" providerId="LiveId" clId="{20ADB07E-AD95-47FC-9A6E-06B5CA9FABDB}" dt="2017-10-24T11:15:54.795" v="5893" actId="1076"/>
          <ac:picMkLst>
            <pc:docMk/>
            <pc:sldMk cId="521012025" sldId="256"/>
            <ac:picMk id="48" creationId="{BD7015E2-8B86-46F1-87FE-5A72F2B965F7}"/>
          </ac:picMkLst>
        </pc:picChg>
        <pc:picChg chg="add mod">
          <ac:chgData name="Wes Clarke" userId="bb01a3552f7b95d6" providerId="LiveId" clId="{20ADB07E-AD95-47FC-9A6E-06B5CA9FABDB}" dt="2017-10-24T11:15:54.795" v="5893" actId="1076"/>
          <ac:picMkLst>
            <pc:docMk/>
            <pc:sldMk cId="521012025" sldId="256"/>
            <ac:picMk id="49" creationId="{182EBF63-736A-49EC-854D-D750F753CD03}"/>
          </ac:picMkLst>
        </pc:picChg>
        <pc:picChg chg="add mod">
          <ac:chgData name="Wes Clarke" userId="bb01a3552f7b95d6" providerId="LiveId" clId="{20ADB07E-AD95-47FC-9A6E-06B5CA9FABDB}" dt="2017-10-24T11:15:54.795" v="5893" actId="1076"/>
          <ac:picMkLst>
            <pc:docMk/>
            <pc:sldMk cId="521012025" sldId="256"/>
            <ac:picMk id="50" creationId="{ED3AE595-AFB1-409B-AA9C-174A4D7CBE12}"/>
          </ac:picMkLst>
        </pc:picChg>
        <pc:cxnChg chg="add mod">
          <ac:chgData name="Wes Clarke" userId="bb01a3552f7b95d6" providerId="LiveId" clId="{20ADB07E-AD95-47FC-9A6E-06B5CA9FABDB}" dt="2017-10-24T11:15:54.795" v="5893" actId="1076"/>
          <ac:cxnSpMkLst>
            <pc:docMk/>
            <pc:sldMk cId="521012025" sldId="256"/>
            <ac:cxnSpMk id="28" creationId="{F9838FBF-6882-4ABE-818D-8A490420F74A}"/>
          </ac:cxnSpMkLst>
        </pc:cxnChg>
        <pc:cxnChg chg="add mod">
          <ac:chgData name="Wes Clarke" userId="bb01a3552f7b95d6" providerId="LiveId" clId="{20ADB07E-AD95-47FC-9A6E-06B5CA9FABDB}" dt="2017-10-24T11:15:54.795" v="5893" actId="1076"/>
          <ac:cxnSpMkLst>
            <pc:docMk/>
            <pc:sldMk cId="521012025" sldId="256"/>
            <ac:cxnSpMk id="31" creationId="{D730A797-8EFE-45AB-9C09-7084F770C04E}"/>
          </ac:cxnSpMkLst>
        </pc:cxnChg>
        <pc:cxnChg chg="add mod">
          <ac:chgData name="Wes Clarke" userId="bb01a3552f7b95d6" providerId="LiveId" clId="{20ADB07E-AD95-47FC-9A6E-06B5CA9FABDB}" dt="2017-10-24T11:15:54.795" v="5893" actId="1076"/>
          <ac:cxnSpMkLst>
            <pc:docMk/>
            <pc:sldMk cId="521012025" sldId="256"/>
            <ac:cxnSpMk id="36" creationId="{35F4EC41-7BD6-4D2F-80AB-28D15138AC0D}"/>
          </ac:cxnSpMkLst>
        </pc:cxnChg>
        <pc:cxnChg chg="add mod">
          <ac:chgData name="Wes Clarke" userId="bb01a3552f7b95d6" providerId="LiveId" clId="{20ADB07E-AD95-47FC-9A6E-06B5CA9FABDB}" dt="2017-10-24T11:15:54.795" v="5893" actId="1076"/>
          <ac:cxnSpMkLst>
            <pc:docMk/>
            <pc:sldMk cId="521012025" sldId="256"/>
            <ac:cxnSpMk id="39" creationId="{7DA0CBCF-B775-43EB-B288-C11FDD1925E3}"/>
          </ac:cxnSpMkLst>
        </pc:cxnChg>
        <pc:cxnChg chg="add del">
          <ac:chgData name="Wes Clarke" userId="bb01a3552f7b95d6" providerId="LiveId" clId="{20ADB07E-AD95-47FC-9A6E-06B5CA9FABDB}" dt="2017-10-24T10:42:10.496" v="5021"/>
          <ac:cxnSpMkLst>
            <pc:docMk/>
            <pc:sldMk cId="521012025" sldId="256"/>
            <ac:cxnSpMk id="42" creationId="{755CFD1A-EA26-4046-9B62-D208B8D3B939}"/>
          </ac:cxnSpMkLst>
        </pc:cxnChg>
        <pc:cxnChg chg="add mod">
          <ac:chgData name="Wes Clarke" userId="bb01a3552f7b95d6" providerId="LiveId" clId="{20ADB07E-AD95-47FC-9A6E-06B5CA9FABDB}" dt="2017-10-24T11:15:54.795" v="5893" actId="1076"/>
          <ac:cxnSpMkLst>
            <pc:docMk/>
            <pc:sldMk cId="521012025" sldId="256"/>
            <ac:cxnSpMk id="51" creationId="{1601D9CA-9FB6-49BF-8B25-CADF4879F98D}"/>
          </ac:cxnSpMkLst>
        </pc:cxnChg>
        <pc:cxnChg chg="add mod">
          <ac:chgData name="Wes Clarke" userId="bb01a3552f7b95d6" providerId="LiveId" clId="{20ADB07E-AD95-47FC-9A6E-06B5CA9FABDB}" dt="2017-10-24T11:15:54.795" v="5893" actId="1076"/>
          <ac:cxnSpMkLst>
            <pc:docMk/>
            <pc:sldMk cId="521012025" sldId="256"/>
            <ac:cxnSpMk id="58" creationId="{1EBECA0D-7D4E-49C1-B255-482D6D9F7E0D}"/>
          </ac:cxnSpMkLst>
        </pc:cxnChg>
        <pc:cxnChg chg="add mod">
          <ac:chgData name="Wes Clarke" userId="bb01a3552f7b95d6" providerId="LiveId" clId="{20ADB07E-AD95-47FC-9A6E-06B5CA9FABDB}" dt="2017-10-24T11:15:54.795" v="5893" actId="1076"/>
          <ac:cxnSpMkLst>
            <pc:docMk/>
            <pc:sldMk cId="521012025" sldId="256"/>
            <ac:cxnSpMk id="61" creationId="{BDAAC13F-70F0-4EC6-ABFF-7E48255F1F50}"/>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08BD43-EA67-4F95-A405-5F9BD661C25A}" type="datetimeFigureOut">
              <a:rPr lang="en-AU" smtClean="0"/>
              <a:t>25/10/2017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AA68FC7-411E-416F-8B25-1978E7C7CAA2}" type="slidenum">
              <a:rPr lang="en-AU" smtClean="0"/>
              <a:t>‹#›</a:t>
            </a:fld>
            <a:endParaRPr lang="en-AU"/>
          </a:p>
        </p:txBody>
      </p:sp>
    </p:spTree>
    <p:extLst>
      <p:ext uri="{BB962C8B-B14F-4D97-AF65-F5344CB8AC3E}">
        <p14:creationId xmlns:p14="http://schemas.microsoft.com/office/powerpoint/2010/main" val="3817432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8BD43-EA67-4F95-A405-5F9BD661C25A}" type="datetimeFigureOut">
              <a:rPr lang="en-AU" smtClean="0"/>
              <a:t>25/10/2017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AA68FC7-411E-416F-8B25-1978E7C7CAA2}" type="slidenum">
              <a:rPr lang="en-AU" smtClean="0"/>
              <a:t>‹#›</a:t>
            </a:fld>
            <a:endParaRPr lang="en-AU"/>
          </a:p>
        </p:txBody>
      </p:sp>
    </p:spTree>
    <p:extLst>
      <p:ext uri="{BB962C8B-B14F-4D97-AF65-F5344CB8AC3E}">
        <p14:creationId xmlns:p14="http://schemas.microsoft.com/office/powerpoint/2010/main" val="3926848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8BD43-EA67-4F95-A405-5F9BD661C25A}" type="datetimeFigureOut">
              <a:rPr lang="en-AU" smtClean="0"/>
              <a:t>25/10/2017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AA68FC7-411E-416F-8B25-1978E7C7CAA2}" type="slidenum">
              <a:rPr lang="en-AU" smtClean="0"/>
              <a:t>‹#›</a:t>
            </a:fld>
            <a:endParaRPr lang="en-AU"/>
          </a:p>
        </p:txBody>
      </p:sp>
    </p:spTree>
    <p:extLst>
      <p:ext uri="{BB962C8B-B14F-4D97-AF65-F5344CB8AC3E}">
        <p14:creationId xmlns:p14="http://schemas.microsoft.com/office/powerpoint/2010/main" val="4125526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8BD43-EA67-4F95-A405-5F9BD661C25A}" type="datetimeFigureOut">
              <a:rPr lang="en-AU" smtClean="0"/>
              <a:t>25/10/2017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AA68FC7-411E-416F-8B25-1978E7C7CAA2}" type="slidenum">
              <a:rPr lang="en-AU" smtClean="0"/>
              <a:t>‹#›</a:t>
            </a:fld>
            <a:endParaRPr lang="en-AU"/>
          </a:p>
        </p:txBody>
      </p:sp>
    </p:spTree>
    <p:extLst>
      <p:ext uri="{BB962C8B-B14F-4D97-AF65-F5344CB8AC3E}">
        <p14:creationId xmlns:p14="http://schemas.microsoft.com/office/powerpoint/2010/main" val="1947403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08BD43-EA67-4F95-A405-5F9BD661C25A}" type="datetimeFigureOut">
              <a:rPr lang="en-AU" smtClean="0"/>
              <a:t>25/10/2017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AA68FC7-411E-416F-8B25-1978E7C7CAA2}" type="slidenum">
              <a:rPr lang="en-AU" smtClean="0"/>
              <a:t>‹#›</a:t>
            </a:fld>
            <a:endParaRPr lang="en-AU"/>
          </a:p>
        </p:txBody>
      </p:sp>
    </p:spTree>
    <p:extLst>
      <p:ext uri="{BB962C8B-B14F-4D97-AF65-F5344CB8AC3E}">
        <p14:creationId xmlns:p14="http://schemas.microsoft.com/office/powerpoint/2010/main" val="1249324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08BD43-EA67-4F95-A405-5F9BD661C25A}" type="datetimeFigureOut">
              <a:rPr lang="en-AU" smtClean="0"/>
              <a:t>25/10/2017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AA68FC7-411E-416F-8B25-1978E7C7CAA2}" type="slidenum">
              <a:rPr lang="en-AU" smtClean="0"/>
              <a:t>‹#›</a:t>
            </a:fld>
            <a:endParaRPr lang="en-AU"/>
          </a:p>
        </p:txBody>
      </p:sp>
    </p:spTree>
    <p:extLst>
      <p:ext uri="{BB962C8B-B14F-4D97-AF65-F5344CB8AC3E}">
        <p14:creationId xmlns:p14="http://schemas.microsoft.com/office/powerpoint/2010/main" val="2362474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08BD43-EA67-4F95-A405-5F9BD661C25A}" type="datetimeFigureOut">
              <a:rPr lang="en-AU" smtClean="0"/>
              <a:t>25/10/2017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AA68FC7-411E-416F-8B25-1978E7C7CAA2}" type="slidenum">
              <a:rPr lang="en-AU" smtClean="0"/>
              <a:t>‹#›</a:t>
            </a:fld>
            <a:endParaRPr lang="en-AU"/>
          </a:p>
        </p:txBody>
      </p:sp>
    </p:spTree>
    <p:extLst>
      <p:ext uri="{BB962C8B-B14F-4D97-AF65-F5344CB8AC3E}">
        <p14:creationId xmlns:p14="http://schemas.microsoft.com/office/powerpoint/2010/main" val="711105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08BD43-EA67-4F95-A405-5F9BD661C25A}" type="datetimeFigureOut">
              <a:rPr lang="en-AU" smtClean="0"/>
              <a:t>25/10/2017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AA68FC7-411E-416F-8B25-1978E7C7CAA2}" type="slidenum">
              <a:rPr lang="en-AU" smtClean="0"/>
              <a:t>‹#›</a:t>
            </a:fld>
            <a:endParaRPr lang="en-AU"/>
          </a:p>
        </p:txBody>
      </p:sp>
    </p:spTree>
    <p:extLst>
      <p:ext uri="{BB962C8B-B14F-4D97-AF65-F5344CB8AC3E}">
        <p14:creationId xmlns:p14="http://schemas.microsoft.com/office/powerpoint/2010/main" val="3468327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08BD43-EA67-4F95-A405-5F9BD661C25A}" type="datetimeFigureOut">
              <a:rPr lang="en-AU" smtClean="0"/>
              <a:t>25/10/2017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AA68FC7-411E-416F-8B25-1978E7C7CAA2}" type="slidenum">
              <a:rPr lang="en-AU" smtClean="0"/>
              <a:t>‹#›</a:t>
            </a:fld>
            <a:endParaRPr lang="en-AU"/>
          </a:p>
        </p:txBody>
      </p:sp>
    </p:spTree>
    <p:extLst>
      <p:ext uri="{BB962C8B-B14F-4D97-AF65-F5344CB8AC3E}">
        <p14:creationId xmlns:p14="http://schemas.microsoft.com/office/powerpoint/2010/main" val="1183767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5D08BD43-EA67-4F95-A405-5F9BD661C25A}" type="datetimeFigureOut">
              <a:rPr lang="en-AU" smtClean="0"/>
              <a:t>25/10/2017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AA68FC7-411E-416F-8B25-1978E7C7CAA2}" type="slidenum">
              <a:rPr lang="en-AU" smtClean="0"/>
              <a:t>‹#›</a:t>
            </a:fld>
            <a:endParaRPr lang="en-AU"/>
          </a:p>
        </p:txBody>
      </p:sp>
    </p:spTree>
    <p:extLst>
      <p:ext uri="{BB962C8B-B14F-4D97-AF65-F5344CB8AC3E}">
        <p14:creationId xmlns:p14="http://schemas.microsoft.com/office/powerpoint/2010/main" val="3604118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5D08BD43-EA67-4F95-A405-5F9BD661C25A}" type="datetimeFigureOut">
              <a:rPr lang="en-AU" smtClean="0"/>
              <a:t>25/10/2017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AA68FC7-411E-416F-8B25-1978E7C7CAA2}" type="slidenum">
              <a:rPr lang="en-AU" smtClean="0"/>
              <a:t>‹#›</a:t>
            </a:fld>
            <a:endParaRPr lang="en-AU"/>
          </a:p>
        </p:txBody>
      </p:sp>
    </p:spTree>
    <p:extLst>
      <p:ext uri="{BB962C8B-B14F-4D97-AF65-F5344CB8AC3E}">
        <p14:creationId xmlns:p14="http://schemas.microsoft.com/office/powerpoint/2010/main" val="2814770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5D08BD43-EA67-4F95-A405-5F9BD661C25A}" type="datetimeFigureOut">
              <a:rPr lang="en-AU" smtClean="0"/>
              <a:t>25/10/2017</a:t>
            </a:fld>
            <a:endParaRPr lang="en-AU"/>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6AA68FC7-411E-416F-8B25-1978E7C7CAA2}" type="slidenum">
              <a:rPr lang="en-AU" smtClean="0"/>
              <a:t>‹#›</a:t>
            </a:fld>
            <a:endParaRPr lang="en-AU"/>
          </a:p>
        </p:txBody>
      </p:sp>
    </p:spTree>
    <p:extLst>
      <p:ext uri="{BB962C8B-B14F-4D97-AF65-F5344CB8AC3E}">
        <p14:creationId xmlns:p14="http://schemas.microsoft.com/office/powerpoint/2010/main" val="34120209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D58C-B520-41A0-8ED1-12D237DF4BF4}"/>
              </a:ext>
            </a:extLst>
          </p:cNvPr>
          <p:cNvSpPr>
            <a:spLocks noGrp="1"/>
          </p:cNvSpPr>
          <p:nvPr>
            <p:ph type="ctrTitle"/>
          </p:nvPr>
        </p:nvSpPr>
        <p:spPr>
          <a:xfrm>
            <a:off x="1069204" y="395931"/>
            <a:ext cx="12851448" cy="1068002"/>
          </a:xfrm>
        </p:spPr>
        <p:txBody>
          <a:bodyPr>
            <a:normAutofit fontScale="90000"/>
          </a:bodyPr>
          <a:lstStyle/>
          <a:p>
            <a:r>
              <a:rPr lang="en-AU" sz="8000" dirty="0"/>
              <a:t>Study Mates</a:t>
            </a:r>
          </a:p>
        </p:txBody>
      </p:sp>
      <p:sp>
        <p:nvSpPr>
          <p:cNvPr id="3" name="Subtitle 2">
            <a:extLst>
              <a:ext uri="{FF2B5EF4-FFF2-40B4-BE49-F238E27FC236}">
                <a16:creationId xmlns:a16="http://schemas.microsoft.com/office/drawing/2014/main" id="{1578C1C2-7AB2-4CE2-A503-F85A08D36FE7}"/>
              </a:ext>
            </a:extLst>
          </p:cNvPr>
          <p:cNvSpPr>
            <a:spLocks noGrp="1"/>
          </p:cNvSpPr>
          <p:nvPr>
            <p:ph type="subTitle" idx="1"/>
          </p:nvPr>
        </p:nvSpPr>
        <p:spPr>
          <a:xfrm>
            <a:off x="705551" y="7026903"/>
            <a:ext cx="6668015" cy="7054049"/>
          </a:xfrm>
        </p:spPr>
        <p:txBody>
          <a:bodyPr>
            <a:normAutofit/>
          </a:bodyPr>
          <a:lstStyle/>
          <a:p>
            <a:pPr algn="l"/>
            <a:r>
              <a:rPr lang="en-AU" sz="2800" dirty="0"/>
              <a:t>Why is group study necessary?</a:t>
            </a:r>
          </a:p>
          <a:p>
            <a:pPr marL="514350" indent="-514350" algn="l">
              <a:buFont typeface="+mj-lt"/>
              <a:buAutoNum type="arabicPeriod"/>
            </a:pPr>
            <a:r>
              <a:rPr lang="en-AU" sz="2400" dirty="0"/>
              <a:t>Helps with Procrastination</a:t>
            </a:r>
          </a:p>
          <a:p>
            <a:pPr marL="1213180" lvl="1" indent="-457200" algn="l">
              <a:buFont typeface="Arial" panose="020B0604020202020204" pitchFamily="34" charset="0"/>
              <a:buChar char="•"/>
            </a:pPr>
            <a:r>
              <a:rPr lang="en-AU" sz="2000" dirty="0"/>
              <a:t>Many students tend to cram/rush assignments and tests on the eve of the due date. Being in study groups, meeting at scheduled times can keep members from procrastinating  </a:t>
            </a:r>
            <a:endParaRPr lang="en-AU" sz="2400" dirty="0"/>
          </a:p>
          <a:p>
            <a:pPr algn="l"/>
            <a:r>
              <a:rPr lang="en-AU" sz="2400" dirty="0"/>
              <a:t>2. Understand information more efficiently </a:t>
            </a:r>
          </a:p>
          <a:p>
            <a:pPr marL="1213180" lvl="1" indent="-457200" algn="l">
              <a:buFont typeface="Arial" panose="020B0604020202020204" pitchFamily="34" charset="0"/>
              <a:buChar char="•"/>
            </a:pPr>
            <a:r>
              <a:rPr lang="en-AU" sz="2000" dirty="0"/>
              <a:t>By sharing individuals unique talents and insights group members are able to fill in gaps in their knowledge all the while reinforcing their strengths.</a:t>
            </a:r>
          </a:p>
          <a:p>
            <a:pPr marL="1213180" lvl="1" indent="-457200" algn="l">
              <a:buFont typeface="Arial" panose="020B0604020202020204" pitchFamily="34" charset="0"/>
              <a:buChar char="•"/>
            </a:pPr>
            <a:r>
              <a:rPr lang="en-AU" sz="2000" dirty="0"/>
              <a:t>By having the opportunity to explain concepts</a:t>
            </a:r>
          </a:p>
          <a:p>
            <a:pPr algn="l"/>
            <a:r>
              <a:rPr lang="en-AU" sz="2400" dirty="0"/>
              <a:t>3. Good Company</a:t>
            </a:r>
          </a:p>
          <a:p>
            <a:pPr marL="1213180" lvl="1" indent="-457200" algn="l">
              <a:buFont typeface="Arial" panose="020B0604020202020204" pitchFamily="34" charset="0"/>
              <a:buChar char="•"/>
            </a:pPr>
            <a:r>
              <a:rPr lang="en-AU" sz="2000" dirty="0"/>
              <a:t>Studying by yourself can be boring and monotonous, leading students to avoid it. Study groups bring a positive social aspect where problems can be discussed help making it more enjoyable</a:t>
            </a:r>
          </a:p>
          <a:p>
            <a:pPr algn="l"/>
            <a:r>
              <a:rPr lang="en-AU" sz="2000" i="1" dirty="0"/>
              <a:t>Source:  Montclair State University. “Study Group Tips and Advantages.”: </a:t>
            </a:r>
          </a:p>
        </p:txBody>
      </p:sp>
      <p:sp>
        <p:nvSpPr>
          <p:cNvPr id="5" name="Subtitle 2">
            <a:extLst>
              <a:ext uri="{FF2B5EF4-FFF2-40B4-BE49-F238E27FC236}">
                <a16:creationId xmlns:a16="http://schemas.microsoft.com/office/drawing/2014/main" id="{01E7000B-7CA2-4F67-B346-6AA84B4B4F89}"/>
              </a:ext>
            </a:extLst>
          </p:cNvPr>
          <p:cNvSpPr txBox="1">
            <a:spLocks/>
          </p:cNvSpPr>
          <p:nvPr/>
        </p:nvSpPr>
        <p:spPr>
          <a:xfrm>
            <a:off x="705554" y="2134745"/>
            <a:ext cx="6668012" cy="4933841"/>
          </a:xfrm>
          <a:prstGeom prst="rect">
            <a:avLst/>
          </a:prstGeom>
        </p:spPr>
        <p:txBody>
          <a:bodyPr vert="horz" lIns="91440" tIns="45720" rIns="91440" bIns="45720" rtlCol="0">
            <a:normAutofit/>
          </a:bodyPr>
          <a:lstStyle>
            <a:lvl1pPr marL="0" indent="0" algn="ctr" defTabSz="1511960" rtl="0" eaLnBrk="1" latinLnBrk="0" hangingPunct="1">
              <a:lnSpc>
                <a:spcPct val="90000"/>
              </a:lnSpc>
              <a:spcBef>
                <a:spcPts val="1654"/>
              </a:spcBef>
              <a:buFont typeface="Arial" panose="020B0604020202020204" pitchFamily="34" charset="0"/>
              <a:buNone/>
              <a:defRPr sz="3968" kern="1200">
                <a:solidFill>
                  <a:schemeClr val="tx1"/>
                </a:solidFill>
                <a:latin typeface="+mn-lt"/>
                <a:ea typeface="+mn-ea"/>
                <a:cs typeface="+mn-cs"/>
              </a:defRPr>
            </a:lvl1pPr>
            <a:lvl2pPr marL="755980" indent="0" algn="ctr" defTabSz="1511960" rtl="0" eaLnBrk="1" latinLnBrk="0" hangingPunct="1">
              <a:lnSpc>
                <a:spcPct val="90000"/>
              </a:lnSpc>
              <a:spcBef>
                <a:spcPts val="827"/>
              </a:spcBef>
              <a:buFont typeface="Arial" panose="020B0604020202020204" pitchFamily="34" charset="0"/>
              <a:buNone/>
              <a:defRPr sz="3307" kern="1200">
                <a:solidFill>
                  <a:schemeClr val="tx1"/>
                </a:solidFill>
                <a:latin typeface="+mn-lt"/>
                <a:ea typeface="+mn-ea"/>
                <a:cs typeface="+mn-cs"/>
              </a:defRPr>
            </a:lvl2pPr>
            <a:lvl3pPr marL="1511960" indent="0" algn="ctr" defTabSz="1511960" rtl="0" eaLnBrk="1" latinLnBrk="0" hangingPunct="1">
              <a:lnSpc>
                <a:spcPct val="90000"/>
              </a:lnSpc>
              <a:spcBef>
                <a:spcPts val="827"/>
              </a:spcBef>
              <a:buFont typeface="Arial" panose="020B0604020202020204" pitchFamily="34" charset="0"/>
              <a:buNone/>
              <a:defRPr sz="2976" kern="1200">
                <a:solidFill>
                  <a:schemeClr val="tx1"/>
                </a:solidFill>
                <a:latin typeface="+mn-lt"/>
                <a:ea typeface="+mn-ea"/>
                <a:cs typeface="+mn-cs"/>
              </a:defRPr>
            </a:lvl3pPr>
            <a:lvl4pPr marL="226794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4pPr>
            <a:lvl5pPr marL="302392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5pPr>
            <a:lvl6pPr marL="377990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6pPr>
            <a:lvl7pPr marL="453588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7pPr>
            <a:lvl8pPr marL="529186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8pPr>
            <a:lvl9pPr marL="6047842"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9pPr>
          </a:lstStyle>
          <a:p>
            <a:pPr algn="l"/>
            <a:r>
              <a:rPr lang="en-AU" sz="2800" dirty="0"/>
              <a:t>Overview</a:t>
            </a:r>
          </a:p>
          <a:p>
            <a:pPr algn="l"/>
            <a:r>
              <a:rPr lang="en-AU" sz="2000" dirty="0"/>
              <a:t>Universities provide the environment to facilitate group study by giving students free access to rooms and tables which groups can be stationed at. However, they do not provide tools for students to form and organise study groups. Study Mates aims to address this.</a:t>
            </a:r>
          </a:p>
          <a:p>
            <a:pPr algn="l"/>
            <a:r>
              <a:rPr lang="en-AU" sz="2000" dirty="0"/>
              <a:t>Study Mates is a mobile application designed to connect students together by providing a platform where they can organise study group sessions using the facilities accessible at University. It provides a map view of the university  and displays study sessions that are on going or scheduled and provides navigation assistance to help students find these groups. Students can also start study groups by providing the details such as subject, time and location and have them appear on the map.</a:t>
            </a:r>
          </a:p>
          <a:p>
            <a:pPr algn="l"/>
            <a:endParaRPr lang="en-AU" sz="2800" dirty="0"/>
          </a:p>
          <a:p>
            <a:pPr algn="l"/>
            <a:endParaRPr lang="en-AU" dirty="0"/>
          </a:p>
        </p:txBody>
      </p:sp>
      <p:sp>
        <p:nvSpPr>
          <p:cNvPr id="6" name="Subtitle 2">
            <a:extLst>
              <a:ext uri="{FF2B5EF4-FFF2-40B4-BE49-F238E27FC236}">
                <a16:creationId xmlns:a16="http://schemas.microsoft.com/office/drawing/2014/main" id="{E7206CC9-0492-442A-943A-658513ED1C65}"/>
              </a:ext>
            </a:extLst>
          </p:cNvPr>
          <p:cNvSpPr txBox="1">
            <a:spLocks/>
          </p:cNvSpPr>
          <p:nvPr/>
        </p:nvSpPr>
        <p:spPr>
          <a:xfrm>
            <a:off x="8162255" y="1463370"/>
            <a:ext cx="5254140" cy="842212"/>
          </a:xfrm>
          <a:prstGeom prst="rect">
            <a:avLst/>
          </a:prstGeom>
        </p:spPr>
        <p:txBody>
          <a:bodyPr vert="horz" lIns="91440" tIns="45720" rIns="91440" bIns="45720" rtlCol="0">
            <a:normAutofit/>
          </a:bodyPr>
          <a:lstStyle>
            <a:lvl1pPr marL="0" indent="0" algn="ctr" defTabSz="1511960" rtl="0" eaLnBrk="1" latinLnBrk="0" hangingPunct="1">
              <a:lnSpc>
                <a:spcPct val="90000"/>
              </a:lnSpc>
              <a:spcBef>
                <a:spcPts val="1654"/>
              </a:spcBef>
              <a:buFont typeface="Arial" panose="020B0604020202020204" pitchFamily="34" charset="0"/>
              <a:buNone/>
              <a:defRPr sz="3968" kern="1200">
                <a:solidFill>
                  <a:schemeClr val="tx1"/>
                </a:solidFill>
                <a:latin typeface="+mn-lt"/>
                <a:ea typeface="+mn-ea"/>
                <a:cs typeface="+mn-cs"/>
              </a:defRPr>
            </a:lvl1pPr>
            <a:lvl2pPr marL="755980" indent="0" algn="ctr" defTabSz="1511960" rtl="0" eaLnBrk="1" latinLnBrk="0" hangingPunct="1">
              <a:lnSpc>
                <a:spcPct val="90000"/>
              </a:lnSpc>
              <a:spcBef>
                <a:spcPts val="827"/>
              </a:spcBef>
              <a:buFont typeface="Arial" panose="020B0604020202020204" pitchFamily="34" charset="0"/>
              <a:buNone/>
              <a:defRPr sz="3307" kern="1200">
                <a:solidFill>
                  <a:schemeClr val="tx1"/>
                </a:solidFill>
                <a:latin typeface="+mn-lt"/>
                <a:ea typeface="+mn-ea"/>
                <a:cs typeface="+mn-cs"/>
              </a:defRPr>
            </a:lvl2pPr>
            <a:lvl3pPr marL="1511960" indent="0" algn="ctr" defTabSz="1511960" rtl="0" eaLnBrk="1" latinLnBrk="0" hangingPunct="1">
              <a:lnSpc>
                <a:spcPct val="90000"/>
              </a:lnSpc>
              <a:spcBef>
                <a:spcPts val="827"/>
              </a:spcBef>
              <a:buFont typeface="Arial" panose="020B0604020202020204" pitchFamily="34" charset="0"/>
              <a:buNone/>
              <a:defRPr sz="2976" kern="1200">
                <a:solidFill>
                  <a:schemeClr val="tx1"/>
                </a:solidFill>
                <a:latin typeface="+mn-lt"/>
                <a:ea typeface="+mn-ea"/>
                <a:cs typeface="+mn-cs"/>
              </a:defRPr>
            </a:lvl3pPr>
            <a:lvl4pPr marL="226794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4pPr>
            <a:lvl5pPr marL="302392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5pPr>
            <a:lvl6pPr marL="377990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6pPr>
            <a:lvl7pPr marL="453588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7pPr>
            <a:lvl8pPr marL="529186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8pPr>
            <a:lvl9pPr marL="6047842"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9pPr>
          </a:lstStyle>
          <a:p>
            <a:pPr algn="l"/>
            <a:r>
              <a:rPr lang="en-AU" sz="4800" dirty="0"/>
              <a:t>Design Process</a:t>
            </a:r>
            <a:endParaRPr lang="en-AU" sz="4000" dirty="0"/>
          </a:p>
        </p:txBody>
      </p:sp>
      <p:sp>
        <p:nvSpPr>
          <p:cNvPr id="7" name="Subtitle 2">
            <a:extLst>
              <a:ext uri="{FF2B5EF4-FFF2-40B4-BE49-F238E27FC236}">
                <a16:creationId xmlns:a16="http://schemas.microsoft.com/office/drawing/2014/main" id="{6E5D38E3-C557-414E-A5C1-DAAD720D94D7}"/>
              </a:ext>
            </a:extLst>
          </p:cNvPr>
          <p:cNvSpPr txBox="1">
            <a:spLocks/>
          </p:cNvSpPr>
          <p:nvPr/>
        </p:nvSpPr>
        <p:spPr>
          <a:xfrm>
            <a:off x="705554" y="1460706"/>
            <a:ext cx="5254140" cy="793082"/>
          </a:xfrm>
          <a:prstGeom prst="rect">
            <a:avLst/>
          </a:prstGeom>
        </p:spPr>
        <p:txBody>
          <a:bodyPr vert="horz" lIns="91440" tIns="45720" rIns="91440" bIns="45720" rtlCol="0">
            <a:normAutofit/>
          </a:bodyPr>
          <a:lstStyle>
            <a:lvl1pPr marL="0" indent="0" algn="ctr" defTabSz="1511960" rtl="0" eaLnBrk="1" latinLnBrk="0" hangingPunct="1">
              <a:lnSpc>
                <a:spcPct val="90000"/>
              </a:lnSpc>
              <a:spcBef>
                <a:spcPts val="1654"/>
              </a:spcBef>
              <a:buFont typeface="Arial" panose="020B0604020202020204" pitchFamily="34" charset="0"/>
              <a:buNone/>
              <a:defRPr sz="3968" kern="1200">
                <a:solidFill>
                  <a:schemeClr val="tx1"/>
                </a:solidFill>
                <a:latin typeface="+mn-lt"/>
                <a:ea typeface="+mn-ea"/>
                <a:cs typeface="+mn-cs"/>
              </a:defRPr>
            </a:lvl1pPr>
            <a:lvl2pPr marL="755980" indent="0" algn="ctr" defTabSz="1511960" rtl="0" eaLnBrk="1" latinLnBrk="0" hangingPunct="1">
              <a:lnSpc>
                <a:spcPct val="90000"/>
              </a:lnSpc>
              <a:spcBef>
                <a:spcPts val="827"/>
              </a:spcBef>
              <a:buFont typeface="Arial" panose="020B0604020202020204" pitchFamily="34" charset="0"/>
              <a:buNone/>
              <a:defRPr sz="3307" kern="1200">
                <a:solidFill>
                  <a:schemeClr val="tx1"/>
                </a:solidFill>
                <a:latin typeface="+mn-lt"/>
                <a:ea typeface="+mn-ea"/>
                <a:cs typeface="+mn-cs"/>
              </a:defRPr>
            </a:lvl2pPr>
            <a:lvl3pPr marL="1511960" indent="0" algn="ctr" defTabSz="1511960" rtl="0" eaLnBrk="1" latinLnBrk="0" hangingPunct="1">
              <a:lnSpc>
                <a:spcPct val="90000"/>
              </a:lnSpc>
              <a:spcBef>
                <a:spcPts val="827"/>
              </a:spcBef>
              <a:buFont typeface="Arial" panose="020B0604020202020204" pitchFamily="34" charset="0"/>
              <a:buNone/>
              <a:defRPr sz="2976" kern="1200">
                <a:solidFill>
                  <a:schemeClr val="tx1"/>
                </a:solidFill>
                <a:latin typeface="+mn-lt"/>
                <a:ea typeface="+mn-ea"/>
                <a:cs typeface="+mn-cs"/>
              </a:defRPr>
            </a:lvl3pPr>
            <a:lvl4pPr marL="226794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4pPr>
            <a:lvl5pPr marL="302392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5pPr>
            <a:lvl6pPr marL="377990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6pPr>
            <a:lvl7pPr marL="453588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7pPr>
            <a:lvl8pPr marL="529186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8pPr>
            <a:lvl9pPr marL="6047842"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9pPr>
          </a:lstStyle>
          <a:p>
            <a:pPr algn="l"/>
            <a:r>
              <a:rPr lang="en-AU" sz="4800" dirty="0"/>
              <a:t>Introduction</a:t>
            </a:r>
          </a:p>
        </p:txBody>
      </p:sp>
      <p:sp>
        <p:nvSpPr>
          <p:cNvPr id="8" name="Subtitle 2">
            <a:extLst>
              <a:ext uri="{FF2B5EF4-FFF2-40B4-BE49-F238E27FC236}">
                <a16:creationId xmlns:a16="http://schemas.microsoft.com/office/drawing/2014/main" id="{6638E8E1-0134-47B4-BB45-795DE0EA666C}"/>
              </a:ext>
            </a:extLst>
          </p:cNvPr>
          <p:cNvSpPr txBox="1">
            <a:spLocks/>
          </p:cNvSpPr>
          <p:nvPr/>
        </p:nvSpPr>
        <p:spPr>
          <a:xfrm>
            <a:off x="8162255" y="2213782"/>
            <a:ext cx="6191794" cy="2110094"/>
          </a:xfrm>
          <a:prstGeom prst="rect">
            <a:avLst/>
          </a:prstGeom>
        </p:spPr>
        <p:txBody>
          <a:bodyPr vert="horz" lIns="91440" tIns="45720" rIns="91440" bIns="45720" rtlCol="0">
            <a:normAutofit/>
          </a:bodyPr>
          <a:lstStyle>
            <a:lvl1pPr marL="0" indent="0" algn="ctr" defTabSz="1511960" rtl="0" eaLnBrk="1" latinLnBrk="0" hangingPunct="1">
              <a:lnSpc>
                <a:spcPct val="90000"/>
              </a:lnSpc>
              <a:spcBef>
                <a:spcPts val="1654"/>
              </a:spcBef>
              <a:buFont typeface="Arial" panose="020B0604020202020204" pitchFamily="34" charset="0"/>
              <a:buNone/>
              <a:defRPr sz="3968" kern="1200">
                <a:solidFill>
                  <a:schemeClr val="tx1"/>
                </a:solidFill>
                <a:latin typeface="+mn-lt"/>
                <a:ea typeface="+mn-ea"/>
                <a:cs typeface="+mn-cs"/>
              </a:defRPr>
            </a:lvl1pPr>
            <a:lvl2pPr marL="755980" indent="0" algn="ctr" defTabSz="1511960" rtl="0" eaLnBrk="1" latinLnBrk="0" hangingPunct="1">
              <a:lnSpc>
                <a:spcPct val="90000"/>
              </a:lnSpc>
              <a:spcBef>
                <a:spcPts val="827"/>
              </a:spcBef>
              <a:buFont typeface="Arial" panose="020B0604020202020204" pitchFamily="34" charset="0"/>
              <a:buNone/>
              <a:defRPr sz="3307" kern="1200">
                <a:solidFill>
                  <a:schemeClr val="tx1"/>
                </a:solidFill>
                <a:latin typeface="+mn-lt"/>
                <a:ea typeface="+mn-ea"/>
                <a:cs typeface="+mn-cs"/>
              </a:defRPr>
            </a:lvl2pPr>
            <a:lvl3pPr marL="1511960" indent="0" algn="ctr" defTabSz="1511960" rtl="0" eaLnBrk="1" latinLnBrk="0" hangingPunct="1">
              <a:lnSpc>
                <a:spcPct val="90000"/>
              </a:lnSpc>
              <a:spcBef>
                <a:spcPts val="827"/>
              </a:spcBef>
              <a:buFont typeface="Arial" panose="020B0604020202020204" pitchFamily="34" charset="0"/>
              <a:buNone/>
              <a:defRPr sz="2976" kern="1200">
                <a:solidFill>
                  <a:schemeClr val="tx1"/>
                </a:solidFill>
                <a:latin typeface="+mn-lt"/>
                <a:ea typeface="+mn-ea"/>
                <a:cs typeface="+mn-cs"/>
              </a:defRPr>
            </a:lvl3pPr>
            <a:lvl4pPr marL="226794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4pPr>
            <a:lvl5pPr marL="302392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5pPr>
            <a:lvl6pPr marL="377990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6pPr>
            <a:lvl7pPr marL="453588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7pPr>
            <a:lvl8pPr marL="529186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8pPr>
            <a:lvl9pPr marL="6047842"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9pPr>
          </a:lstStyle>
          <a:p>
            <a:pPr algn="l"/>
            <a:r>
              <a:rPr lang="en-AU" sz="2800" dirty="0"/>
              <a:t>User Input/Research</a:t>
            </a:r>
          </a:p>
          <a:p>
            <a:pPr algn="l"/>
            <a:r>
              <a:rPr lang="en-AU" sz="2000" dirty="0"/>
              <a:t>User interviews were conducted on UQ students to obtain a clearer view of the problem space and Identify students need/pains when it comes to group study. Research was conducted to identify if there were similar applications in the problem space and the significance of group study. </a:t>
            </a:r>
          </a:p>
          <a:p>
            <a:pPr algn="l"/>
            <a:endParaRPr lang="en-AU" sz="3600" dirty="0"/>
          </a:p>
          <a:p>
            <a:pPr algn="l"/>
            <a:endParaRPr lang="en-AU" sz="3600" dirty="0"/>
          </a:p>
        </p:txBody>
      </p:sp>
      <p:sp>
        <p:nvSpPr>
          <p:cNvPr id="9" name="Subtitle 2">
            <a:extLst>
              <a:ext uri="{FF2B5EF4-FFF2-40B4-BE49-F238E27FC236}">
                <a16:creationId xmlns:a16="http://schemas.microsoft.com/office/drawing/2014/main" id="{AF5D7577-1399-48D7-BE86-F652A2411E38}"/>
              </a:ext>
            </a:extLst>
          </p:cNvPr>
          <p:cNvSpPr txBox="1">
            <a:spLocks/>
          </p:cNvSpPr>
          <p:nvPr/>
        </p:nvSpPr>
        <p:spPr>
          <a:xfrm>
            <a:off x="8165711" y="4460014"/>
            <a:ext cx="6191794" cy="2343594"/>
          </a:xfrm>
          <a:prstGeom prst="rect">
            <a:avLst/>
          </a:prstGeom>
        </p:spPr>
        <p:txBody>
          <a:bodyPr vert="horz" lIns="91440" tIns="45720" rIns="91440" bIns="45720" rtlCol="0">
            <a:normAutofit/>
          </a:bodyPr>
          <a:lstStyle>
            <a:lvl1pPr marL="0" indent="0" algn="ctr" defTabSz="1511960" rtl="0" eaLnBrk="1" latinLnBrk="0" hangingPunct="1">
              <a:lnSpc>
                <a:spcPct val="90000"/>
              </a:lnSpc>
              <a:spcBef>
                <a:spcPts val="1654"/>
              </a:spcBef>
              <a:buFont typeface="Arial" panose="020B0604020202020204" pitchFamily="34" charset="0"/>
              <a:buNone/>
              <a:defRPr sz="3968" kern="1200">
                <a:solidFill>
                  <a:schemeClr val="tx1"/>
                </a:solidFill>
                <a:latin typeface="+mn-lt"/>
                <a:ea typeface="+mn-ea"/>
                <a:cs typeface="+mn-cs"/>
              </a:defRPr>
            </a:lvl1pPr>
            <a:lvl2pPr marL="755980" indent="0" algn="ctr" defTabSz="1511960" rtl="0" eaLnBrk="1" latinLnBrk="0" hangingPunct="1">
              <a:lnSpc>
                <a:spcPct val="90000"/>
              </a:lnSpc>
              <a:spcBef>
                <a:spcPts val="827"/>
              </a:spcBef>
              <a:buFont typeface="Arial" panose="020B0604020202020204" pitchFamily="34" charset="0"/>
              <a:buNone/>
              <a:defRPr sz="3307" kern="1200">
                <a:solidFill>
                  <a:schemeClr val="tx1"/>
                </a:solidFill>
                <a:latin typeface="+mn-lt"/>
                <a:ea typeface="+mn-ea"/>
                <a:cs typeface="+mn-cs"/>
              </a:defRPr>
            </a:lvl2pPr>
            <a:lvl3pPr marL="1511960" indent="0" algn="ctr" defTabSz="1511960" rtl="0" eaLnBrk="1" latinLnBrk="0" hangingPunct="1">
              <a:lnSpc>
                <a:spcPct val="90000"/>
              </a:lnSpc>
              <a:spcBef>
                <a:spcPts val="827"/>
              </a:spcBef>
              <a:buFont typeface="Arial" panose="020B0604020202020204" pitchFamily="34" charset="0"/>
              <a:buNone/>
              <a:defRPr sz="2976" kern="1200">
                <a:solidFill>
                  <a:schemeClr val="tx1"/>
                </a:solidFill>
                <a:latin typeface="+mn-lt"/>
                <a:ea typeface="+mn-ea"/>
                <a:cs typeface="+mn-cs"/>
              </a:defRPr>
            </a:lvl3pPr>
            <a:lvl4pPr marL="226794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4pPr>
            <a:lvl5pPr marL="302392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5pPr>
            <a:lvl6pPr marL="377990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6pPr>
            <a:lvl7pPr marL="453588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7pPr>
            <a:lvl8pPr marL="529186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8pPr>
            <a:lvl9pPr marL="6047842"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9pPr>
          </a:lstStyle>
          <a:p>
            <a:pPr algn="l"/>
            <a:r>
              <a:rPr lang="en-AU" sz="2800" dirty="0"/>
              <a:t>Initial Conceptual Design</a:t>
            </a:r>
          </a:p>
          <a:p>
            <a:pPr algn="l"/>
            <a:r>
              <a:rPr lang="en-AU" sz="2000" dirty="0"/>
              <a:t>Wireframes were built to help conceptualise the initial design of the prototype. This design  was then incorporated into our digital prototype using marvel app. The digital prototype allowed us to gain greater feedback from our users by quickly mocking the experience of a fully functioning app.</a:t>
            </a:r>
            <a:endParaRPr lang="en-AU" sz="3200" dirty="0"/>
          </a:p>
        </p:txBody>
      </p:sp>
      <p:sp>
        <p:nvSpPr>
          <p:cNvPr id="10" name="Subtitle 2">
            <a:extLst>
              <a:ext uri="{FF2B5EF4-FFF2-40B4-BE49-F238E27FC236}">
                <a16:creationId xmlns:a16="http://schemas.microsoft.com/office/drawing/2014/main" id="{D360FCD1-2266-4335-AB26-60629EB8B312}"/>
              </a:ext>
            </a:extLst>
          </p:cNvPr>
          <p:cNvSpPr txBox="1">
            <a:spLocks/>
          </p:cNvSpPr>
          <p:nvPr/>
        </p:nvSpPr>
        <p:spPr>
          <a:xfrm>
            <a:off x="8162255" y="9416894"/>
            <a:ext cx="6191794" cy="2644513"/>
          </a:xfrm>
          <a:prstGeom prst="rect">
            <a:avLst/>
          </a:prstGeom>
        </p:spPr>
        <p:txBody>
          <a:bodyPr vert="horz" lIns="91440" tIns="45720" rIns="91440" bIns="45720" rtlCol="0">
            <a:normAutofit/>
          </a:bodyPr>
          <a:lstStyle>
            <a:lvl1pPr marL="0" indent="0" algn="ctr" defTabSz="1511960" rtl="0" eaLnBrk="1" latinLnBrk="0" hangingPunct="1">
              <a:lnSpc>
                <a:spcPct val="90000"/>
              </a:lnSpc>
              <a:spcBef>
                <a:spcPts val="1654"/>
              </a:spcBef>
              <a:buFont typeface="Arial" panose="020B0604020202020204" pitchFamily="34" charset="0"/>
              <a:buNone/>
              <a:defRPr sz="3968" kern="1200">
                <a:solidFill>
                  <a:schemeClr val="tx1"/>
                </a:solidFill>
                <a:latin typeface="+mn-lt"/>
                <a:ea typeface="+mn-ea"/>
                <a:cs typeface="+mn-cs"/>
              </a:defRPr>
            </a:lvl1pPr>
            <a:lvl2pPr marL="755980" indent="0" algn="ctr" defTabSz="1511960" rtl="0" eaLnBrk="1" latinLnBrk="0" hangingPunct="1">
              <a:lnSpc>
                <a:spcPct val="90000"/>
              </a:lnSpc>
              <a:spcBef>
                <a:spcPts val="827"/>
              </a:spcBef>
              <a:buFont typeface="Arial" panose="020B0604020202020204" pitchFamily="34" charset="0"/>
              <a:buNone/>
              <a:defRPr sz="3307" kern="1200">
                <a:solidFill>
                  <a:schemeClr val="tx1"/>
                </a:solidFill>
                <a:latin typeface="+mn-lt"/>
                <a:ea typeface="+mn-ea"/>
                <a:cs typeface="+mn-cs"/>
              </a:defRPr>
            </a:lvl2pPr>
            <a:lvl3pPr marL="1511960" indent="0" algn="ctr" defTabSz="1511960" rtl="0" eaLnBrk="1" latinLnBrk="0" hangingPunct="1">
              <a:lnSpc>
                <a:spcPct val="90000"/>
              </a:lnSpc>
              <a:spcBef>
                <a:spcPts val="827"/>
              </a:spcBef>
              <a:buFont typeface="Arial" panose="020B0604020202020204" pitchFamily="34" charset="0"/>
              <a:buNone/>
              <a:defRPr sz="2976" kern="1200">
                <a:solidFill>
                  <a:schemeClr val="tx1"/>
                </a:solidFill>
                <a:latin typeface="+mn-lt"/>
                <a:ea typeface="+mn-ea"/>
                <a:cs typeface="+mn-cs"/>
              </a:defRPr>
            </a:lvl3pPr>
            <a:lvl4pPr marL="226794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4pPr>
            <a:lvl5pPr marL="302392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5pPr>
            <a:lvl6pPr marL="377990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6pPr>
            <a:lvl7pPr marL="453588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7pPr>
            <a:lvl8pPr marL="529186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8pPr>
            <a:lvl9pPr marL="6047842"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9pPr>
          </a:lstStyle>
          <a:p>
            <a:pPr algn="l"/>
            <a:r>
              <a:rPr lang="en-AU" sz="2800" dirty="0"/>
              <a:t>Prototyping </a:t>
            </a:r>
          </a:p>
          <a:p>
            <a:pPr algn="l"/>
            <a:r>
              <a:rPr lang="en-AU" sz="2000" dirty="0"/>
              <a:t>The prototyping process involved each team member working on different areas. One member was focused on designing and evaluating the digital prototype. While the rest began work on developing the front end and back end  for our app focusing on key features such as joining/starting a group as well as navigation so that these features could be more closely tested using walkthroughs.</a:t>
            </a:r>
            <a:endParaRPr lang="en-AU" sz="3200" dirty="0"/>
          </a:p>
          <a:p>
            <a:pPr algn="l"/>
            <a:endParaRPr lang="en-AU" sz="3200" dirty="0"/>
          </a:p>
          <a:p>
            <a:pPr algn="l"/>
            <a:endParaRPr lang="en-AU" sz="3600" dirty="0"/>
          </a:p>
        </p:txBody>
      </p:sp>
      <p:sp>
        <p:nvSpPr>
          <p:cNvPr id="11" name="Subtitle 2">
            <a:extLst>
              <a:ext uri="{FF2B5EF4-FFF2-40B4-BE49-F238E27FC236}">
                <a16:creationId xmlns:a16="http://schemas.microsoft.com/office/drawing/2014/main" id="{007A71FC-A86E-41BD-86BC-0312B7C79DA4}"/>
              </a:ext>
            </a:extLst>
          </p:cNvPr>
          <p:cNvSpPr txBox="1">
            <a:spLocks/>
          </p:cNvSpPr>
          <p:nvPr/>
        </p:nvSpPr>
        <p:spPr>
          <a:xfrm>
            <a:off x="8162255" y="12061407"/>
            <a:ext cx="6191794" cy="2993337"/>
          </a:xfrm>
          <a:prstGeom prst="rect">
            <a:avLst/>
          </a:prstGeom>
        </p:spPr>
        <p:txBody>
          <a:bodyPr vert="horz" lIns="91440" tIns="45720" rIns="91440" bIns="45720" rtlCol="0">
            <a:normAutofit/>
          </a:bodyPr>
          <a:lstStyle>
            <a:lvl1pPr marL="0" indent="0" algn="ctr" defTabSz="1511960" rtl="0" eaLnBrk="1" latinLnBrk="0" hangingPunct="1">
              <a:lnSpc>
                <a:spcPct val="90000"/>
              </a:lnSpc>
              <a:spcBef>
                <a:spcPts val="1654"/>
              </a:spcBef>
              <a:buFont typeface="Arial" panose="020B0604020202020204" pitchFamily="34" charset="0"/>
              <a:buNone/>
              <a:defRPr sz="3968" kern="1200">
                <a:solidFill>
                  <a:schemeClr val="tx1"/>
                </a:solidFill>
                <a:latin typeface="+mn-lt"/>
                <a:ea typeface="+mn-ea"/>
                <a:cs typeface="+mn-cs"/>
              </a:defRPr>
            </a:lvl1pPr>
            <a:lvl2pPr marL="755980" indent="0" algn="ctr" defTabSz="1511960" rtl="0" eaLnBrk="1" latinLnBrk="0" hangingPunct="1">
              <a:lnSpc>
                <a:spcPct val="90000"/>
              </a:lnSpc>
              <a:spcBef>
                <a:spcPts val="827"/>
              </a:spcBef>
              <a:buFont typeface="Arial" panose="020B0604020202020204" pitchFamily="34" charset="0"/>
              <a:buNone/>
              <a:defRPr sz="3307" kern="1200">
                <a:solidFill>
                  <a:schemeClr val="tx1"/>
                </a:solidFill>
                <a:latin typeface="+mn-lt"/>
                <a:ea typeface="+mn-ea"/>
                <a:cs typeface="+mn-cs"/>
              </a:defRPr>
            </a:lvl2pPr>
            <a:lvl3pPr marL="1511960" indent="0" algn="ctr" defTabSz="1511960" rtl="0" eaLnBrk="1" latinLnBrk="0" hangingPunct="1">
              <a:lnSpc>
                <a:spcPct val="90000"/>
              </a:lnSpc>
              <a:spcBef>
                <a:spcPts val="827"/>
              </a:spcBef>
              <a:buFont typeface="Arial" panose="020B0604020202020204" pitchFamily="34" charset="0"/>
              <a:buNone/>
              <a:defRPr sz="2976" kern="1200">
                <a:solidFill>
                  <a:schemeClr val="tx1"/>
                </a:solidFill>
                <a:latin typeface="+mn-lt"/>
                <a:ea typeface="+mn-ea"/>
                <a:cs typeface="+mn-cs"/>
              </a:defRPr>
            </a:lvl3pPr>
            <a:lvl4pPr marL="226794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4pPr>
            <a:lvl5pPr marL="302392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5pPr>
            <a:lvl6pPr marL="377990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6pPr>
            <a:lvl7pPr marL="453588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7pPr>
            <a:lvl8pPr marL="529186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8pPr>
            <a:lvl9pPr marL="6047842"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9pPr>
          </a:lstStyle>
          <a:p>
            <a:pPr algn="l"/>
            <a:r>
              <a:rPr lang="en-AU" sz="2800" dirty="0"/>
              <a:t>User Testing</a:t>
            </a:r>
          </a:p>
          <a:p>
            <a:pPr algn="l"/>
            <a:r>
              <a:rPr lang="en-AU" sz="2000" dirty="0"/>
              <a:t>After each phase both the app and digital prototype would be tested on the same students we initially interviewed. Feedback from the digital prototype allowed us to further optimise the layout and design of our app. While feedback from the app helped us identify additional needs users expected from functionality inside the app. This included additional filtering options as well as colour coding markers on the map based on time.</a:t>
            </a:r>
            <a:endParaRPr lang="en-AU" sz="3200" dirty="0"/>
          </a:p>
          <a:p>
            <a:pPr algn="l"/>
            <a:endParaRPr lang="en-AU" sz="3600" dirty="0"/>
          </a:p>
          <a:p>
            <a:pPr algn="l"/>
            <a:endParaRPr lang="en-AU" sz="3600" dirty="0"/>
          </a:p>
        </p:txBody>
      </p:sp>
      <p:sp>
        <p:nvSpPr>
          <p:cNvPr id="12" name="Subtitle 2">
            <a:extLst>
              <a:ext uri="{FF2B5EF4-FFF2-40B4-BE49-F238E27FC236}">
                <a16:creationId xmlns:a16="http://schemas.microsoft.com/office/drawing/2014/main" id="{E5E341EE-4A66-44C1-9D73-F2FB2F3422AD}"/>
              </a:ext>
            </a:extLst>
          </p:cNvPr>
          <p:cNvSpPr txBox="1">
            <a:spLocks/>
          </p:cNvSpPr>
          <p:nvPr/>
        </p:nvSpPr>
        <p:spPr>
          <a:xfrm>
            <a:off x="705551" y="13992269"/>
            <a:ext cx="5254140" cy="793082"/>
          </a:xfrm>
          <a:prstGeom prst="rect">
            <a:avLst/>
          </a:prstGeom>
        </p:spPr>
        <p:txBody>
          <a:bodyPr vert="horz" lIns="91440" tIns="45720" rIns="91440" bIns="45720" rtlCol="0">
            <a:normAutofit/>
          </a:bodyPr>
          <a:lstStyle>
            <a:lvl1pPr marL="0" indent="0" algn="ctr" defTabSz="1511960" rtl="0" eaLnBrk="1" latinLnBrk="0" hangingPunct="1">
              <a:lnSpc>
                <a:spcPct val="90000"/>
              </a:lnSpc>
              <a:spcBef>
                <a:spcPts val="1654"/>
              </a:spcBef>
              <a:buFont typeface="Arial" panose="020B0604020202020204" pitchFamily="34" charset="0"/>
              <a:buNone/>
              <a:defRPr sz="3968" kern="1200">
                <a:solidFill>
                  <a:schemeClr val="tx1"/>
                </a:solidFill>
                <a:latin typeface="+mn-lt"/>
                <a:ea typeface="+mn-ea"/>
                <a:cs typeface="+mn-cs"/>
              </a:defRPr>
            </a:lvl1pPr>
            <a:lvl2pPr marL="755980" indent="0" algn="ctr" defTabSz="1511960" rtl="0" eaLnBrk="1" latinLnBrk="0" hangingPunct="1">
              <a:lnSpc>
                <a:spcPct val="90000"/>
              </a:lnSpc>
              <a:spcBef>
                <a:spcPts val="827"/>
              </a:spcBef>
              <a:buFont typeface="Arial" panose="020B0604020202020204" pitchFamily="34" charset="0"/>
              <a:buNone/>
              <a:defRPr sz="3307" kern="1200">
                <a:solidFill>
                  <a:schemeClr val="tx1"/>
                </a:solidFill>
                <a:latin typeface="+mn-lt"/>
                <a:ea typeface="+mn-ea"/>
                <a:cs typeface="+mn-cs"/>
              </a:defRPr>
            </a:lvl2pPr>
            <a:lvl3pPr marL="1511960" indent="0" algn="ctr" defTabSz="1511960" rtl="0" eaLnBrk="1" latinLnBrk="0" hangingPunct="1">
              <a:lnSpc>
                <a:spcPct val="90000"/>
              </a:lnSpc>
              <a:spcBef>
                <a:spcPts val="827"/>
              </a:spcBef>
              <a:buFont typeface="Arial" panose="020B0604020202020204" pitchFamily="34" charset="0"/>
              <a:buNone/>
              <a:defRPr sz="2976" kern="1200">
                <a:solidFill>
                  <a:schemeClr val="tx1"/>
                </a:solidFill>
                <a:latin typeface="+mn-lt"/>
                <a:ea typeface="+mn-ea"/>
                <a:cs typeface="+mn-cs"/>
              </a:defRPr>
            </a:lvl3pPr>
            <a:lvl4pPr marL="226794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4pPr>
            <a:lvl5pPr marL="302392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5pPr>
            <a:lvl6pPr marL="377990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6pPr>
            <a:lvl7pPr marL="453588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7pPr>
            <a:lvl8pPr marL="5291861"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8pPr>
            <a:lvl9pPr marL="6047842" indent="0" algn="ctr" defTabSz="1511960" rtl="0" eaLnBrk="1" latinLnBrk="0" hangingPunct="1">
              <a:lnSpc>
                <a:spcPct val="90000"/>
              </a:lnSpc>
              <a:spcBef>
                <a:spcPts val="827"/>
              </a:spcBef>
              <a:buFont typeface="Arial" panose="020B0604020202020204" pitchFamily="34" charset="0"/>
              <a:buNone/>
              <a:defRPr sz="2646" kern="1200">
                <a:solidFill>
                  <a:schemeClr val="tx1"/>
                </a:solidFill>
                <a:latin typeface="+mn-lt"/>
                <a:ea typeface="+mn-ea"/>
                <a:cs typeface="+mn-cs"/>
              </a:defRPr>
            </a:lvl9pPr>
          </a:lstStyle>
          <a:p>
            <a:pPr algn="l"/>
            <a:r>
              <a:rPr lang="en-AU" sz="4800" dirty="0"/>
              <a:t>Final Prototype </a:t>
            </a:r>
            <a:endParaRPr lang="en-AU" sz="3600" dirty="0"/>
          </a:p>
        </p:txBody>
      </p:sp>
      <p:pic>
        <p:nvPicPr>
          <p:cNvPr id="13" name="Picture 12">
            <a:extLst>
              <a:ext uri="{FF2B5EF4-FFF2-40B4-BE49-F238E27FC236}">
                <a16:creationId xmlns:a16="http://schemas.microsoft.com/office/drawing/2014/main" id="{B45CF91A-68A5-4AE8-802C-69136F2E8D70}"/>
              </a:ext>
            </a:extLst>
          </p:cNvPr>
          <p:cNvPicPr>
            <a:picLocks noChangeAspect="1"/>
          </p:cNvPicPr>
          <p:nvPr/>
        </p:nvPicPr>
        <p:blipFill>
          <a:blip r:embed="rId2"/>
          <a:stretch>
            <a:fillRect/>
          </a:stretch>
        </p:blipFill>
        <p:spPr>
          <a:xfrm>
            <a:off x="8722055" y="7200869"/>
            <a:ext cx="1330809" cy="2079887"/>
          </a:xfrm>
          <a:prstGeom prst="rect">
            <a:avLst/>
          </a:prstGeom>
        </p:spPr>
      </p:pic>
      <p:pic>
        <p:nvPicPr>
          <p:cNvPr id="14" name="Picture 13">
            <a:extLst>
              <a:ext uri="{FF2B5EF4-FFF2-40B4-BE49-F238E27FC236}">
                <a16:creationId xmlns:a16="http://schemas.microsoft.com/office/drawing/2014/main" id="{20C75544-DC22-4449-B464-AC2600814FFE}"/>
              </a:ext>
            </a:extLst>
          </p:cNvPr>
          <p:cNvPicPr>
            <a:picLocks noChangeAspect="1"/>
          </p:cNvPicPr>
          <p:nvPr/>
        </p:nvPicPr>
        <p:blipFill>
          <a:blip r:embed="rId3"/>
          <a:stretch>
            <a:fillRect/>
          </a:stretch>
        </p:blipFill>
        <p:spPr>
          <a:xfrm>
            <a:off x="12018243" y="7200869"/>
            <a:ext cx="1058296" cy="2079887"/>
          </a:xfrm>
          <a:prstGeom prst="rect">
            <a:avLst/>
          </a:prstGeom>
        </p:spPr>
      </p:pic>
      <p:sp>
        <p:nvSpPr>
          <p:cNvPr id="15" name="Arrow: Right 14">
            <a:extLst>
              <a:ext uri="{FF2B5EF4-FFF2-40B4-BE49-F238E27FC236}">
                <a16:creationId xmlns:a16="http://schemas.microsoft.com/office/drawing/2014/main" id="{49D43F4E-271A-4B65-A6A6-2BFE4C351D68}"/>
              </a:ext>
            </a:extLst>
          </p:cNvPr>
          <p:cNvSpPr/>
          <p:nvPr/>
        </p:nvSpPr>
        <p:spPr>
          <a:xfrm>
            <a:off x="10330703" y="7840762"/>
            <a:ext cx="1409700" cy="800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Arrow: Curved Right 15">
            <a:extLst>
              <a:ext uri="{FF2B5EF4-FFF2-40B4-BE49-F238E27FC236}">
                <a16:creationId xmlns:a16="http://schemas.microsoft.com/office/drawing/2014/main" id="{8B5640FA-9B6E-49D6-A18F-9DF365CEFA1D}"/>
              </a:ext>
            </a:extLst>
          </p:cNvPr>
          <p:cNvSpPr/>
          <p:nvPr/>
        </p:nvSpPr>
        <p:spPr>
          <a:xfrm>
            <a:off x="7023159" y="11353841"/>
            <a:ext cx="1105200" cy="21816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8" name="Arrow: Curved Right 17">
            <a:extLst>
              <a:ext uri="{FF2B5EF4-FFF2-40B4-BE49-F238E27FC236}">
                <a16:creationId xmlns:a16="http://schemas.microsoft.com/office/drawing/2014/main" id="{8454F1CA-4BD7-4B7B-BE90-1984FCB4278C}"/>
              </a:ext>
            </a:extLst>
          </p:cNvPr>
          <p:cNvSpPr/>
          <p:nvPr/>
        </p:nvSpPr>
        <p:spPr>
          <a:xfrm rot="10800000">
            <a:off x="13854510" y="10806105"/>
            <a:ext cx="1103732" cy="218104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pic>
        <p:nvPicPr>
          <p:cNvPr id="20" name="Picture 19">
            <a:extLst>
              <a:ext uri="{FF2B5EF4-FFF2-40B4-BE49-F238E27FC236}">
                <a16:creationId xmlns:a16="http://schemas.microsoft.com/office/drawing/2014/main" id="{BDE90347-5161-4BFF-A2D0-9468E919582B}"/>
              </a:ext>
            </a:extLst>
          </p:cNvPr>
          <p:cNvPicPr>
            <a:picLocks noChangeAspect="1"/>
          </p:cNvPicPr>
          <p:nvPr/>
        </p:nvPicPr>
        <p:blipFill>
          <a:blip r:embed="rId4"/>
          <a:stretch>
            <a:fillRect/>
          </a:stretch>
        </p:blipFill>
        <p:spPr>
          <a:xfrm>
            <a:off x="3174509" y="16384064"/>
            <a:ext cx="1382677" cy="2761200"/>
          </a:xfrm>
          <a:prstGeom prst="rect">
            <a:avLst/>
          </a:prstGeom>
        </p:spPr>
      </p:pic>
      <p:pic>
        <p:nvPicPr>
          <p:cNvPr id="23" name="Picture 22">
            <a:extLst>
              <a:ext uri="{FF2B5EF4-FFF2-40B4-BE49-F238E27FC236}">
                <a16:creationId xmlns:a16="http://schemas.microsoft.com/office/drawing/2014/main" id="{4BB47FC6-5DBF-4EC1-AF37-AFD48B74D030}"/>
              </a:ext>
            </a:extLst>
          </p:cNvPr>
          <p:cNvPicPr>
            <a:picLocks noChangeAspect="1"/>
          </p:cNvPicPr>
          <p:nvPr/>
        </p:nvPicPr>
        <p:blipFill>
          <a:blip r:embed="rId5"/>
          <a:stretch>
            <a:fillRect/>
          </a:stretch>
        </p:blipFill>
        <p:spPr>
          <a:xfrm>
            <a:off x="6654011" y="15207815"/>
            <a:ext cx="1378530" cy="2761200"/>
          </a:xfrm>
          <a:prstGeom prst="rect">
            <a:avLst/>
          </a:prstGeom>
        </p:spPr>
      </p:pic>
      <p:pic>
        <p:nvPicPr>
          <p:cNvPr id="24" name="Picture 23">
            <a:extLst>
              <a:ext uri="{FF2B5EF4-FFF2-40B4-BE49-F238E27FC236}">
                <a16:creationId xmlns:a16="http://schemas.microsoft.com/office/drawing/2014/main" id="{8ABC306C-898F-4E45-92E7-DED768AA79CD}"/>
              </a:ext>
            </a:extLst>
          </p:cNvPr>
          <p:cNvPicPr>
            <a:picLocks noChangeAspect="1"/>
          </p:cNvPicPr>
          <p:nvPr/>
        </p:nvPicPr>
        <p:blipFill>
          <a:blip r:embed="rId6"/>
          <a:stretch>
            <a:fillRect/>
          </a:stretch>
        </p:blipFill>
        <p:spPr>
          <a:xfrm>
            <a:off x="6751532" y="18282390"/>
            <a:ext cx="1364016" cy="2761200"/>
          </a:xfrm>
          <a:prstGeom prst="rect">
            <a:avLst/>
          </a:prstGeom>
        </p:spPr>
      </p:pic>
      <p:pic>
        <p:nvPicPr>
          <p:cNvPr id="25" name="Picture 24">
            <a:extLst>
              <a:ext uri="{FF2B5EF4-FFF2-40B4-BE49-F238E27FC236}">
                <a16:creationId xmlns:a16="http://schemas.microsoft.com/office/drawing/2014/main" id="{4DF236F6-726A-4105-A68E-0C65E6AB73AE}"/>
              </a:ext>
            </a:extLst>
          </p:cNvPr>
          <p:cNvPicPr>
            <a:picLocks noChangeAspect="1"/>
          </p:cNvPicPr>
          <p:nvPr/>
        </p:nvPicPr>
        <p:blipFill>
          <a:blip r:embed="rId7"/>
          <a:stretch>
            <a:fillRect/>
          </a:stretch>
        </p:blipFill>
        <p:spPr>
          <a:xfrm>
            <a:off x="9530217" y="15207815"/>
            <a:ext cx="1368125" cy="2761200"/>
          </a:xfrm>
          <a:prstGeom prst="rect">
            <a:avLst/>
          </a:prstGeom>
        </p:spPr>
      </p:pic>
      <p:pic>
        <p:nvPicPr>
          <p:cNvPr id="26" name="Picture 25">
            <a:extLst>
              <a:ext uri="{FF2B5EF4-FFF2-40B4-BE49-F238E27FC236}">
                <a16:creationId xmlns:a16="http://schemas.microsoft.com/office/drawing/2014/main" id="{4C5701B9-50CD-4F1D-9CD9-0F4E0D7E6D7B}"/>
              </a:ext>
            </a:extLst>
          </p:cNvPr>
          <p:cNvPicPr>
            <a:picLocks noChangeAspect="1"/>
          </p:cNvPicPr>
          <p:nvPr/>
        </p:nvPicPr>
        <p:blipFill>
          <a:blip r:embed="rId8"/>
          <a:stretch>
            <a:fillRect/>
          </a:stretch>
        </p:blipFill>
        <p:spPr>
          <a:xfrm>
            <a:off x="9562462" y="18282390"/>
            <a:ext cx="1363916" cy="2761200"/>
          </a:xfrm>
          <a:prstGeom prst="rect">
            <a:avLst/>
          </a:prstGeom>
        </p:spPr>
      </p:pic>
      <p:cxnSp>
        <p:nvCxnSpPr>
          <p:cNvPr id="28" name="Straight Arrow Connector 27">
            <a:extLst>
              <a:ext uri="{FF2B5EF4-FFF2-40B4-BE49-F238E27FC236}">
                <a16:creationId xmlns:a16="http://schemas.microsoft.com/office/drawing/2014/main" id="{F9838FBF-6882-4ABE-818D-8A490420F74A}"/>
              </a:ext>
            </a:extLst>
          </p:cNvPr>
          <p:cNvCxnSpPr>
            <a:cxnSpLocks/>
            <a:stCxn id="20" idx="3"/>
            <a:endCxn id="23" idx="1"/>
          </p:cNvCxnSpPr>
          <p:nvPr/>
        </p:nvCxnSpPr>
        <p:spPr>
          <a:xfrm flipV="1">
            <a:off x="4557186" y="16588415"/>
            <a:ext cx="2096825" cy="11762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0" name="TextBox 29">
            <a:extLst>
              <a:ext uri="{FF2B5EF4-FFF2-40B4-BE49-F238E27FC236}">
                <a16:creationId xmlns:a16="http://schemas.microsoft.com/office/drawing/2014/main" id="{8C21A370-B95C-43B9-B1D1-1667AFB8BDC1}"/>
              </a:ext>
            </a:extLst>
          </p:cNvPr>
          <p:cNvSpPr txBox="1"/>
          <p:nvPr/>
        </p:nvSpPr>
        <p:spPr>
          <a:xfrm rot="19951168">
            <a:off x="4421370" y="16688133"/>
            <a:ext cx="2286848" cy="338554"/>
          </a:xfrm>
          <a:prstGeom prst="rect">
            <a:avLst/>
          </a:prstGeom>
          <a:noFill/>
        </p:spPr>
        <p:txBody>
          <a:bodyPr wrap="square" rtlCol="0">
            <a:spAutoFit/>
          </a:bodyPr>
          <a:lstStyle/>
          <a:p>
            <a:r>
              <a:rPr lang="en-AU" sz="1600" dirty="0"/>
              <a:t>Joining Study Group</a:t>
            </a:r>
          </a:p>
        </p:txBody>
      </p:sp>
      <p:cxnSp>
        <p:nvCxnSpPr>
          <p:cNvPr id="31" name="Straight Arrow Connector 30">
            <a:extLst>
              <a:ext uri="{FF2B5EF4-FFF2-40B4-BE49-F238E27FC236}">
                <a16:creationId xmlns:a16="http://schemas.microsoft.com/office/drawing/2014/main" id="{D730A797-8EFE-45AB-9C09-7084F770C04E}"/>
              </a:ext>
            </a:extLst>
          </p:cNvPr>
          <p:cNvCxnSpPr>
            <a:cxnSpLocks/>
            <a:stCxn id="20" idx="3"/>
            <a:endCxn id="24" idx="1"/>
          </p:cNvCxnSpPr>
          <p:nvPr/>
        </p:nvCxnSpPr>
        <p:spPr>
          <a:xfrm>
            <a:off x="4557186" y="17764664"/>
            <a:ext cx="2194346" cy="1898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5" name="TextBox 34">
            <a:extLst>
              <a:ext uri="{FF2B5EF4-FFF2-40B4-BE49-F238E27FC236}">
                <a16:creationId xmlns:a16="http://schemas.microsoft.com/office/drawing/2014/main" id="{FFD3931F-8614-411A-90D0-13BD8CB86234}"/>
              </a:ext>
            </a:extLst>
          </p:cNvPr>
          <p:cNvSpPr txBox="1"/>
          <p:nvPr/>
        </p:nvSpPr>
        <p:spPr>
          <a:xfrm rot="2386735">
            <a:off x="4405223" y="18848462"/>
            <a:ext cx="2353951" cy="338554"/>
          </a:xfrm>
          <a:prstGeom prst="rect">
            <a:avLst/>
          </a:prstGeom>
          <a:noFill/>
        </p:spPr>
        <p:txBody>
          <a:bodyPr wrap="square" rtlCol="0">
            <a:spAutoFit/>
          </a:bodyPr>
          <a:lstStyle/>
          <a:p>
            <a:r>
              <a:rPr lang="en-AU" sz="1600" dirty="0"/>
              <a:t>Starting Study Group</a:t>
            </a:r>
          </a:p>
        </p:txBody>
      </p:sp>
      <p:cxnSp>
        <p:nvCxnSpPr>
          <p:cNvPr id="36" name="Straight Arrow Connector 35">
            <a:extLst>
              <a:ext uri="{FF2B5EF4-FFF2-40B4-BE49-F238E27FC236}">
                <a16:creationId xmlns:a16="http://schemas.microsoft.com/office/drawing/2014/main" id="{35F4EC41-7BD6-4D2F-80AB-28D15138AC0D}"/>
              </a:ext>
            </a:extLst>
          </p:cNvPr>
          <p:cNvCxnSpPr>
            <a:cxnSpLocks/>
            <a:stCxn id="23" idx="3"/>
            <a:endCxn id="25" idx="1"/>
          </p:cNvCxnSpPr>
          <p:nvPr/>
        </p:nvCxnSpPr>
        <p:spPr>
          <a:xfrm>
            <a:off x="8032541" y="16588415"/>
            <a:ext cx="149767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a:extLst>
              <a:ext uri="{FF2B5EF4-FFF2-40B4-BE49-F238E27FC236}">
                <a16:creationId xmlns:a16="http://schemas.microsoft.com/office/drawing/2014/main" id="{7DA0CBCF-B775-43EB-B288-C11FDD1925E3}"/>
              </a:ext>
            </a:extLst>
          </p:cNvPr>
          <p:cNvCxnSpPr>
            <a:cxnSpLocks/>
            <a:stCxn id="24" idx="3"/>
            <a:endCxn id="26" idx="1"/>
          </p:cNvCxnSpPr>
          <p:nvPr/>
        </p:nvCxnSpPr>
        <p:spPr>
          <a:xfrm>
            <a:off x="8115548" y="19662990"/>
            <a:ext cx="144691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3" name="TextBox 42">
            <a:extLst>
              <a:ext uri="{FF2B5EF4-FFF2-40B4-BE49-F238E27FC236}">
                <a16:creationId xmlns:a16="http://schemas.microsoft.com/office/drawing/2014/main" id="{B2CB5A62-CF58-4CFA-8863-C7B8E0015365}"/>
              </a:ext>
            </a:extLst>
          </p:cNvPr>
          <p:cNvSpPr txBox="1"/>
          <p:nvPr/>
        </p:nvSpPr>
        <p:spPr>
          <a:xfrm>
            <a:off x="8144629" y="16003640"/>
            <a:ext cx="1417833" cy="584775"/>
          </a:xfrm>
          <a:prstGeom prst="rect">
            <a:avLst/>
          </a:prstGeom>
          <a:noFill/>
        </p:spPr>
        <p:txBody>
          <a:bodyPr wrap="square" rtlCol="0">
            <a:spAutoFit/>
          </a:bodyPr>
          <a:lstStyle/>
          <a:p>
            <a:r>
              <a:rPr lang="en-AU" sz="1600" dirty="0"/>
              <a:t>Directions To Group </a:t>
            </a:r>
          </a:p>
        </p:txBody>
      </p:sp>
      <p:sp>
        <p:nvSpPr>
          <p:cNvPr id="47" name="TextBox 46">
            <a:extLst>
              <a:ext uri="{FF2B5EF4-FFF2-40B4-BE49-F238E27FC236}">
                <a16:creationId xmlns:a16="http://schemas.microsoft.com/office/drawing/2014/main" id="{5AE6D8FE-14B7-463B-B10B-166E480A09F4}"/>
              </a:ext>
            </a:extLst>
          </p:cNvPr>
          <p:cNvSpPr txBox="1"/>
          <p:nvPr/>
        </p:nvSpPr>
        <p:spPr>
          <a:xfrm>
            <a:off x="8139707" y="19706959"/>
            <a:ext cx="1422755" cy="584775"/>
          </a:xfrm>
          <a:prstGeom prst="rect">
            <a:avLst/>
          </a:prstGeom>
          <a:noFill/>
        </p:spPr>
        <p:txBody>
          <a:bodyPr wrap="square" rtlCol="0">
            <a:spAutoFit/>
          </a:bodyPr>
          <a:lstStyle/>
          <a:p>
            <a:r>
              <a:rPr lang="en-AU" sz="1600" dirty="0"/>
              <a:t>View students joining group</a:t>
            </a:r>
          </a:p>
        </p:txBody>
      </p:sp>
      <p:pic>
        <p:nvPicPr>
          <p:cNvPr id="48" name="Picture 47">
            <a:extLst>
              <a:ext uri="{FF2B5EF4-FFF2-40B4-BE49-F238E27FC236}">
                <a16:creationId xmlns:a16="http://schemas.microsoft.com/office/drawing/2014/main" id="{BD7015E2-8B86-46F1-87FE-5A72F2B965F7}"/>
              </a:ext>
            </a:extLst>
          </p:cNvPr>
          <p:cNvPicPr>
            <a:picLocks noChangeAspect="1"/>
          </p:cNvPicPr>
          <p:nvPr/>
        </p:nvPicPr>
        <p:blipFill>
          <a:blip r:embed="rId9"/>
          <a:stretch>
            <a:fillRect/>
          </a:stretch>
        </p:blipFill>
        <p:spPr>
          <a:xfrm>
            <a:off x="579773" y="16384064"/>
            <a:ext cx="1368162" cy="2761200"/>
          </a:xfrm>
          <a:prstGeom prst="rect">
            <a:avLst/>
          </a:prstGeom>
        </p:spPr>
      </p:pic>
      <p:pic>
        <p:nvPicPr>
          <p:cNvPr id="49" name="Picture 48">
            <a:extLst>
              <a:ext uri="{FF2B5EF4-FFF2-40B4-BE49-F238E27FC236}">
                <a16:creationId xmlns:a16="http://schemas.microsoft.com/office/drawing/2014/main" id="{182EBF63-736A-49EC-854D-D750F753CD03}"/>
              </a:ext>
            </a:extLst>
          </p:cNvPr>
          <p:cNvPicPr>
            <a:picLocks noChangeAspect="1"/>
          </p:cNvPicPr>
          <p:nvPr/>
        </p:nvPicPr>
        <p:blipFill>
          <a:blip r:embed="rId10"/>
          <a:stretch>
            <a:fillRect/>
          </a:stretch>
        </p:blipFill>
        <p:spPr>
          <a:xfrm>
            <a:off x="12924855" y="18282390"/>
            <a:ext cx="1368087" cy="2761200"/>
          </a:xfrm>
          <a:prstGeom prst="rect">
            <a:avLst/>
          </a:prstGeom>
        </p:spPr>
      </p:pic>
      <p:pic>
        <p:nvPicPr>
          <p:cNvPr id="50" name="Picture 49">
            <a:extLst>
              <a:ext uri="{FF2B5EF4-FFF2-40B4-BE49-F238E27FC236}">
                <a16:creationId xmlns:a16="http://schemas.microsoft.com/office/drawing/2014/main" id="{ED3AE595-AFB1-409B-AA9C-174A4D7CBE12}"/>
              </a:ext>
            </a:extLst>
          </p:cNvPr>
          <p:cNvPicPr>
            <a:picLocks noChangeAspect="1"/>
          </p:cNvPicPr>
          <p:nvPr/>
        </p:nvPicPr>
        <p:blipFill>
          <a:blip r:embed="rId11"/>
          <a:stretch>
            <a:fillRect/>
          </a:stretch>
        </p:blipFill>
        <p:spPr>
          <a:xfrm>
            <a:off x="12703534" y="15207815"/>
            <a:ext cx="1364016" cy="2761200"/>
          </a:xfrm>
          <a:prstGeom prst="rect">
            <a:avLst/>
          </a:prstGeom>
        </p:spPr>
      </p:pic>
      <p:cxnSp>
        <p:nvCxnSpPr>
          <p:cNvPr id="51" name="Straight Arrow Connector 50">
            <a:extLst>
              <a:ext uri="{FF2B5EF4-FFF2-40B4-BE49-F238E27FC236}">
                <a16:creationId xmlns:a16="http://schemas.microsoft.com/office/drawing/2014/main" id="{1601D9CA-9FB6-49BF-8B25-CADF4879F98D}"/>
              </a:ext>
            </a:extLst>
          </p:cNvPr>
          <p:cNvCxnSpPr>
            <a:cxnSpLocks/>
            <a:stCxn id="25" idx="3"/>
            <a:endCxn id="50" idx="1"/>
          </p:cNvCxnSpPr>
          <p:nvPr/>
        </p:nvCxnSpPr>
        <p:spPr>
          <a:xfrm>
            <a:off x="10898342" y="16588415"/>
            <a:ext cx="180519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8" name="Straight Arrow Connector 57">
            <a:extLst>
              <a:ext uri="{FF2B5EF4-FFF2-40B4-BE49-F238E27FC236}">
                <a16:creationId xmlns:a16="http://schemas.microsoft.com/office/drawing/2014/main" id="{1EBECA0D-7D4E-49C1-B255-482D6D9F7E0D}"/>
              </a:ext>
            </a:extLst>
          </p:cNvPr>
          <p:cNvCxnSpPr>
            <a:cxnSpLocks/>
            <a:stCxn id="26" idx="3"/>
            <a:endCxn id="49" idx="1"/>
          </p:cNvCxnSpPr>
          <p:nvPr/>
        </p:nvCxnSpPr>
        <p:spPr>
          <a:xfrm>
            <a:off x="10926378" y="19662990"/>
            <a:ext cx="199847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1" name="Straight Arrow Connector 60">
            <a:extLst>
              <a:ext uri="{FF2B5EF4-FFF2-40B4-BE49-F238E27FC236}">
                <a16:creationId xmlns:a16="http://schemas.microsoft.com/office/drawing/2014/main" id="{BDAAC13F-70F0-4EC6-ABFF-7E48255F1F50}"/>
              </a:ext>
            </a:extLst>
          </p:cNvPr>
          <p:cNvCxnSpPr>
            <a:cxnSpLocks/>
            <a:stCxn id="48" idx="3"/>
            <a:endCxn id="20" idx="1"/>
          </p:cNvCxnSpPr>
          <p:nvPr/>
        </p:nvCxnSpPr>
        <p:spPr>
          <a:xfrm>
            <a:off x="1947935" y="17764664"/>
            <a:ext cx="122657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4" name="TextBox 63">
            <a:extLst>
              <a:ext uri="{FF2B5EF4-FFF2-40B4-BE49-F238E27FC236}">
                <a16:creationId xmlns:a16="http://schemas.microsoft.com/office/drawing/2014/main" id="{9D32D314-7CBE-43B0-A0BB-37D143FBEDD1}"/>
              </a:ext>
            </a:extLst>
          </p:cNvPr>
          <p:cNvSpPr txBox="1"/>
          <p:nvPr/>
        </p:nvSpPr>
        <p:spPr>
          <a:xfrm>
            <a:off x="1871549" y="17764664"/>
            <a:ext cx="1508830" cy="830997"/>
          </a:xfrm>
          <a:prstGeom prst="rect">
            <a:avLst/>
          </a:prstGeom>
          <a:noFill/>
        </p:spPr>
        <p:txBody>
          <a:bodyPr wrap="square" rtlCol="0">
            <a:spAutoFit/>
          </a:bodyPr>
          <a:lstStyle/>
          <a:p>
            <a:r>
              <a:rPr lang="en-AU" sz="1600" dirty="0"/>
              <a:t>Map displaying nearby groups</a:t>
            </a:r>
          </a:p>
          <a:p>
            <a:endParaRPr lang="en-AU" sz="1600" dirty="0"/>
          </a:p>
        </p:txBody>
      </p:sp>
      <p:sp>
        <p:nvSpPr>
          <p:cNvPr id="65" name="TextBox 64">
            <a:extLst>
              <a:ext uri="{FF2B5EF4-FFF2-40B4-BE49-F238E27FC236}">
                <a16:creationId xmlns:a16="http://schemas.microsoft.com/office/drawing/2014/main" id="{26AAE184-9B45-434C-A816-DE30271FD0A2}"/>
              </a:ext>
            </a:extLst>
          </p:cNvPr>
          <p:cNvSpPr txBox="1"/>
          <p:nvPr/>
        </p:nvSpPr>
        <p:spPr>
          <a:xfrm>
            <a:off x="534988" y="14999708"/>
            <a:ext cx="1852730" cy="1323439"/>
          </a:xfrm>
          <a:prstGeom prst="rect">
            <a:avLst/>
          </a:prstGeom>
          <a:noFill/>
        </p:spPr>
        <p:txBody>
          <a:bodyPr wrap="square" rtlCol="0">
            <a:spAutoFit/>
          </a:bodyPr>
          <a:lstStyle/>
          <a:p>
            <a:r>
              <a:rPr lang="en-AU" sz="1600" i="1" dirty="0"/>
              <a:t>Sign on conducted with UQ sign on to ensure each user is a current student at UQ</a:t>
            </a:r>
          </a:p>
        </p:txBody>
      </p:sp>
      <p:sp>
        <p:nvSpPr>
          <p:cNvPr id="66" name="TextBox 65">
            <a:extLst>
              <a:ext uri="{FF2B5EF4-FFF2-40B4-BE49-F238E27FC236}">
                <a16:creationId xmlns:a16="http://schemas.microsoft.com/office/drawing/2014/main" id="{3EA02DA7-09B5-4031-86B4-A2EB117D5A73}"/>
              </a:ext>
            </a:extLst>
          </p:cNvPr>
          <p:cNvSpPr txBox="1"/>
          <p:nvPr/>
        </p:nvSpPr>
        <p:spPr>
          <a:xfrm>
            <a:off x="11027893" y="15302840"/>
            <a:ext cx="1660976" cy="1323439"/>
          </a:xfrm>
          <a:prstGeom prst="rect">
            <a:avLst/>
          </a:prstGeom>
          <a:noFill/>
        </p:spPr>
        <p:txBody>
          <a:bodyPr wrap="square" rtlCol="0">
            <a:spAutoFit/>
          </a:bodyPr>
          <a:lstStyle/>
          <a:p>
            <a:r>
              <a:rPr lang="en-AU" sz="1600" dirty="0"/>
              <a:t>Chat option help engage members with each other before they arrive</a:t>
            </a:r>
          </a:p>
        </p:txBody>
      </p:sp>
      <p:sp>
        <p:nvSpPr>
          <p:cNvPr id="74" name="TextBox 73">
            <a:extLst>
              <a:ext uri="{FF2B5EF4-FFF2-40B4-BE49-F238E27FC236}">
                <a16:creationId xmlns:a16="http://schemas.microsoft.com/office/drawing/2014/main" id="{81A7CC63-7225-4280-92C5-D7FEBF0DC0A4}"/>
              </a:ext>
            </a:extLst>
          </p:cNvPr>
          <p:cNvSpPr txBox="1"/>
          <p:nvPr/>
        </p:nvSpPr>
        <p:spPr>
          <a:xfrm>
            <a:off x="11095128" y="19720150"/>
            <a:ext cx="1660976" cy="1323439"/>
          </a:xfrm>
          <a:prstGeom prst="rect">
            <a:avLst/>
          </a:prstGeom>
          <a:noFill/>
        </p:spPr>
        <p:txBody>
          <a:bodyPr wrap="square" rtlCol="0">
            <a:spAutoFit/>
          </a:bodyPr>
          <a:lstStyle/>
          <a:p>
            <a:r>
              <a:rPr lang="en-AU" sz="1600" dirty="0"/>
              <a:t>Chat option help engage members with each other before they arrive</a:t>
            </a:r>
          </a:p>
        </p:txBody>
      </p:sp>
      <p:sp>
        <p:nvSpPr>
          <p:cNvPr id="77" name="TextBox 76">
            <a:extLst>
              <a:ext uri="{FF2B5EF4-FFF2-40B4-BE49-F238E27FC236}">
                <a16:creationId xmlns:a16="http://schemas.microsoft.com/office/drawing/2014/main" id="{33ABB07A-8AFA-4111-B481-E53478161E3D}"/>
              </a:ext>
            </a:extLst>
          </p:cNvPr>
          <p:cNvSpPr txBox="1"/>
          <p:nvPr/>
        </p:nvSpPr>
        <p:spPr>
          <a:xfrm>
            <a:off x="3108437" y="15171670"/>
            <a:ext cx="1971897" cy="830997"/>
          </a:xfrm>
          <a:prstGeom prst="rect">
            <a:avLst/>
          </a:prstGeom>
          <a:noFill/>
        </p:spPr>
        <p:txBody>
          <a:bodyPr wrap="square" rtlCol="0">
            <a:spAutoFit/>
          </a:bodyPr>
          <a:lstStyle/>
          <a:p>
            <a:r>
              <a:rPr lang="en-AU" sz="1600" i="1" dirty="0"/>
              <a:t>Groups  can be filtered on time, course and location</a:t>
            </a:r>
          </a:p>
        </p:txBody>
      </p:sp>
    </p:spTree>
    <p:extLst>
      <p:ext uri="{BB962C8B-B14F-4D97-AF65-F5344CB8AC3E}">
        <p14:creationId xmlns:p14="http://schemas.microsoft.com/office/powerpoint/2010/main" val="5210120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753</TotalTime>
  <Words>582</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Study Mates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Mates</dc:title>
  <dc:creator>Wes Clarke</dc:creator>
  <cp:lastModifiedBy>Wes Clarke</cp:lastModifiedBy>
  <cp:revision>12</cp:revision>
  <dcterms:created xsi:type="dcterms:W3CDTF">2017-10-23T23:09:46Z</dcterms:created>
  <dcterms:modified xsi:type="dcterms:W3CDTF">2017-10-25T03:53:25Z</dcterms:modified>
</cp:coreProperties>
</file>