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43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ollydbg.win32asmcommunity.net/stuph/" TargetMode="External"/><Relationship Id="rId13" Type="http://schemas.openxmlformats.org/officeDocument/2006/relationships/hyperlink" Target="http://jode.sourceforge.net/" TargetMode="External"/><Relationship Id="rId3" Type="http://schemas.openxmlformats.org/officeDocument/2006/relationships/hyperlink" Target="http://www.wiley.com/WileyCDA/WileyTitle/productCd-" TargetMode="External"/><Relationship Id="rId7" Type="http://schemas.openxmlformats.org/officeDocument/2006/relationships/hyperlink" Target="http://ollydbg.de/" TargetMode="External"/><Relationship Id="rId12" Type="http://schemas.openxmlformats.org/officeDocument/2006/relationships/hyperlink" Target="http://www.aisto.com/roeder/dotn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sd-pl.net/references.html" TargetMode="External"/><Relationship Id="rId11" Type="http://schemas.openxmlformats.org/officeDocument/2006/relationships/hyperlink" Target="http://home.arcor.de/idapalace/" TargetMode="External"/><Relationship Id="rId5" Type="http://schemas.openxmlformats.org/officeDocument/2006/relationships/hyperlink" Target="http://msdn.microsoft.com/library/default.asp" TargetMode="External"/><Relationship Id="rId15" Type="http://schemas.openxmlformats.org/officeDocument/2006/relationships/hyperlink" Target="http://www.crackmes.de/" TargetMode="External"/><Relationship Id="rId10" Type="http://schemas.openxmlformats.org/officeDocument/2006/relationships/hyperlink" Target="http://www.datarescue.com/idadoc/707.htm" TargetMode="External"/><Relationship Id="rId4" Type="http://schemas.openxmlformats.org/officeDocument/2006/relationships/hyperlink" Target="http://www.skyfree.org/linux/references/ELF_Format.pdf" TargetMode="External"/><Relationship Id="rId9" Type="http://schemas.openxmlformats.org/officeDocument/2006/relationships/hyperlink" Target="http://www.datarescue.com/" TargetMode="External"/><Relationship Id="rId14" Type="http://schemas.openxmlformats.org/officeDocument/2006/relationships/hyperlink" Target="http://boomerang.sourceforge.net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"/>
              </a:spcBef>
            </a:pPr>
            <a:endParaRPr sz="850" dirty="0"/>
          </a:p>
          <a:p>
            <a:pPr marL="1323498">
              <a:lnSpc>
                <a:spcPct val="101643"/>
              </a:lnSpc>
              <a:spcBef>
                <a:spcPts val="19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Intro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rse 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endParaRPr sz="4400" dirty="0">
              <a:latin typeface="Impact"/>
              <a:cs typeface="Impact"/>
            </a:endParaRPr>
          </a:p>
          <a:p>
            <a:pPr marL="3788559" marR="3991343" algn="ctr">
              <a:lnSpc>
                <a:spcPct val="101643"/>
              </a:lnSpc>
              <a:spcBef>
                <a:spcPts val="3135"/>
              </a:spcBef>
            </a:pPr>
            <a:endParaRPr sz="2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340006">
              <a:lnSpc>
                <a:spcPct val="101643"/>
              </a:lnSpc>
              <a:spcBef>
                <a:spcPts val="3000"/>
              </a:spcBef>
            </a:pP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ec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utab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-3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rmats</a:t>
            </a:r>
            <a:endParaRPr sz="4400" dirty="0">
              <a:latin typeface="Impact"/>
              <a:cs typeface="Impact"/>
            </a:endParaRPr>
          </a:p>
          <a:p>
            <a:pPr marL="509308" marR="3251707" algn="ctr">
              <a:lnSpc>
                <a:spcPct val="101643"/>
              </a:lnSpc>
              <a:spcBef>
                <a:spcPts val="360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-3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-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Exe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ble</a:t>
            </a:r>
            <a:r>
              <a:rPr sz="2800" spc="-10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800" spc="-7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516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Histo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2400" dirty="0">
              <a:latin typeface="Impact"/>
              <a:cs typeface="Impact"/>
            </a:endParaRPr>
          </a:p>
          <a:p>
            <a:pPr marL="1691639" marR="900666">
              <a:lnSpc>
                <a:spcPts val="2400"/>
              </a:lnSpc>
              <a:spcBef>
                <a:spcPts val="657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Or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000" spc="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pub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by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IX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0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ab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rat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as a dynam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,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nkab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rmat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to be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var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us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IX p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atf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rms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35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What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ses ELF</a:t>
            </a:r>
            <a:endParaRPr sz="24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44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nux</a:t>
            </a:r>
            <a:endParaRPr sz="20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44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So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0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44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 m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rn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un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’s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529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issection</a:t>
            </a:r>
            <a:endParaRPr sz="24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44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20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44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endParaRPr sz="20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651507" y="2207586"/>
            <a:ext cx="70722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ds</a:t>
            </a:r>
            <a:endParaRPr sz="2000" dirty="0">
              <a:latin typeface="Impact"/>
              <a:cs typeface="Impac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016" y="3061026"/>
            <a:ext cx="2777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n,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Op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rat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ng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endParaRPr sz="2000" dirty="0">
              <a:latin typeface="Impact"/>
              <a:cs typeface="Impac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016" y="3609665"/>
            <a:ext cx="118799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20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20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2211" y="4158306"/>
            <a:ext cx="98056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rPC</a:t>
            </a:r>
            <a:endParaRPr sz="2000" dirty="0">
              <a:latin typeface="Impact"/>
              <a:cs typeface="Impac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306438" marR="3307734" algn="ctr">
              <a:lnSpc>
                <a:spcPct val="101643"/>
              </a:lnSpc>
              <a:spcBef>
                <a:spcPts val="3000"/>
              </a:spcBef>
            </a:pP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 H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ad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123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2000" spc="24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var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us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nf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rmat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rat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2000" spc="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0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ad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endParaRPr sz="2000" dirty="0">
              <a:latin typeface="Impact"/>
              <a:cs typeface="Impact"/>
            </a:endParaRPr>
          </a:p>
          <a:p>
            <a:pPr marL="548640" marR="575644">
              <a:lnSpc>
                <a:spcPts val="4320"/>
              </a:lnSpc>
              <a:spcBef>
                <a:spcPts val="3058"/>
              </a:spcBef>
            </a:pP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_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       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2000" spc="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var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us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3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ds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ud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2000" spc="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_</a:t>
            </a:r>
            <a:r>
              <a:rPr sz="2000" spc="3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ype         </a:t>
            </a:r>
            <a:r>
              <a:rPr sz="2000" spc="3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Id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3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ype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ud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2000" spc="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atab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0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exe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utab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,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_ma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ne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2000" spc="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-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3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ype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ud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2000" spc="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Int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l 8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03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8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6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0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HP</a:t>
            </a:r>
            <a:r>
              <a:rPr sz="2000" spc="-4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,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_v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  </a:t>
            </a:r>
            <a:r>
              <a:rPr sz="2000" spc="35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2000" spc="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f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nf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rmat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2000" dirty="0">
              <a:latin typeface="Impact"/>
              <a:cs typeface="Impact"/>
            </a:endParaRPr>
          </a:p>
          <a:p>
            <a:pPr marL="548640">
              <a:lnSpc>
                <a:spcPts val="1960"/>
              </a:lnSpc>
            </a:pPr>
            <a:r>
              <a:rPr sz="3000" spc="-4" baseline="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_</a:t>
            </a:r>
            <a:r>
              <a:rPr sz="3000" spc="-4" baseline="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3000" spc="39" baseline="1366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y       </a:t>
            </a:r>
            <a:r>
              <a:rPr sz="3000" spc="346" baseline="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3000" spc="351" baseline="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1366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nta</a:t>
            </a:r>
            <a:r>
              <a:rPr sz="3000" spc="-9" baseline="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3000" spc="25" baseline="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4" baseline="1366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3000" spc="-4" baseline="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3000" spc="39" baseline="1366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000" spc="4" baseline="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000" spc="-4" baseline="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-9" baseline="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3000" spc="4" baseline="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000" spc="-4" baseline="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r t</a:t>
            </a:r>
            <a:r>
              <a:rPr sz="3000" spc="-4" baseline="1366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3000" spc="-4" baseline="1366" dirty="0" smtClean="0">
                <a:solidFill>
                  <a:srgbClr val="E9E9E9"/>
                </a:solidFill>
                <a:latin typeface="Impact"/>
                <a:cs typeface="Impact"/>
              </a:rPr>
              <a:t>exe</a:t>
            </a:r>
            <a:r>
              <a:rPr sz="3000" spc="4" baseline="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utab</a:t>
            </a:r>
            <a:r>
              <a:rPr sz="3000" spc="-9" baseline="1366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000" spc="0" baseline="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2000" dirty="0">
              <a:latin typeface="Impact"/>
              <a:cs typeface="Impact"/>
            </a:endParaRPr>
          </a:p>
          <a:p>
            <a:pPr marL="548640" marR="2094787">
              <a:lnSpc>
                <a:spcPts val="2400"/>
              </a:lnSpc>
              <a:spcBef>
                <a:spcPts val="77"/>
              </a:spcBef>
            </a:pP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_p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ff       </a:t>
            </a:r>
            <a:r>
              <a:rPr sz="2000" spc="3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2000" spc="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pr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ram</a:t>
            </a:r>
            <a:r>
              <a:rPr sz="20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ff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000" spc="3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_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ff       </a:t>
            </a:r>
            <a:r>
              <a:rPr sz="2000" spc="32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2000" spc="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ff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2000" dirty="0">
              <a:latin typeface="Impact"/>
              <a:cs typeface="Impact"/>
            </a:endParaRPr>
          </a:p>
          <a:p>
            <a:pPr marL="548640" marR="3302137">
              <a:lnSpc>
                <a:spcPts val="2400"/>
              </a:lnSpc>
            </a:pP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_f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       </a:t>
            </a:r>
            <a:r>
              <a:rPr sz="2000" spc="3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2000" spc="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-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_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eh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z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   </a:t>
            </a:r>
            <a:r>
              <a:rPr sz="2000" spc="35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2000" spc="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he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z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000" spc="3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0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651507" y="2252859"/>
            <a:ext cx="23702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eeded 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exec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endParaRPr sz="2400" dirty="0">
              <a:latin typeface="Impact"/>
              <a:cs typeface="Impac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0751" y="3222661"/>
            <a:ext cx="478805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memo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1800" spc="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m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ze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3467" y="3222661"/>
            <a:ext cx="18109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ta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zero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0375" y="4575973"/>
            <a:ext cx="15064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memo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0375" y="5100229"/>
            <a:ext cx="15064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memo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5" y="5624485"/>
            <a:ext cx="12191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d.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125082" marR="3127777" algn="ctr">
              <a:lnSpc>
                <a:spcPct val="101643"/>
              </a:lnSpc>
              <a:spcBef>
                <a:spcPts val="3000"/>
              </a:spcBef>
            </a:pP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 S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ec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02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Each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section of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an ELF exec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table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tain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fo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mation</a:t>
            </a:r>
            <a:endParaRPr sz="2400" dirty="0">
              <a:latin typeface="Impact"/>
              <a:cs typeface="Impact"/>
            </a:endParaRPr>
          </a:p>
          <a:p>
            <a:pPr marL="1700783" marR="908618" indent="-1152143">
              <a:lnSpc>
                <a:spcPts val="3450"/>
              </a:lnSpc>
              <a:spcBef>
                <a:spcPts val="4617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.b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             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un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ze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ta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to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ram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's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m 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to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395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mm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3000" spc="271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vers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nf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orma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400"/>
              </a:lnSpc>
              <a:spcBef>
                <a:spcPts val="0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rs         </a:t>
            </a:r>
            <a:r>
              <a:rPr sz="3000" spc="27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ze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2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to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C++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fun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400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.data           </a:t>
            </a:r>
            <a:r>
              <a:rPr sz="3000" spc="187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ze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2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ta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to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ram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's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568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.data1         </a:t>
            </a:r>
            <a:r>
              <a:rPr sz="2000" spc="1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ze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ta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to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ram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's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688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.d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bug       </a:t>
            </a:r>
            <a:r>
              <a:rPr sz="2000" spc="7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nf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orma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gg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g.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688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.dt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rs         </a:t>
            </a:r>
            <a:r>
              <a:rPr sz="2000" spc="22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ze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to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C++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fun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400"/>
              </a:lnSpc>
              <a:spcBef>
                <a:spcPts val="120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.dynam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c </a:t>
            </a:r>
            <a:r>
              <a:rPr sz="3000" spc="24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ds dy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am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nf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orma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341879" y="2210725"/>
            <a:ext cx="66600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rese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ame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asso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w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th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1879" y="3039781"/>
            <a:ext cx="68660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erm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 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m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ts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orma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m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arra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to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1879" y="4393093"/>
            <a:ext cx="6746239" cy="692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za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 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m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ts to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m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arra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endParaRPr sz="1800" dirty="0">
              <a:latin typeface="Impact"/>
              <a:cs typeface="Impact"/>
            </a:endParaRPr>
          </a:p>
          <a:p>
            <a:pPr marL="12700" marR="34290">
              <a:lnSpc>
                <a:spcPct val="101643"/>
              </a:lnSpc>
              <a:spcBef>
                <a:spcPts val="1161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5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1879" y="5356261"/>
            <a:ext cx="67384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's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1879" y="6099973"/>
            <a:ext cx="64330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orres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m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ce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384386" marR="2390221" algn="ctr">
              <a:lnSpc>
                <a:spcPct val="101643"/>
              </a:lnSpc>
              <a:spcBef>
                <a:spcPts val="3000"/>
              </a:spcBef>
            </a:pP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 S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ec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44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12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…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123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.dyn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tr   </a:t>
            </a:r>
            <a:r>
              <a:rPr sz="2000" spc="16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gs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dy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am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g,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mos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 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ommo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688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.dyn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ym</a:t>
            </a:r>
            <a:r>
              <a:rPr sz="2000" spc="27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18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ds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dy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am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400"/>
              </a:lnSpc>
              <a:spcBef>
                <a:spcPts val="120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.f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ni          </a:t>
            </a:r>
            <a:r>
              <a:rPr sz="3000" spc="251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to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1581911">
              <a:lnSpc>
                <a:spcPct val="101643"/>
              </a:lnSpc>
              <a:spcBef>
                <a:spcPts val="1146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te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de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395"/>
              </a:lnSpc>
              <a:spcBef>
                <a:spcPts val="119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          </a:t>
            </a:r>
            <a:r>
              <a:rPr sz="3000" spc="287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ds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ff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400"/>
              </a:lnSpc>
              <a:spcBef>
                <a:spcPts val="0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h      </a:t>
            </a:r>
            <a:r>
              <a:rPr sz="3000" spc="31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ds a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has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2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400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          </a:t>
            </a:r>
            <a:r>
              <a:rPr sz="3000" spc="22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to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1581911">
              <a:lnSpc>
                <a:spcPct val="101643"/>
              </a:lnSpc>
              <a:spcBef>
                <a:spcPts val="1146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te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de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lli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1800" dirty="0">
              <a:latin typeface="Impact"/>
              <a:cs typeface="Impact"/>
            </a:endParaRPr>
          </a:p>
          <a:p>
            <a:pPr marL="1581911" marR="759342" indent="-1033271">
              <a:lnSpc>
                <a:spcPts val="3450"/>
              </a:lnSpc>
              <a:spcBef>
                <a:spcPts val="1156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rp    </a:t>
            </a:r>
            <a:r>
              <a:rPr sz="2000" spc="10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ds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a 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m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1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If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_AL</a:t>
            </a:r>
            <a:r>
              <a:rPr sz="1800" spc="-25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OC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5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Ot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be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ff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395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ne         </a:t>
            </a:r>
            <a:r>
              <a:rPr sz="3000" spc="16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nf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orma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25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gg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g,</a:t>
            </a:r>
            <a:r>
              <a:rPr sz="2700" spc="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ch</a:t>
            </a:r>
            <a:endParaRPr sz="1800" dirty="0">
              <a:latin typeface="Impact"/>
              <a:cs typeface="Impact"/>
            </a:endParaRPr>
          </a:p>
          <a:p>
            <a:pPr marL="1581911">
              <a:lnSpc>
                <a:spcPct val="101643"/>
              </a:lnSpc>
              <a:spcBef>
                <a:spcPts val="1146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 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d.</a:t>
            </a:r>
            <a:endParaRPr sz="1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302255" y="2210725"/>
            <a:ext cx="6682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1879" y="3039781"/>
            <a:ext cx="678807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pp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to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pp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-39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1879" y="3783493"/>
            <a:ext cx="37438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1879" y="4307749"/>
            <a:ext cx="37438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1879" y="5136805"/>
            <a:ext cx="42240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ame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asso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w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th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1879" y="5661061"/>
            <a:ext cx="61921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's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439035">
              <a:lnSpc>
                <a:spcPct val="101643"/>
              </a:lnSpc>
              <a:spcBef>
                <a:spcPts val="3000"/>
              </a:spcBef>
            </a:pP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 S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ec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44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12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…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123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.n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te       </a:t>
            </a:r>
            <a:r>
              <a:rPr sz="2000" spc="31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400" spc="0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nf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orma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``N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te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''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orma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688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.p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            </a:t>
            </a:r>
            <a:r>
              <a:rPr sz="2000" spc="6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400" spc="0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ds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ge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400"/>
              </a:lnSpc>
              <a:spcBef>
                <a:spcPts val="120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.r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AME</a:t>
            </a:r>
            <a:r>
              <a:rPr sz="3000" spc="159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nf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orma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. </a:t>
            </a:r>
            <a:r>
              <a:rPr sz="2700" spc="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ve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``NA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''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1581911">
              <a:lnSpc>
                <a:spcPct val="101643"/>
              </a:lnSpc>
              <a:spcBef>
                <a:spcPts val="1146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xt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orma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hav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5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b="1" spc="14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xt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395"/>
              </a:lnSpc>
              <a:spcBef>
                <a:spcPts val="119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.r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data   </a:t>
            </a:r>
            <a:r>
              <a:rPr sz="3000" spc="1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rea</a:t>
            </a:r>
            <a:r>
              <a:rPr sz="2700" spc="29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ta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39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yp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2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to a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5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568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.r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data1 </a:t>
            </a:r>
            <a:r>
              <a:rPr sz="2000" spc="21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400" spc="0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rea</a:t>
            </a:r>
            <a:r>
              <a:rPr sz="1800" spc="29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ta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yp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to a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5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688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tab</a:t>
            </a:r>
            <a:r>
              <a:rPr sz="2000" spc="-10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400" spc="0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ames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400"/>
              </a:lnSpc>
              <a:spcBef>
                <a:spcPts val="120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39" baseline="-1366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tab    </a:t>
            </a:r>
            <a:r>
              <a:rPr sz="3000" spc="351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ds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mos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 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ommo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gs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rese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568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ymtab </a:t>
            </a:r>
            <a:r>
              <a:rPr sz="2000" spc="33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400" spc="0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ds a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If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1800" dirty="0">
              <a:latin typeface="Impact"/>
              <a:cs typeface="Impact"/>
            </a:endParaRPr>
          </a:p>
          <a:p>
            <a:pPr marL="1581911">
              <a:lnSpc>
                <a:spcPct val="101643"/>
              </a:lnSpc>
              <a:spcBef>
                <a:spcPts val="1266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_AL</a:t>
            </a:r>
            <a:r>
              <a:rPr sz="1800" spc="-25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OC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5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Ot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be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ff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395"/>
              </a:lnSpc>
              <a:spcBef>
                <a:spcPts val="119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.t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ex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          </a:t>
            </a:r>
            <a:r>
              <a:rPr sz="3000" spc="10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ds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``t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xt''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700" spc="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f a 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ram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51607" y="2730501"/>
            <a:ext cx="599326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ope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600" spc="-6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syst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1600" spc="22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600" spc="-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ba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r>
              <a:rPr sz="1600" spc="-1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1600" spc="-1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600" spc="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od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ifi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r>
              <a:rPr sz="1600" spc="-2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600" spc="-2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1600" spc="-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-2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UN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1600" spc="-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FF</a:t>
            </a:r>
            <a:r>
              <a:rPr sz="1600" spc="27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rm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endParaRPr sz="1600" dirty="0">
              <a:latin typeface="Impact"/>
              <a:cs typeface="Impac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1599310">
              <a:lnSpc>
                <a:spcPct val="101643"/>
              </a:lnSpc>
              <a:spcBef>
                <a:spcPts val="3000"/>
              </a:spcBef>
            </a:pP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ec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utab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-3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rmats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12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…</a:t>
            </a:r>
            <a:endParaRPr sz="4400" dirty="0">
              <a:latin typeface="Impact"/>
              <a:cs typeface="Impact"/>
            </a:endParaRPr>
          </a:p>
          <a:p>
            <a:pPr marL="516851" marR="5698633" algn="ctr">
              <a:lnSpc>
                <a:spcPct val="101643"/>
              </a:lnSpc>
              <a:spcBef>
                <a:spcPts val="3123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2000" spc="24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PE</a:t>
            </a:r>
            <a:r>
              <a:rPr sz="20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P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tab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Exe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utab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165"/>
              </a:lnSpc>
              <a:spcBef>
                <a:spcPts val="108"/>
              </a:spcBef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39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1800" dirty="0">
              <a:latin typeface="Impact"/>
              <a:cs typeface="Impact"/>
            </a:endParaRPr>
          </a:p>
          <a:p>
            <a:pPr marL="1691639">
              <a:lnSpc>
                <a:spcPts val="1914"/>
              </a:lnSpc>
            </a:pP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Mi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5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r>
              <a:rPr sz="2400" spc="-45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1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PE</a:t>
            </a:r>
            <a:r>
              <a:rPr sz="2400" spc="-9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2400" spc="-2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400" spc="-18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ntr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od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r>
              <a:rPr sz="2400" spc="-7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2400" spc="-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Wi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dows</a:t>
            </a:r>
            <a:r>
              <a:rPr sz="2400" spc="-4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2400" spc="-1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3.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1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1410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1800" spc="8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PE</a:t>
            </a:r>
            <a:endParaRPr sz="1800" dirty="0">
              <a:latin typeface="Impact"/>
              <a:cs typeface="Impact"/>
            </a:endParaRPr>
          </a:p>
          <a:p>
            <a:pPr marL="1463039">
              <a:lnSpc>
                <a:spcPts val="1914"/>
              </a:lnSpc>
              <a:spcBef>
                <a:spcPts val="95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Wi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dows</a:t>
            </a:r>
            <a:r>
              <a:rPr sz="2400" spc="-4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920"/>
              </a:lnSpc>
              <a:spcBef>
                <a:spcPts val="0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Wi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dow</a:t>
            </a:r>
            <a:r>
              <a:rPr sz="2400" spc="-2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00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0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Wi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dows</a:t>
            </a:r>
            <a:r>
              <a:rPr sz="2400" spc="-4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XP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Wi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dows</a:t>
            </a:r>
            <a:r>
              <a:rPr sz="2400" spc="-4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00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Wi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dows</a:t>
            </a:r>
            <a:r>
              <a:rPr sz="2400" spc="-4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2165"/>
              </a:lnSpc>
              <a:spcBef>
                <a:spcPts val="12"/>
              </a:spcBef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1800" dirty="0">
              <a:latin typeface="Impact"/>
              <a:cs typeface="Impact"/>
            </a:endParaRPr>
          </a:p>
          <a:p>
            <a:pPr marL="1463039">
              <a:lnSpc>
                <a:spcPts val="1914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DO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2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endParaRPr sz="1600" dirty="0">
              <a:latin typeface="Impact"/>
              <a:cs typeface="Impact"/>
            </a:endParaRPr>
          </a:p>
          <a:p>
            <a:pPr marL="1920239">
              <a:lnSpc>
                <a:spcPts val="1685"/>
              </a:lnSpc>
            </a:pP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100" spc="109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1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 D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OS</a:t>
            </a:r>
            <a:r>
              <a:rPr sz="2100" spc="-9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ub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con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ains</a:t>
            </a:r>
            <a:r>
              <a:rPr sz="2100" spc="-19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1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messa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100" spc="-14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1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2100" spc="-14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1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1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ecu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able</a:t>
            </a:r>
            <a:r>
              <a:rPr sz="2100" spc="-39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ill</a:t>
            </a:r>
            <a:r>
              <a:rPr sz="2100" spc="14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not run</a:t>
            </a:r>
            <a:r>
              <a:rPr sz="2100" spc="14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 D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OS mode</a:t>
            </a:r>
            <a:endParaRPr sz="1400" dirty="0">
              <a:latin typeface="Impact"/>
              <a:cs typeface="Impact"/>
            </a:endParaRPr>
          </a:p>
          <a:p>
            <a:pPr marL="1463039">
              <a:lnSpc>
                <a:spcPts val="1914"/>
              </a:lnSpc>
              <a:spcBef>
                <a:spcPts val="11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al</a:t>
            </a:r>
            <a:r>
              <a:rPr sz="2400" spc="-55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Header</a:t>
            </a:r>
            <a:r>
              <a:rPr sz="2400" spc="-2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(Not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op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]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920"/>
              </a:lnSpc>
              <a:spcBef>
                <a:spcPts val="0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-19" baseline="-1708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endParaRPr sz="1600" dirty="0">
              <a:latin typeface="Impact"/>
              <a:cs typeface="Impact"/>
            </a:endParaRPr>
          </a:p>
          <a:p>
            <a:pPr marL="1920239">
              <a:lnSpc>
                <a:spcPts val="1685"/>
              </a:lnSpc>
            </a:pP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100" spc="109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Rela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ive</a:t>
            </a:r>
            <a:r>
              <a:rPr sz="2100" spc="-29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vi</a:t>
            </a:r>
            <a:r>
              <a:rPr sz="2100" spc="25" baseline="-1952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ual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addressing</a:t>
            </a:r>
            <a:endParaRPr sz="1400" dirty="0">
              <a:latin typeface="Impact"/>
              <a:cs typeface="Impact"/>
            </a:endParaRPr>
          </a:p>
          <a:p>
            <a:pPr marL="1463039">
              <a:lnSpc>
                <a:spcPts val="1914"/>
              </a:lnSpc>
              <a:spcBef>
                <a:spcPts val="11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Sec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6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651507" y="2186341"/>
            <a:ext cx="43127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ts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f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OS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3271" y="2954437"/>
            <a:ext cx="28076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her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2895" y="4819813"/>
            <a:ext cx="28214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8495" y="5313589"/>
            <a:ext cx="47551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hea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to a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5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2895" y="5807365"/>
            <a:ext cx="48717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Opt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1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ch 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a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ze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675470" marR="2679700" algn="ctr">
              <a:lnSpc>
                <a:spcPct val="101643"/>
              </a:lnSpc>
              <a:spcBef>
                <a:spcPts val="3000"/>
              </a:spcBef>
            </a:pP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nal</a:t>
            </a:r>
            <a:r>
              <a:rPr sz="4400" spc="-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ad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181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1800" spc="17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hea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a PE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 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var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nf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orma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852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ze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de                          </a:t>
            </a:r>
            <a:r>
              <a:rPr sz="1800" spc="10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z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de (t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xt)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m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548640" marR="1128074">
              <a:lnSpc>
                <a:spcPts val="2160"/>
              </a:lnSpc>
              <a:spcBef>
                <a:spcPts val="1888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Add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ress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fEn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    </a:t>
            </a:r>
            <a:r>
              <a:rPr sz="1800" spc="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1800" spc="30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Add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fun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to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m 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de                        </a:t>
            </a:r>
            <a:r>
              <a:rPr sz="1800" spc="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1800" spc="30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9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de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to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 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ta                         </a:t>
            </a:r>
            <a:r>
              <a:rPr sz="1800" spc="1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9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ta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to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 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          </a:t>
            </a:r>
            <a:r>
              <a:rPr sz="1800" spc="24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memo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                    </a:t>
            </a:r>
            <a:r>
              <a:rPr sz="1800" spc="1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110"/>
              </a:lnSpc>
            </a:pP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ze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ge                       </a:t>
            </a:r>
            <a:r>
              <a:rPr sz="2700" spc="150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30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ze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b</a:t>
            </a:r>
            <a:r>
              <a:rPr sz="2700" spc="29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hea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ers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;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be a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586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ze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                 </a:t>
            </a:r>
            <a:r>
              <a:rPr sz="1800" spc="22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1800" spc="30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z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25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-DOS</a:t>
            </a:r>
            <a:r>
              <a:rPr sz="1800" spc="-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b,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1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a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692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va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ze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1800" spc="30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25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-d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rema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f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1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507606" marR="3509827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ec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endParaRPr sz="4400" dirty="0">
              <a:latin typeface="Impact"/>
              <a:cs typeface="Impact"/>
            </a:endParaRPr>
          </a:p>
          <a:p>
            <a:pPr marL="891539" marR="613269" indent="-342899">
              <a:lnSpc>
                <a:spcPts val="2590"/>
              </a:lnSpc>
              <a:spcBef>
                <a:spcPts val="3786"/>
              </a:spcBef>
              <a:tabLst>
                <a:tab pos="889000" algn="l"/>
              </a:tabLst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	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sectio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 in a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PE file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tain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pieces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 exec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table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eeded 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r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n 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cl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-29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A’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 offsets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267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.text    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all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exec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table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code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.idata </a:t>
            </a:r>
            <a:r>
              <a:rPr sz="2400" spc="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impo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ted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data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ch as dll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add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esses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.edata</a:t>
            </a:r>
            <a:r>
              <a:rPr sz="2400" spc="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expo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ted data</a:t>
            </a:r>
            <a:endParaRPr sz="2400" dirty="0">
              <a:latin typeface="Impact"/>
              <a:cs typeface="Impact"/>
            </a:endParaRPr>
          </a:p>
          <a:p>
            <a:pPr marL="1571243" marR="551395" indent="-1022603">
              <a:lnSpc>
                <a:spcPts val="2590"/>
              </a:lnSpc>
              <a:spcBef>
                <a:spcPts val="719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.data   </a:t>
            </a:r>
            <a:r>
              <a:rPr sz="2400" spc="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itialized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data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like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global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iables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 lite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als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95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.bss     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-i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itialized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data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    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all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mod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eso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ces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eloc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elocation data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for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OS loader</a:t>
            </a:r>
            <a:endParaRPr sz="2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018402" marR="3024157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Data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rmats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60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Di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ent</a:t>
            </a:r>
            <a:r>
              <a:rPr sz="2800" spc="-8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5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exe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ble</a:t>
            </a:r>
            <a:r>
              <a:rPr sz="2800" spc="-9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ts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516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oes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n’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ally 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tain machi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code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528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Has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ot always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defi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ed sectio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400" dirty="0">
              <a:latin typeface="Impact"/>
              <a:cs typeface="Impact"/>
            </a:endParaRPr>
          </a:p>
          <a:p>
            <a:pPr marL="891539" marR="889445" indent="-342899">
              <a:lnSpc>
                <a:spcPts val="3360"/>
              </a:lnSpc>
              <a:spcBef>
                <a:spcPts val="933"/>
              </a:spcBef>
              <a:tabLst>
                <a:tab pos="889000" algn="l"/>
              </a:tabLst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	A</a:t>
            </a:r>
            <a:r>
              <a:rPr sz="2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eve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800" spc="-6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ten</a:t>
            </a:r>
            <a:r>
              <a:rPr sz="2800" spc="-4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needs</a:t>
            </a:r>
            <a:r>
              <a:rPr sz="2800" spc="-6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eve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6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how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ile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tions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66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op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ieta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 fo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mats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ot always p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blished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528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 allows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compatibili</a:t>
            </a:r>
            <a:r>
              <a:rPr sz="2400" spc="5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(i.e.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Mic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osoft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doc)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629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ta</a:t>
            </a:r>
            <a:r>
              <a:rPr sz="2800" spc="-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ights</a:t>
            </a:r>
            <a:r>
              <a:rPr sz="2800" spc="-8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ent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516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Often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ly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way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get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what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you pay for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is 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take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action</a:t>
            </a:r>
            <a:endParaRPr sz="2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"/>
              </a:spcBef>
            </a:pPr>
            <a:endParaRPr sz="850" dirty="0"/>
          </a:p>
          <a:p>
            <a:pPr marL="2297334">
              <a:lnSpc>
                <a:spcPct val="101643"/>
              </a:lnSpc>
              <a:spcBef>
                <a:spcPts val="19000"/>
              </a:spcBef>
            </a:pP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mb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44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anguage</a:t>
            </a:r>
            <a:endParaRPr sz="4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1183258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Why do we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rse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r?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593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ce</a:t>
            </a:r>
            <a:r>
              <a:rPr sz="32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lne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bili</a:t>
            </a:r>
            <a:r>
              <a:rPr sz="2800" spc="5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-1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arc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od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ve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tion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705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6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Inte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ope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bili</a:t>
            </a:r>
            <a:r>
              <a:rPr sz="2800" spc="5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2800" dirty="0">
              <a:latin typeface="Impact"/>
              <a:cs typeface="Impact"/>
            </a:endParaRPr>
          </a:p>
          <a:p>
            <a:pPr marL="1427479" marR="5883960" algn="ctr">
              <a:lnSpc>
                <a:spcPct val="101643"/>
              </a:lnSpc>
              <a:spcBef>
                <a:spcPts val="516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2400" spc="1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MB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UNIX</a:t>
            </a:r>
            <a:endParaRPr sz="24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528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2400" spc="1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 compatible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edito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717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Vi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ch</a:t>
            </a:r>
            <a:endParaRPr sz="32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448138" marR="3452399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What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4400" dirty="0">
              <a:latin typeface="Impact"/>
              <a:cs typeface="Impact"/>
            </a:endParaRPr>
          </a:p>
          <a:p>
            <a:pPr marL="891539" marR="1848755" indent="-342899">
              <a:lnSpc>
                <a:spcPts val="3840"/>
              </a:lnSpc>
              <a:spcBef>
                <a:spcPts val="3941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og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mmi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-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(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mic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)</a:t>
            </a:r>
            <a:endParaRPr sz="3200" dirty="0">
              <a:latin typeface="Impact"/>
              <a:cs typeface="Impact"/>
            </a:endParaRPr>
          </a:p>
          <a:p>
            <a:pPr marL="891539" marR="1275828" indent="-342899">
              <a:lnSpc>
                <a:spcPts val="3840"/>
              </a:lnSpc>
              <a:spcBef>
                <a:spcPts val="768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pr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ilizi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chi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32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419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 m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32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002946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us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593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ly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ass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705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 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 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CC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1994058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What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loo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593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endParaRPr sz="28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516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2400" spc="1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mov ea</a:t>
            </a:r>
            <a:r>
              <a:rPr sz="2400" spc="5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, 0x1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29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69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endParaRPr sz="28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516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2400" spc="1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copy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%r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14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,%r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25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29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endParaRPr sz="28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516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2400" spc="1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0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[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8]</a:t>
            </a:r>
            <a:endParaRPr sz="2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739262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Instru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io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ts</a:t>
            </a:r>
            <a:endParaRPr sz="4400" dirty="0">
              <a:latin typeface="Impact"/>
              <a:cs typeface="Impact"/>
            </a:endParaRPr>
          </a:p>
          <a:p>
            <a:pPr marL="891539" marR="739930" indent="-342899">
              <a:lnSpc>
                <a:spcPts val="3840"/>
              </a:lnSpc>
              <a:spcBef>
                <a:spcPts val="3941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The 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ics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  <a:p>
            <a:pPr marL="891539" marR="1222930" indent="-342899">
              <a:lnSpc>
                <a:spcPts val="3840"/>
              </a:lnSpc>
              <a:spcBef>
                <a:spcPts val="768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“c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ands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”</a:t>
            </a:r>
            <a:r>
              <a:rPr sz="3200" spc="-4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chi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og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mmi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-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endParaRPr sz="32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585850">
              <a:lnSpc>
                <a:spcPct val="101643"/>
              </a:lnSpc>
              <a:spcBef>
                <a:spcPts val="3199"/>
              </a:spcBef>
            </a:pP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Differe</a:t>
            </a:r>
            <a:r>
              <a:rPr sz="4000" spc="9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000" spc="-8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Ins</a:t>
            </a:r>
            <a:r>
              <a:rPr sz="40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ruc</a:t>
            </a:r>
            <a:r>
              <a:rPr sz="40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ion</a:t>
            </a:r>
            <a:r>
              <a:rPr sz="4000" spc="-14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Set</a:t>
            </a:r>
            <a:r>
              <a:rPr sz="4000" spc="-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Arc</a:t>
            </a:r>
            <a:r>
              <a:rPr sz="4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0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000" spc="9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0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4000" spc="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endParaRPr sz="40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364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2000" spc="24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du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tru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mput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165"/>
              </a:lnSpc>
              <a:spcBef>
                <a:spcPts val="108"/>
              </a:spcBef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gth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r>
              <a:rPr sz="2700" spc="-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r>
              <a:rPr sz="2700" spc="-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era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Ve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1463039">
              <a:lnSpc>
                <a:spcPts val="1914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IB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M (Powe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)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920"/>
              </a:lnSpc>
              <a:spcBef>
                <a:spcPts val="0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HP</a:t>
            </a:r>
            <a:r>
              <a:rPr sz="2400" spc="-1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(</a:t>
            </a:r>
            <a:r>
              <a:rPr sz="2400" spc="-29" baseline="-170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14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)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pp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4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(Powe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)</a:t>
            </a:r>
            <a:endParaRPr sz="1600" dirty="0">
              <a:latin typeface="Impact"/>
              <a:cs typeface="Impact"/>
            </a:endParaRPr>
          </a:p>
          <a:p>
            <a:pPr marL="548640">
              <a:lnSpc>
                <a:spcPts val="2400"/>
              </a:lnSpc>
              <a:spcBef>
                <a:spcPts val="24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3000" spc="24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1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 Co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mp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x In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tru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mput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165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29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16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re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Ve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1463039">
              <a:lnSpc>
                <a:spcPts val="1914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el</a:t>
            </a:r>
            <a:r>
              <a:rPr sz="2400" spc="-3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(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14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2)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920"/>
              </a:lnSpc>
              <a:spcBef>
                <a:spcPts val="0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EC</a:t>
            </a:r>
            <a:r>
              <a:rPr sz="2400" spc="-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[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14" baseline="-170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11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]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4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(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68</a:t>
            </a:r>
            <a:r>
              <a:rPr sz="2400" spc="19" baseline="-1708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)</a:t>
            </a:r>
            <a:endParaRPr sz="16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"/>
              </a:spcBef>
            </a:pPr>
            <a:endParaRPr sz="850" dirty="0"/>
          </a:p>
          <a:p>
            <a:pPr marL="1869090">
              <a:lnSpc>
                <a:spcPct val="101643"/>
              </a:lnSpc>
              <a:spcBef>
                <a:spcPts val="19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and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Sta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endParaRPr sz="4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463410" marR="3466211" algn="ctr">
              <a:lnSpc>
                <a:spcPct val="101643"/>
              </a:lnSpc>
              <a:spcBef>
                <a:spcPts val="3000"/>
              </a:spcBef>
            </a:pP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7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593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egi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10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2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r>
              <a:rPr sz="2800" spc="-5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2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-9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ta</a:t>
            </a:r>
            <a:endParaRPr sz="28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516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2400" spc="1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Poi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4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528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2400" spc="1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Comp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tatio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29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2800" spc="-3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800" spc="-6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is</a:t>
            </a:r>
            <a:r>
              <a:rPr sz="2800" spc="-3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r>
              <a:rPr sz="2800" spc="-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1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ge</a:t>
            </a:r>
            <a:r>
              <a:rPr sz="2800" spc="-8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ta</a:t>
            </a:r>
            <a:endParaRPr sz="28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516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2400" spc="1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Va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iables</a:t>
            </a:r>
            <a:endParaRPr sz="24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528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2400" spc="1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ata</a:t>
            </a:r>
            <a:endParaRPr sz="2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048755" y="4181856"/>
            <a:ext cx="448055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731507" y="4181856"/>
            <a:ext cx="106679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848855" y="4181856"/>
            <a:ext cx="106679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392923" y="4181856"/>
            <a:ext cx="937716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507479" y="4214487"/>
            <a:ext cx="85344" cy="180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614159" y="4214487"/>
            <a:ext cx="106679" cy="180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966203" y="4214487"/>
            <a:ext cx="384047" cy="180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307079" y="4246851"/>
            <a:ext cx="2388517" cy="532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307079" y="4790901"/>
            <a:ext cx="2388517" cy="5430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307079" y="5345655"/>
            <a:ext cx="2388517" cy="5324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307079" y="5889705"/>
            <a:ext cx="2388517" cy="5430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307079" y="6444459"/>
            <a:ext cx="2388517" cy="5324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368795" y="6827520"/>
            <a:ext cx="106679" cy="213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827519" y="6827520"/>
            <a:ext cx="106679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944867" y="6827520"/>
            <a:ext cx="96011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488935" y="6827520"/>
            <a:ext cx="64007" cy="2133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52943" y="6827520"/>
            <a:ext cx="810767" cy="2133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080759" y="6827520"/>
            <a:ext cx="160019" cy="2133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251447" y="6870192"/>
            <a:ext cx="106679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6486144" y="6860151"/>
            <a:ext cx="106679" cy="1807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603491" y="6860151"/>
            <a:ext cx="85344" cy="18072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710171" y="6860151"/>
            <a:ext cx="106679" cy="1807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051547" y="6860151"/>
            <a:ext cx="181355" cy="18072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243571" y="6860151"/>
            <a:ext cx="202692" cy="18072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739383" y="6870192"/>
            <a:ext cx="298704" cy="12801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077806" marR="3082767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Sta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4400" spc="-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yo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ut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80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800" spc="-4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is</a:t>
            </a:r>
            <a:r>
              <a:rPr sz="2800" spc="-3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ic</a:t>
            </a:r>
            <a:r>
              <a:rPr sz="2800" spc="-9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ilds</a:t>
            </a:r>
            <a:r>
              <a:rPr sz="2800" spc="-9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2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it</a:t>
            </a:r>
            <a:r>
              <a:rPr sz="2800" spc="-2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goes</a:t>
            </a:r>
            <a:endParaRPr sz="2800" dirty="0">
              <a:latin typeface="Impact"/>
              <a:cs typeface="Impact"/>
            </a:endParaRPr>
          </a:p>
          <a:p>
            <a:pPr marL="891539" marR="1089717" indent="-342899">
              <a:lnSpc>
                <a:spcPts val="3360"/>
              </a:lnSpc>
              <a:spcBef>
                <a:spcPts val="921"/>
              </a:spcBef>
              <a:tabLst>
                <a:tab pos="889000" algn="l"/>
              </a:tabLst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	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dd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2800" spc="-12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5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higher</a:t>
            </a:r>
            <a:r>
              <a:rPr sz="2800" spc="-9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dd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9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ilds</a:t>
            </a:r>
            <a:r>
              <a:rPr sz="2800" spc="-9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 lower</a:t>
            </a:r>
            <a:r>
              <a:rPr sz="2800" spc="-6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dd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67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2800" spc="-3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800" spc="-6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is</a:t>
            </a:r>
            <a:r>
              <a:rPr sz="2800" spc="-3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gene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lly</a:t>
            </a:r>
            <a:r>
              <a:rPr sz="2800" spc="-1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llo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ted</a:t>
            </a:r>
            <a:r>
              <a:rPr sz="2800" spc="-8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800" spc="-3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4</a:t>
            </a:r>
            <a:r>
              <a:rPr sz="2800" spc="-1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800" spc="5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800" spc="-4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964814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z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4400" dirty="0">
              <a:latin typeface="Impact"/>
              <a:cs typeface="Impact"/>
            </a:endParaRPr>
          </a:p>
          <a:p>
            <a:pPr marL="891539" marR="1601354" indent="-342899">
              <a:lnSpc>
                <a:spcPts val="3460"/>
              </a:lnSpc>
              <a:spcBef>
                <a:spcPts val="3842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iz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6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chi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8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r>
              <a:rPr sz="2800" spc="-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bit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64</a:t>
            </a:r>
            <a:r>
              <a:rPr sz="28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bit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20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A3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1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6</a:t>
            </a:r>
            <a:r>
              <a:rPr sz="2800" spc="-3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egi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10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r>
              <a:rPr sz="2800" spc="-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bits</a:t>
            </a:r>
            <a:r>
              <a:rPr sz="2800" spc="-5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(4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800" spc="5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)</a:t>
            </a:r>
            <a:r>
              <a:rPr sz="2800" spc="-8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20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RISC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r>
              <a:rPr sz="2800" spc="-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gene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-6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9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egi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10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64</a:t>
            </a:r>
            <a:r>
              <a:rPr sz="28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bits</a:t>
            </a:r>
            <a:r>
              <a:rPr sz="2800" spc="-5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[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8</a:t>
            </a:r>
            <a:r>
              <a:rPr sz="2800" spc="-3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800" spc="5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]</a:t>
            </a:r>
            <a:endParaRPr sz="2800" dirty="0">
              <a:latin typeface="Impact"/>
              <a:cs typeface="Impact"/>
            </a:endParaRPr>
          </a:p>
          <a:p>
            <a:pPr marL="1292351">
              <a:lnSpc>
                <a:spcPts val="3025"/>
              </a:lnSpc>
              <a:spcBef>
                <a:spcPts val="151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684264" y="6611112"/>
            <a:ext cx="110642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793991" y="6611112"/>
            <a:ext cx="101600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300215" y="6611112"/>
            <a:ext cx="385354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123944" y="4717755"/>
            <a:ext cx="2167532" cy="24694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903854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2 R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596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tack f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ame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base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poi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ter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528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Poi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ts 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sta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ctio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 stack f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ame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528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tack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poi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ter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528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Poi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ts 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 (top) location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on 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stack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528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EIP – 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ction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poi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ter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528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Poi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ts 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ext exec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table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ction</a:t>
            </a:r>
            <a:endParaRPr sz="2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1350930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Why sh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44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yo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e a </a:t>
            </a:r>
            <a:r>
              <a:rPr lang="en-IN" sz="4400" dirty="0" smtClean="0">
                <a:solidFill>
                  <a:srgbClr val="E9E9E9"/>
                </a:solidFill>
                <a:latin typeface="Impact"/>
                <a:cs typeface="Impact"/>
              </a:rPr>
              <a:t>importance to it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?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593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endParaRPr sz="3200" dirty="0">
              <a:latin typeface="Impact"/>
              <a:cs typeface="Impact"/>
            </a:endParaRPr>
          </a:p>
          <a:p>
            <a:pPr marL="1292351" marR="718377" indent="-286511">
              <a:lnSpc>
                <a:spcPts val="3360"/>
              </a:lnSpc>
              <a:spcBef>
                <a:spcPts val="921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lang="en-IN" sz="2800" spc="0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800" spc="0" dirty="0" err="1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err="1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4" dirty="0" err="1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err="1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5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enginee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ing</a:t>
            </a:r>
            <a:r>
              <a:rPr sz="2800" spc="-13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hes</a:t>
            </a:r>
            <a:r>
              <a:rPr sz="2800" spc="-8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inner</a:t>
            </a:r>
            <a:r>
              <a:rPr sz="2800" spc="-6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rk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ings of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ny</a:t>
            </a:r>
            <a:r>
              <a:rPr sz="2800" spc="-4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err="1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err="1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err="1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err="1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err="1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err="1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err="1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lang="en-IN" sz="2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</a:p>
          <a:p>
            <a:pPr marL="1292351" marR="718377" indent="-286511">
              <a:lnSpc>
                <a:spcPts val="3360"/>
              </a:lnSpc>
              <a:spcBef>
                <a:spcPts val="921"/>
              </a:spcBef>
            </a:pPr>
            <a:endParaRPr sz="2800" dirty="0">
              <a:latin typeface="Impact"/>
              <a:cs typeface="Impact"/>
            </a:endParaRPr>
          </a:p>
          <a:p>
            <a:pPr marL="1292351" marR="575630" indent="-286511">
              <a:lnSpc>
                <a:spcPts val="3360"/>
              </a:lnSpc>
              <a:spcBef>
                <a:spcPts val="671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ning</a:t>
            </a:r>
            <a:r>
              <a:rPr sz="2800" spc="-10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how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or</a:t>
            </a:r>
            <a:r>
              <a:rPr sz="2800" spc="-9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ndles</a:t>
            </a:r>
            <a:r>
              <a:rPr sz="2800" spc="-10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ta</a:t>
            </a:r>
            <a:r>
              <a:rPr sz="2800" spc="-5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helps</a:t>
            </a:r>
            <a:r>
              <a:rPr sz="2800" spc="-7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nding</a:t>
            </a:r>
            <a:r>
              <a:rPr sz="2800" spc="-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ny</a:t>
            </a:r>
            <a:r>
              <a:rPr sz="2800" spc="-6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other</a:t>
            </a:r>
            <a:r>
              <a:rPr sz="2800" spc="-6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ts</a:t>
            </a:r>
            <a:r>
              <a:rPr sz="2800" spc="-9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ter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800" spc="5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163222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2 R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12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…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181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1800" spc="17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Ge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era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1914"/>
              </a:lnSpc>
              <a:spcBef>
                <a:spcPts val="95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r>
              <a:rPr sz="2400" spc="-2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-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ge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al</a:t>
            </a:r>
            <a:r>
              <a:rPr sz="2400" spc="-5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r>
              <a:rPr sz="2400" spc="-7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-9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ntr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ol</a:t>
            </a:r>
            <a:r>
              <a:rPr sz="2400" spc="-5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fl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ow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  <a:spcBef>
                <a:spcPts val="0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39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400" spc="-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-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cc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ul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or</a:t>
            </a:r>
            <a:r>
              <a:rPr sz="2400" spc="-6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400" spc="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-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al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400" spc="-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-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400" spc="-4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400" spc="-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-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al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ESI</a:t>
            </a:r>
            <a:r>
              <a:rPr sz="2400" spc="-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So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ce</a:t>
            </a:r>
            <a:r>
              <a:rPr sz="2400" spc="-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dex</a:t>
            </a:r>
            <a:r>
              <a:rPr sz="2400" spc="-1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-5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-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r>
              <a:rPr sz="2400" spc="-65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dex</a:t>
            </a:r>
            <a:r>
              <a:rPr sz="2400" spc="-1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endParaRPr sz="1600" dirty="0">
              <a:latin typeface="Impact"/>
              <a:cs typeface="Impact"/>
            </a:endParaRPr>
          </a:p>
          <a:p>
            <a:pPr marL="548640">
              <a:lnSpc>
                <a:spcPts val="2165"/>
              </a:lnSpc>
              <a:spcBef>
                <a:spcPts val="12"/>
              </a:spcBef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1914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r>
              <a:rPr sz="2400" spc="-2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1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6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29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400" spc="-4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-9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6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add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  <a:spcBef>
                <a:spcPts val="0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-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ode</a:t>
            </a:r>
            <a:r>
              <a:rPr sz="2400" spc="-28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5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400" spc="27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400" spc="1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ack</a:t>
            </a:r>
            <a:r>
              <a:rPr sz="2400" spc="-3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6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2400" spc="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6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ES  - 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xtr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1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(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3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a)</a:t>
            </a:r>
            <a:r>
              <a:rPr sz="2400" spc="-19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5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FS </a:t>
            </a:r>
            <a:r>
              <a:rPr sz="2400" spc="5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5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-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Fo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29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400" spc="-2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5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endParaRPr sz="1600" dirty="0">
              <a:latin typeface="Impact"/>
              <a:cs typeface="Impact"/>
            </a:endParaRPr>
          </a:p>
          <a:p>
            <a:pPr marL="548640">
              <a:lnSpc>
                <a:spcPts val="2165"/>
              </a:lnSpc>
              <a:spcBef>
                <a:spcPts val="12"/>
              </a:spcBef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4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1914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-5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29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400" spc="-25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ag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  <a:spcBef>
                <a:spcPts val="0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SF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-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r>
              <a:rPr sz="2400" spc="-3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ag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ZF</a:t>
            </a:r>
            <a:r>
              <a:rPr sz="2400" spc="-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Ze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3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ag</a:t>
            </a:r>
            <a:endParaRPr sz="16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855630">
              <a:lnSpc>
                <a:spcPct val="101643"/>
              </a:lnSpc>
              <a:spcBef>
                <a:spcPts val="3000"/>
              </a:spcBef>
            </a:pP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7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44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 I</a:t>
            </a:r>
            <a:r>
              <a:rPr sz="4400" spc="19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2 Instru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-3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308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mov 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Mo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desti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ation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lea   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Loads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effecti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add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ess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jmp 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mp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2000" spc="19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ne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Jump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q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ual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2000" spc="19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g – Jump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g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 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endParaRPr sz="20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call  </a:t>
            </a:r>
            <a:r>
              <a:rPr sz="2400" spc="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ditio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 f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ction call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et   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Ret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 f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om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 f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ction 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caller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add 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dds two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 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s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acts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two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xor  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ORs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two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cmp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Compa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es two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egiste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285110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Ca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44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endParaRPr sz="4400" dirty="0">
              <a:latin typeface="Impact"/>
              <a:cs typeface="Impact"/>
            </a:endParaRPr>
          </a:p>
          <a:p>
            <a:pPr marL="891539">
              <a:lnSpc>
                <a:spcPct val="101643"/>
              </a:lnSpc>
              <a:spcBef>
                <a:spcPts val="3181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lli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ve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ta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arra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ck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124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1800" spc="17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cl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1914"/>
              </a:lnSpc>
              <a:spcBef>
                <a:spcPts val="95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2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r>
              <a:rPr sz="2400" spc="-5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ca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lli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-3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ve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  <a:spcBef>
                <a:spcPts val="0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Dyn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-5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400" spc="-19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ds</a:t>
            </a:r>
            <a:r>
              <a:rPr sz="2400" spc="-2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ack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685"/>
              </a:lnSpc>
            </a:pP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2100" spc="79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op</a:t>
            </a:r>
            <a:r>
              <a:rPr sz="2100" spc="-14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ebp</a:t>
            </a:r>
            <a:endParaRPr sz="1400" dirty="0">
              <a:latin typeface="Impact"/>
              <a:cs typeface="Impact"/>
            </a:endParaRPr>
          </a:p>
          <a:p>
            <a:pPr marL="1463039">
              <a:lnSpc>
                <a:spcPts val="1680"/>
              </a:lnSpc>
            </a:pP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2100" spc="79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ret</a:t>
            </a:r>
            <a:endParaRPr sz="1400" dirty="0">
              <a:latin typeface="Impact"/>
              <a:cs typeface="Impact"/>
            </a:endParaRPr>
          </a:p>
          <a:p>
            <a:pPr marL="548640">
              <a:lnSpc>
                <a:spcPts val="2160"/>
              </a:lnSpc>
              <a:spcBef>
                <a:spcPts val="24"/>
              </a:spcBef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1914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400" spc="-3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pe</a:t>
            </a:r>
            <a:r>
              <a:rPr sz="2400" spc="29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ce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  <a:spcBef>
                <a:spcPts val="0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18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wo</a:t>
            </a:r>
            <a:r>
              <a:rPr sz="2400" spc="-28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6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1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r>
              <a:rPr sz="2400" spc="-4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over</a:t>
            </a:r>
            <a:r>
              <a:rPr sz="2400" spc="-19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eg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600" dirty="0">
              <a:latin typeface="Impact"/>
              <a:cs typeface="Impact"/>
            </a:endParaRPr>
          </a:p>
          <a:p>
            <a:pPr marL="548640">
              <a:lnSpc>
                <a:spcPts val="2165"/>
              </a:lnSpc>
              <a:spcBef>
                <a:spcPts val="12"/>
              </a:spcBef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tdc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1914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r>
              <a:rPr sz="2400" spc="-58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Wi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dows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  <a:spcBef>
                <a:spcPts val="0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6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1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ece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ved</a:t>
            </a:r>
            <a:r>
              <a:rPr sz="2400" spc="-5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-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eve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55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der</a:t>
            </a:r>
            <a:endParaRPr sz="1600" dirty="0">
              <a:latin typeface="Impact"/>
              <a:cs typeface="Impact"/>
            </a:endParaRPr>
          </a:p>
          <a:p>
            <a:pPr marL="10058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    </a:t>
            </a:r>
            <a:r>
              <a:rPr sz="2400" spc="4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r>
              <a:rPr sz="2400" spc="-4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ds</a:t>
            </a:r>
            <a:r>
              <a:rPr sz="2400" spc="-2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ack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685"/>
              </a:lnSpc>
            </a:pP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2100" spc="79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ret</a:t>
            </a:r>
            <a:r>
              <a:rPr sz="2100" spc="-14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1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0x1</a:t>
            </a:r>
            <a:r>
              <a:rPr sz="21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6</a:t>
            </a:r>
            <a:endParaRPr sz="1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557866" marR="3560802" algn="ctr">
              <a:lnSpc>
                <a:spcPct val="101643"/>
              </a:lnSpc>
              <a:spcBef>
                <a:spcPts val="3000"/>
              </a:spcBef>
            </a:pP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xam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6483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PU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H  </a:t>
            </a:r>
            <a:r>
              <a:rPr sz="2000" spc="35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BP                                                </a:t>
            </a:r>
            <a:r>
              <a:rPr sz="2000" spc="31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; Pu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nts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BP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nto 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endParaRPr sz="2000" dirty="0">
              <a:latin typeface="Impact"/>
              <a:cs typeface="Impact"/>
            </a:endParaRPr>
          </a:p>
          <a:p>
            <a:pPr marL="548640" marR="1623728">
              <a:lnSpc>
                <a:spcPts val="2439"/>
              </a:lnSpc>
              <a:spcBef>
                <a:spcPts val="44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MOV   </a:t>
            </a:r>
            <a:r>
              <a:rPr sz="2000" spc="34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000" spc="-25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                                        </a:t>
            </a:r>
            <a:r>
              <a:rPr sz="2000" spc="16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; M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addr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to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BP </a:t>
            </a:r>
            <a:endParaRPr sz="2000" dirty="0">
              <a:latin typeface="Impact"/>
              <a:cs typeface="Impact"/>
            </a:endParaRPr>
          </a:p>
          <a:p>
            <a:pPr marL="548640" marR="1623728">
              <a:lnSpc>
                <a:spcPts val="2439"/>
              </a:lnSpc>
              <a:spcBef>
                <a:spcPts val="441"/>
              </a:spcBef>
            </a:pP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MP   </a:t>
            </a:r>
            <a:r>
              <a:rPr sz="2000" spc="34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DWORD</a:t>
            </a:r>
            <a:r>
              <a:rPr sz="20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PTR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[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BP+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],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11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1   </a:t>
            </a:r>
            <a:r>
              <a:rPr sz="2000" spc="32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;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ubtra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 w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at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 at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BP+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1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r>
              <a:rPr sz="2000" spc="-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th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11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1</a:t>
            </a:r>
            <a:endParaRPr sz="20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441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Z      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00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4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0105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4                                  </a:t>
            </a:r>
            <a:r>
              <a:rPr sz="2000" spc="32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; If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us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mpare</a:t>
            </a:r>
            <a:r>
              <a:rPr sz="20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 n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z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20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ump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endParaRPr sz="2000" dirty="0">
              <a:latin typeface="Impact"/>
              <a:cs typeface="Impact"/>
            </a:endParaRPr>
          </a:p>
          <a:p>
            <a:pPr marL="3926039" marR="4117521" algn="ctr">
              <a:lnSpc>
                <a:spcPts val="2400"/>
              </a:lnSpc>
              <a:spcBef>
                <a:spcPts val="120"/>
              </a:spcBef>
            </a:pP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00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4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0105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4</a:t>
            </a:r>
            <a:endParaRPr sz="20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2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MOV   </a:t>
            </a:r>
            <a:r>
              <a:rPr sz="2000" spc="34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75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0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DWORD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PTR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[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BP+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10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]</a:t>
            </a:r>
            <a:r>
              <a:rPr sz="2000" spc="30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; M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ve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 at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BP+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1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6</a:t>
            </a:r>
            <a:r>
              <a:rPr sz="20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to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endParaRPr sz="20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440"/>
              </a:spcBef>
            </a:pP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MP   </a:t>
            </a:r>
            <a:r>
              <a:rPr sz="2000" spc="34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75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6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4                                             </a:t>
            </a:r>
            <a:r>
              <a:rPr sz="2000" spc="14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;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ubtra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 w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at we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 to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E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th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6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4</a:t>
            </a:r>
            <a:endParaRPr sz="2000" dirty="0">
              <a:latin typeface="Impact"/>
              <a:cs typeface="Impact"/>
            </a:endParaRPr>
          </a:p>
          <a:p>
            <a:pPr marL="4003547" marR="671981" indent="-3454907">
              <a:lnSpc>
                <a:spcPts val="2400"/>
              </a:lnSpc>
              <a:spcBef>
                <a:spcPts val="658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Z     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00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4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010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6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8                                    </a:t>
            </a:r>
            <a:r>
              <a:rPr sz="2000" spc="24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; If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mpar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 n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q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ual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0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 j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ump to addr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000" dirty="0">
              <a:latin typeface="Impact"/>
              <a:cs typeface="Impact"/>
            </a:endParaRPr>
          </a:p>
          <a:p>
            <a:pPr marL="548640" marR="726700">
              <a:lnSpc>
                <a:spcPts val="2439"/>
              </a:lnSpc>
              <a:spcBef>
                <a:spcPts val="259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POP     </a:t>
            </a:r>
            <a:r>
              <a:rPr sz="2000" spc="31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BP                                                  </a:t>
            </a:r>
            <a:r>
              <a:rPr sz="2000" spc="7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;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re 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urr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 va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ue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0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BP </a:t>
            </a:r>
            <a:endParaRPr sz="2000" dirty="0">
              <a:latin typeface="Impact"/>
              <a:cs typeface="Impact"/>
            </a:endParaRPr>
          </a:p>
          <a:p>
            <a:pPr marL="548640" marR="726700">
              <a:lnSpc>
                <a:spcPts val="2439"/>
              </a:lnSpc>
              <a:spcBef>
                <a:spcPts val="441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-29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                                                                  </a:t>
            </a:r>
            <a:r>
              <a:rPr sz="2000" spc="1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; 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turn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to 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20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"/>
              </a:spcBef>
            </a:pPr>
            <a:endParaRPr sz="850" dirty="0"/>
          </a:p>
          <a:p>
            <a:pPr marL="3640194" marR="3641232" algn="ctr">
              <a:lnSpc>
                <a:spcPct val="101643"/>
              </a:lnSpc>
              <a:spcBef>
                <a:spcPts val="19000"/>
              </a:spcBef>
            </a:pP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Olly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endParaRPr sz="4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463410" marR="3466211" algn="ctr">
              <a:lnSpc>
                <a:spcPct val="101643"/>
              </a:lnSpc>
              <a:spcBef>
                <a:spcPts val="3000"/>
              </a:spcBef>
            </a:pP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7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60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2800" dirty="0">
              <a:latin typeface="Impact"/>
              <a:cs typeface="Impact"/>
            </a:endParaRPr>
          </a:p>
          <a:p>
            <a:pPr marL="970279" marR="905357" algn="ctr">
              <a:lnSpc>
                <a:spcPct val="101643"/>
              </a:lnSpc>
              <a:spcBef>
                <a:spcPts val="516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Olly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bg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is a ge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 p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pose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32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ser la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 deb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gge</a:t>
            </a:r>
            <a:r>
              <a:rPr sz="2400" spc="-15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2400" dirty="0">
              <a:latin typeface="Impact"/>
              <a:cs typeface="Impact"/>
            </a:endParaRPr>
          </a:p>
          <a:p>
            <a:pPr marL="1292351" marR="1055534">
              <a:lnSpc>
                <a:spcPts val="2880"/>
              </a:lnSpc>
              <a:spcBef>
                <a:spcPts val="214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eat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abo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it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is 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iti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UI 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 powe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 disassembler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415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en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ing</a:t>
            </a:r>
            <a:endParaRPr sz="2800" dirty="0">
              <a:latin typeface="Impact"/>
              <a:cs typeface="Impact"/>
            </a:endParaRPr>
          </a:p>
          <a:p>
            <a:pPr marL="1292351" marR="648321" indent="-286511">
              <a:lnSpc>
                <a:spcPts val="2880"/>
              </a:lnSpc>
              <a:spcBef>
                <a:spcPts val="777"/>
              </a:spcBef>
              <a:tabLst>
                <a:tab pos="1282700" algn="l"/>
              </a:tabLst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	Olly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bg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is f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(sha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ewa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e),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howe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it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is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ot open so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ce 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 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code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is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ailable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415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Exten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ibili</a:t>
            </a:r>
            <a:r>
              <a:rPr sz="2800" spc="5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2800" dirty="0">
              <a:latin typeface="Impact"/>
              <a:cs typeface="Impact"/>
            </a:endParaRPr>
          </a:p>
          <a:p>
            <a:pPr marL="1292351" marR="1491093" indent="-286511">
              <a:lnSpc>
                <a:spcPts val="2880"/>
              </a:lnSpc>
              <a:spcBef>
                <a:spcPts val="777"/>
              </a:spcBef>
              <a:tabLst>
                <a:tab pos="1282700" algn="l"/>
              </a:tabLst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	Olly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bg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has defi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 pl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gin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chitect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allowi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 exte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sibili</a:t>
            </a:r>
            <a:r>
              <a:rPr sz="2400" spc="5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ia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powe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pl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661754" marR="2668806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44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yo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uts</a:t>
            </a:r>
            <a:endParaRPr sz="4400" dirty="0">
              <a:latin typeface="Impact"/>
              <a:cs typeface="Impact"/>
            </a:endParaRPr>
          </a:p>
          <a:p>
            <a:pPr marL="498762" marR="604900" algn="ctr">
              <a:lnSpc>
                <a:spcPct val="101643"/>
              </a:lnSpc>
              <a:spcBef>
                <a:spcPts val="3209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ay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out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var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pa</a:t>
            </a:r>
            <a:r>
              <a:rPr sz="3200" spc="6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 UI</a:t>
            </a:r>
            <a:endParaRPr sz="3200" dirty="0">
              <a:latin typeface="Impact"/>
              <a:cs typeface="Impact"/>
            </a:endParaRPr>
          </a:p>
          <a:p>
            <a:pPr marL="891539">
              <a:lnSpc>
                <a:spcPts val="3454"/>
              </a:lnSpc>
              <a:spcBef>
                <a:spcPts val="172"/>
              </a:spcBef>
            </a:pP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in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6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3200" dirty="0">
              <a:latin typeface="Impact"/>
              <a:cs typeface="Impact"/>
            </a:endParaRPr>
          </a:p>
          <a:p>
            <a:pPr marL="1292351" marR="736793" indent="-286511">
              <a:lnSpc>
                <a:spcPts val="3020"/>
              </a:lnSpc>
              <a:spcBef>
                <a:spcPts val="667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Code</a:t>
            </a:r>
            <a:r>
              <a:rPr sz="2800" spc="-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window</a:t>
            </a:r>
            <a:r>
              <a:rPr sz="2800" spc="-7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-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1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exe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ble</a:t>
            </a:r>
            <a:r>
              <a:rPr sz="2800" spc="-9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hine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ode</a:t>
            </a:r>
            <a:endParaRPr sz="2800" dirty="0">
              <a:latin typeface="Impact"/>
              <a:cs typeface="Impact"/>
            </a:endParaRPr>
          </a:p>
          <a:p>
            <a:pPr marL="1292351" marR="997233" indent="-286511">
              <a:lnSpc>
                <a:spcPts val="3020"/>
              </a:lnSpc>
              <a:spcBef>
                <a:spcPts val="675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egi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ter</a:t>
            </a:r>
            <a:r>
              <a:rPr sz="2800" spc="-9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window</a:t>
            </a:r>
            <a:r>
              <a:rPr sz="2800" spc="-5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-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llows</a:t>
            </a:r>
            <a:r>
              <a:rPr sz="2800" spc="-7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800" spc="-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800" spc="-5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ontents</a:t>
            </a:r>
            <a:r>
              <a:rPr sz="2800" spc="-9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800" spc="-4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egi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ter</a:t>
            </a:r>
            <a:r>
              <a:rPr sz="2800" spc="-9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ing</a:t>
            </a:r>
            <a:r>
              <a:rPr sz="2800" spc="-8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exe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tion</a:t>
            </a:r>
            <a:endParaRPr sz="2800" dirty="0">
              <a:latin typeface="Impact"/>
              <a:cs typeface="Impact"/>
            </a:endParaRPr>
          </a:p>
          <a:p>
            <a:pPr marL="1292351" marR="1263983" indent="-286511">
              <a:lnSpc>
                <a:spcPts val="3020"/>
              </a:lnSpc>
              <a:spcBef>
                <a:spcPts val="675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-6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window</a:t>
            </a:r>
            <a:r>
              <a:rPr sz="2800" spc="-6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-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llows</a:t>
            </a:r>
            <a:r>
              <a:rPr sz="2800" spc="-7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800" spc="-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1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view</a:t>
            </a:r>
            <a:r>
              <a:rPr sz="2800" spc="-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ontents</a:t>
            </a:r>
            <a:r>
              <a:rPr sz="2800" spc="-9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8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-7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tions</a:t>
            </a:r>
            <a:endParaRPr sz="2800" dirty="0">
              <a:latin typeface="Impact"/>
              <a:cs typeface="Impact"/>
            </a:endParaRPr>
          </a:p>
          <a:p>
            <a:pPr marL="1292351" marR="1323506" indent="-286511">
              <a:lnSpc>
                <a:spcPts val="3020"/>
              </a:lnSpc>
              <a:spcBef>
                <a:spcPts val="675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800" spc="-4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window</a:t>
            </a:r>
            <a:r>
              <a:rPr sz="2800" spc="-7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-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1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ack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2800" spc="-5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ding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-7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dd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2800" spc="-12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52319" y="4207074"/>
            <a:ext cx="159724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ram</a:t>
            </a:r>
            <a:endParaRPr sz="20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2319" y="5426274"/>
            <a:ext cx="161123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mp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tant data</a:t>
            </a:r>
            <a:endParaRPr sz="2000" dirty="0">
              <a:latin typeface="Impact"/>
              <a:cs typeface="Impac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347842" marR="2351818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Oll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Dbg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02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Na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igation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ts val="2400"/>
              </a:lnSpc>
              <a:spcBef>
                <a:spcPts val="120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3000" spc="19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400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3000" spc="19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endParaRPr sz="2000" dirty="0">
              <a:latin typeface="Impact"/>
              <a:cs typeface="Impact"/>
            </a:endParaRPr>
          </a:p>
          <a:p>
            <a:pPr marL="548640">
              <a:lnSpc>
                <a:spcPts val="2880"/>
              </a:lnSpc>
              <a:spcBef>
                <a:spcPts val="24"/>
              </a:spcBef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3600" spc="17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Comme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ti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ts val="2400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3000" spc="19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000" spc="1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be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 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000" spc="9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w w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th 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e ;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 :</a:t>
            </a:r>
            <a:r>
              <a:rPr sz="3000" spc="-1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ys</a:t>
            </a:r>
            <a:endParaRPr sz="2000" dirty="0">
              <a:latin typeface="Impact"/>
              <a:cs typeface="Impact"/>
            </a:endParaRPr>
          </a:p>
          <a:p>
            <a:pPr marL="548640">
              <a:lnSpc>
                <a:spcPts val="2880"/>
              </a:lnSpc>
              <a:spcBef>
                <a:spcPts val="24"/>
              </a:spcBef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3600" spc="17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Listi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g Names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ts val="2400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3000" spc="19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e nam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s w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w d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ays a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000" spc="9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fun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3000" spc="9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mp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39" baseline="-1366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000" spc="-1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fun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3000" spc="2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176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2000" spc="19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ng 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 v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0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ut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trl + N</a:t>
            </a:r>
            <a:endParaRPr sz="2000" dirty="0">
              <a:latin typeface="Impact"/>
              <a:cs typeface="Impact"/>
            </a:endParaRPr>
          </a:p>
          <a:p>
            <a:pPr marL="548640">
              <a:lnSpc>
                <a:spcPts val="2880"/>
              </a:lnSpc>
              <a:spcBef>
                <a:spcPts val="144"/>
              </a:spcBef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3600" spc="17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howi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600" spc="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Memo</a:t>
            </a:r>
            <a:r>
              <a:rPr sz="3600" spc="54" baseline="-113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ts val="2400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3000" spc="19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ay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3000" spc="9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39" baseline="-1366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000" spc="-1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be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ful</a:t>
            </a:r>
            <a:r>
              <a:rPr sz="3000" spc="9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3000" spc="2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000" spc="-1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tr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176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2000" spc="19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ay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m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map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w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be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+ M</a:t>
            </a:r>
            <a:endParaRPr sz="20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52319" y="2667387"/>
            <a:ext cx="28536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add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ess or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ction</a:t>
            </a:r>
            <a:endParaRPr sz="2400" dirty="0">
              <a:latin typeface="Impact"/>
              <a:cs typeface="Impac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8807" y="5039269"/>
            <a:ext cx="389811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 c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ck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2319" y="5617851"/>
            <a:ext cx="648075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eakpoi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ts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ia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eakpoi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ts wi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dow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with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+ B</a:t>
            </a:r>
            <a:endParaRPr sz="2400" dirty="0">
              <a:latin typeface="Impact"/>
              <a:cs typeface="Impac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1661794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Oll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Dbg</a:t>
            </a:r>
            <a:r>
              <a:rPr sz="44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12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…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928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ak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points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ts val="2870"/>
              </a:lnSpc>
              <a:spcBef>
                <a:spcPts val="143"/>
              </a:spcBef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3600" spc="20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eakpoi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ts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allow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deb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gger</a:t>
            </a:r>
            <a:r>
              <a:rPr sz="3600" spc="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stop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600" spc="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specified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113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two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5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ypes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of b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eakpoi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</a:t>
            </a:r>
            <a:endParaRPr sz="2400" dirty="0">
              <a:latin typeface="Impact"/>
              <a:cs typeface="Impact"/>
            </a:endParaRPr>
          </a:p>
          <a:p>
            <a:pPr marL="1463039">
              <a:lnSpc>
                <a:spcPts val="2400"/>
              </a:lnSpc>
              <a:spcBef>
                <a:spcPts val="120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3000" spc="50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So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ftware br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akp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nts</a:t>
            </a:r>
            <a:endParaRPr sz="2000" dirty="0">
              <a:latin typeface="Impact"/>
              <a:cs typeface="Impact"/>
            </a:endParaRPr>
          </a:p>
          <a:p>
            <a:pPr marL="1920239">
              <a:lnSpc>
                <a:spcPts val="2165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700" spc="26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era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endParaRPr sz="1800" dirty="0">
              <a:latin typeface="Impact"/>
              <a:cs typeface="Impact"/>
            </a:endParaRPr>
          </a:p>
          <a:p>
            <a:pPr marL="1920239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700" spc="26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av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to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2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res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endParaRPr sz="1800" dirty="0">
              <a:latin typeface="Impact"/>
              <a:cs typeface="Impact"/>
            </a:endParaRPr>
          </a:p>
          <a:p>
            <a:pPr marL="1463039">
              <a:lnSpc>
                <a:spcPts val="2395"/>
              </a:lnSpc>
              <a:spcBef>
                <a:spcPts val="11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3000" spc="50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Hardware</a:t>
            </a:r>
            <a:r>
              <a:rPr sz="3000" spc="-19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br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akp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nts</a:t>
            </a:r>
            <a:endParaRPr sz="2000" dirty="0">
              <a:latin typeface="Impact"/>
              <a:cs typeface="Impact"/>
            </a:endParaRPr>
          </a:p>
          <a:p>
            <a:pPr marL="1920239">
              <a:lnSpc>
                <a:spcPts val="2165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700" spc="26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esso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1800" dirty="0">
              <a:latin typeface="Impact"/>
              <a:cs typeface="Impact"/>
            </a:endParaRPr>
          </a:p>
          <a:p>
            <a:pPr marL="1920239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700" spc="26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ce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memo</a:t>
            </a:r>
            <a:r>
              <a:rPr sz="2700" spc="39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u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 to b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rea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1567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Olly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also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ides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 way 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iew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 t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n on 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off</a:t>
            </a:r>
            <a:endParaRPr sz="2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1661794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Oll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Dbg</a:t>
            </a:r>
            <a:r>
              <a:rPr sz="44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12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…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308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olli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Exec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tion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2000" spc="19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ta</a:t>
            </a:r>
            <a:r>
              <a:rPr sz="20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 pr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000" dirty="0">
              <a:latin typeface="Impact"/>
              <a:cs typeface="Impact"/>
            </a:endParaRPr>
          </a:p>
          <a:p>
            <a:pPr marL="1691639" marR="559698" indent="-228600">
              <a:lnSpc>
                <a:spcPts val="1939"/>
              </a:lnSpc>
              <a:spcBef>
                <a:spcPts val="547"/>
              </a:spcBef>
              <a:tabLst>
                <a:tab pos="1689100" algn="l"/>
              </a:tabLst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•	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ce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 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m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u 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.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rea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kp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 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pp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88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2000" spc="19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re are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ral ways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20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 p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endParaRPr sz="20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185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1800" spc="22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pp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endParaRPr sz="1800" dirty="0">
              <a:latin typeface="Impact"/>
              <a:cs typeface="Impact"/>
            </a:endParaRPr>
          </a:p>
          <a:p>
            <a:pPr marL="1920239">
              <a:lnSpc>
                <a:spcPct val="101643"/>
              </a:lnSpc>
              <a:spcBef>
                <a:spcPts val="155"/>
              </a:spcBef>
            </a:pP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1600" spc="1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ec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1600" spc="-5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nstr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r>
              <a:rPr sz="1600" spc="-7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1600" spc="-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600" spc="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-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16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can</a:t>
            </a:r>
            <a:r>
              <a:rPr sz="16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be</a:t>
            </a:r>
            <a:r>
              <a:rPr sz="1600" spc="-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eved</a:t>
            </a:r>
            <a:r>
              <a:rPr sz="1600" spc="-4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by</a:t>
            </a:r>
            <a:r>
              <a:rPr sz="1600" spc="-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tt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600" spc="-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F7</a:t>
            </a:r>
            <a:endParaRPr sz="1600" dirty="0">
              <a:latin typeface="Impact"/>
              <a:cs typeface="Impact"/>
            </a:endParaRPr>
          </a:p>
          <a:p>
            <a:pPr marL="1920239">
              <a:lnSpc>
                <a:spcPct val="101643"/>
              </a:lnSpc>
              <a:spcBef>
                <a:spcPts val="160"/>
              </a:spcBef>
            </a:pP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1600" spc="1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eps</a:t>
            </a:r>
            <a:r>
              <a:rPr sz="1600" spc="-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600" spc="-2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eve</a:t>
            </a:r>
            <a:r>
              <a:rPr sz="1600" spc="2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1600" spc="-3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fu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endParaRPr sz="1600" dirty="0">
              <a:latin typeface="Impact"/>
              <a:cs typeface="Impact"/>
            </a:endParaRPr>
          </a:p>
          <a:p>
            <a:pPr marL="1920239">
              <a:lnSpc>
                <a:spcPct val="101643"/>
              </a:lnSpc>
              <a:spcBef>
                <a:spcPts val="160"/>
              </a:spcBef>
            </a:pP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1600" spc="1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75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600" spc="-1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as</a:t>
            </a:r>
            <a:r>
              <a:rPr sz="1600" spc="-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fu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ck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185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1800" spc="22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te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 re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1800" dirty="0">
              <a:latin typeface="Impact"/>
              <a:cs typeface="Impact"/>
            </a:endParaRPr>
          </a:p>
          <a:p>
            <a:pPr marL="2148839" marR="969950" indent="-228600">
              <a:lnSpc>
                <a:spcPts val="1730"/>
              </a:lnSpc>
              <a:spcBef>
                <a:spcPts val="471"/>
              </a:spcBef>
              <a:tabLst>
                <a:tab pos="2146300" algn="l"/>
              </a:tabLst>
            </a:pP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–	E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ec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1600" spc="-5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600" spc="-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-2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et</a:t>
            </a:r>
            <a:r>
              <a:rPr sz="1600" spc="-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nst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r>
              <a:rPr sz="1600" spc="-6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600" spc="-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r>
              <a:rPr sz="1600" spc="-8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ch</a:t>
            </a:r>
            <a:r>
              <a:rPr sz="16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can</a:t>
            </a:r>
            <a:r>
              <a:rPr sz="16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be</a:t>
            </a:r>
            <a:r>
              <a:rPr sz="1600" spc="-1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eved</a:t>
            </a:r>
            <a:r>
              <a:rPr sz="1600" spc="-4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by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tt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600" spc="-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Ctr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600" spc="-2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+</a:t>
            </a:r>
            <a:r>
              <a:rPr sz="1600" spc="-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F9</a:t>
            </a:r>
            <a:endParaRPr sz="1600" dirty="0">
              <a:latin typeface="Impact"/>
              <a:cs typeface="Impact"/>
            </a:endParaRPr>
          </a:p>
          <a:p>
            <a:pPr marL="1920239">
              <a:lnSpc>
                <a:spcPct val="101643"/>
              </a:lnSpc>
              <a:spcBef>
                <a:spcPts val="63"/>
              </a:spcBef>
            </a:pP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1600" spc="1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ec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1600" spc="-5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600" spc="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nstr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600" spc="-8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-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-2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rr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-4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fu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endParaRPr sz="1600" dirty="0">
              <a:latin typeface="Impact"/>
              <a:cs typeface="Impact"/>
            </a:endParaRPr>
          </a:p>
          <a:p>
            <a:pPr marL="1920239">
              <a:lnSpc>
                <a:spcPct val="101643"/>
              </a:lnSpc>
              <a:spcBef>
                <a:spcPts val="160"/>
              </a:spcBef>
            </a:pP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1600" spc="1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Fa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1600" spc="-3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16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-3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epp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600" spc="-7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600" spc="1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ot</a:t>
            </a:r>
            <a:r>
              <a:rPr sz="1600" spc="-2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as</a:t>
            </a:r>
            <a:r>
              <a:rPr sz="1600" spc="-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600" spc="4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16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600" spc="0" dirty="0" smtClean="0">
                <a:solidFill>
                  <a:srgbClr val="E9E9E9"/>
                </a:solidFill>
                <a:latin typeface="Impact"/>
                <a:cs typeface="Impact"/>
              </a:rPr>
              <a:t>ve</a:t>
            </a:r>
            <a:endParaRPr sz="16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52319" y="4191387"/>
            <a:ext cx="22175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was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mally</a:t>
            </a:r>
            <a:endParaRPr sz="24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2319" y="5276475"/>
            <a:ext cx="21333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ction code</a:t>
            </a:r>
            <a:endParaRPr sz="2400" dirty="0">
              <a:latin typeface="Impact"/>
              <a:cs typeface="Impac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1506346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al</a:t>
            </a:r>
            <a:r>
              <a:rPr sz="44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RCE</a:t>
            </a:r>
            <a:r>
              <a:rPr sz="4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(D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bugg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ng)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928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Deb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gge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1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ble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ts val="2870"/>
              </a:lnSpc>
              <a:spcBef>
                <a:spcPts val="143"/>
              </a:spcBef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3600" spc="20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Olly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bg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ts val="2880"/>
              </a:lnSpc>
              <a:spcBef>
                <a:spcPts val="0"/>
              </a:spcBef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3600" spc="20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Wi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bg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ts val="2880"/>
              </a:lnSpc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3600" spc="20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oftIce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ts val="3370"/>
              </a:lnSpc>
              <a:spcBef>
                <a:spcPts val="24"/>
              </a:spcBef>
            </a:pP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4200" spc="243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Code</a:t>
            </a:r>
            <a:r>
              <a:rPr sz="4200" spc="-48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2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2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42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lly</a:t>
            </a:r>
            <a:r>
              <a:rPr sz="4200" spc="-92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2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2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ts val="2870"/>
              </a:lnSpc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3600" spc="20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application</a:t>
            </a:r>
            <a:r>
              <a:rPr sz="3600" spc="2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act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ally</a:t>
            </a:r>
            <a:r>
              <a:rPr sz="3600" spc="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exec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tes all</a:t>
            </a:r>
            <a:r>
              <a:rPr sz="3600" spc="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ctio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s as if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it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117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2800" spc="-5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inte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rr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pts</a:t>
            </a:r>
            <a:r>
              <a:rPr sz="2800" spc="-11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ont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ol</a:t>
            </a:r>
            <a:r>
              <a:rPr sz="2800" spc="-7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exe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tion</a:t>
            </a:r>
            <a:r>
              <a:rPr sz="2800" spc="-9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og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ts val="2870"/>
              </a:lnSpc>
              <a:spcBef>
                <a:spcPts val="143"/>
              </a:spcBef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3600" spc="20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waps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rr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 i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ction with</a:t>
            </a:r>
            <a:r>
              <a:rPr sz="3600" spc="1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600" spc="-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rr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pt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113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waps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back when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exec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tion is 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endParaRPr sz="2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1661794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Oll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Dbg</a:t>
            </a:r>
            <a:r>
              <a:rPr sz="44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12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…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264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hing</a:t>
            </a:r>
            <a:r>
              <a:rPr sz="2800" spc="-12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exe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tion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25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Registe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4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Hand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endParaRPr sz="20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2000" spc="4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 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as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tack</a:t>
            </a:r>
            <a:endParaRPr sz="24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Hand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000" spc="-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endParaRPr sz="20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ay 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be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addr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 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ve</a:t>
            </a:r>
            <a:r>
              <a:rPr sz="2000" spc="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addr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fr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bp</a:t>
            </a:r>
            <a:endParaRPr sz="20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9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800" spc="-4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endParaRPr sz="2800" dirty="0">
              <a:latin typeface="Impact"/>
              <a:cs typeface="Impact"/>
            </a:endParaRPr>
          </a:p>
          <a:p>
            <a:pPr marL="1292351" marR="1271637" indent="-286511">
              <a:lnSpc>
                <a:spcPts val="2590"/>
              </a:lnSpc>
              <a:spcBef>
                <a:spcPts val="706"/>
              </a:spcBef>
              <a:tabLst>
                <a:tab pos="1282700" algn="l"/>
              </a:tabLst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	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isplays 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ctio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 f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ction has been called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om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95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Can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displayed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with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sho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A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lt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+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endParaRPr sz="2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44"/>
              </a:spcBef>
            </a:pPr>
            <a:endParaRPr sz="950" dirty="0"/>
          </a:p>
          <a:p>
            <a:pPr marL="2138806" marR="2049967" indent="371856">
              <a:lnSpc>
                <a:spcPts val="4800"/>
              </a:lnSpc>
              <a:spcBef>
                <a:spcPts val="1240"/>
              </a:spcBef>
            </a:pP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OllyDbg</a:t>
            </a:r>
            <a:r>
              <a:rPr sz="4000" spc="-11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0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ase</a:t>
            </a:r>
            <a:r>
              <a:rPr sz="4000" spc="-7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40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udy* (sma</a:t>
            </a:r>
            <a:r>
              <a:rPr sz="4000" spc="6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000" spc="75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4000" spc="-11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word</a:t>
            </a:r>
            <a:r>
              <a:rPr sz="4000" spc="-7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for</a:t>
            </a:r>
            <a:r>
              <a:rPr sz="4000" spc="-2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demo)</a:t>
            </a:r>
            <a:endParaRPr sz="40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077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Ex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le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og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8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10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pop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7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box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-4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is</a:t>
            </a:r>
            <a:r>
              <a:rPr sz="2800" spc="-4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1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ak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5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2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oper</a:t>
            </a:r>
            <a:r>
              <a:rPr sz="2800" spc="-7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box</a:t>
            </a:r>
            <a:r>
              <a:rPr sz="2800" spc="-4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how</a:t>
            </a:r>
            <a:r>
              <a:rPr sz="2800" spc="-6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exit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705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chi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endParaRPr sz="3200" dirty="0">
              <a:latin typeface="Impact"/>
              <a:cs typeface="Impact"/>
            </a:endParaRPr>
          </a:p>
          <a:p>
            <a:pPr marL="1292351" marR="504967" indent="-286511">
              <a:lnSpc>
                <a:spcPts val="3360"/>
              </a:lnSpc>
              <a:spcBef>
                <a:spcPts val="921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llows</a:t>
            </a:r>
            <a:r>
              <a:rPr sz="2800" spc="-7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odi</a:t>
            </a:r>
            <a:r>
              <a:rPr sz="2800" spc="6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-7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exe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ble</a:t>
            </a:r>
            <a:r>
              <a:rPr sz="2800" spc="-1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bly</a:t>
            </a:r>
            <a:r>
              <a:rPr sz="2800" spc="-11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ode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ve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it</a:t>
            </a:r>
            <a:r>
              <a:rPr sz="2800" spc="-2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new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ile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with</a:t>
            </a:r>
            <a:r>
              <a:rPr sz="2800" spc="-5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nges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783490">
              <a:lnSpc>
                <a:spcPct val="101643"/>
              </a:lnSpc>
              <a:spcBef>
                <a:spcPts val="3000"/>
              </a:spcBef>
            </a:pP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Olly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ug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endParaRPr sz="4400" dirty="0">
              <a:latin typeface="Impact"/>
              <a:cs typeface="Impact"/>
            </a:endParaRPr>
          </a:p>
          <a:p>
            <a:pPr marL="891539" marR="1389762" indent="-342899">
              <a:lnSpc>
                <a:spcPts val="3840"/>
              </a:lnSpc>
              <a:spcBef>
                <a:spcPts val="3941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Oll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yDb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adab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le</a:t>
            </a:r>
            <a:r>
              <a:rPr sz="3200" spc="-3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K 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in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3200" dirty="0">
              <a:latin typeface="Impact"/>
              <a:cs typeface="Impact"/>
            </a:endParaRPr>
          </a:p>
          <a:p>
            <a:pPr marL="891539" marR="1690060" indent="-342899">
              <a:lnSpc>
                <a:spcPts val="3840"/>
              </a:lnSpc>
              <a:spcBef>
                <a:spcPts val="768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xi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sab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ili</a:t>
            </a:r>
            <a:r>
              <a:rPr sz="3200" spc="5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331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Vis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ak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point</a:t>
            </a:r>
            <a:r>
              <a:rPr sz="2800" spc="-10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ger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ipt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"/>
              </a:spcBef>
            </a:pPr>
            <a:endParaRPr sz="850" dirty="0"/>
          </a:p>
          <a:p>
            <a:pPr marL="3707218" marR="3709560" algn="ctr">
              <a:lnSpc>
                <a:spcPct val="101643"/>
              </a:lnSpc>
              <a:spcBef>
                <a:spcPts val="19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IDA</a:t>
            </a:r>
            <a:r>
              <a:rPr sz="4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Pro</a:t>
            </a:r>
            <a:endParaRPr sz="4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463410" marR="3466211" algn="ctr">
              <a:lnSpc>
                <a:spcPct val="101643"/>
              </a:lnSpc>
              <a:spcBef>
                <a:spcPts val="3000"/>
              </a:spcBef>
            </a:pP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7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endParaRPr sz="4400" dirty="0">
              <a:latin typeface="Impact"/>
              <a:cs typeface="Impact"/>
            </a:endParaRPr>
          </a:p>
          <a:p>
            <a:pPr marL="891539" marR="1608861" indent="-342899">
              <a:lnSpc>
                <a:spcPts val="3020"/>
              </a:lnSpc>
              <a:spcBef>
                <a:spcPts val="3824"/>
              </a:spcBef>
              <a:tabLst>
                <a:tab pos="889000" algn="l"/>
              </a:tabLst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	IDA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2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igin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lly</a:t>
            </a:r>
            <a:r>
              <a:rPr sz="2800" spc="-1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igned</a:t>
            </a:r>
            <a:r>
              <a:rPr sz="2800" spc="-10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powe</a:t>
            </a:r>
            <a:r>
              <a:rPr sz="2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 di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bler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13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ppo</a:t>
            </a:r>
            <a:r>
              <a:rPr sz="2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ts</a:t>
            </a:r>
            <a:r>
              <a:rPr sz="2800" spc="-9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0+</a:t>
            </a:r>
            <a:r>
              <a:rPr sz="2800" spc="-5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800" dirty="0">
              <a:latin typeface="Impact"/>
              <a:cs typeface="Impact"/>
            </a:endParaRPr>
          </a:p>
          <a:p>
            <a:pPr marL="891539" marR="1227492" indent="-342899">
              <a:lnSpc>
                <a:spcPts val="3020"/>
              </a:lnSpc>
              <a:spcBef>
                <a:spcPts val="840"/>
              </a:spcBef>
              <a:tabLst>
                <a:tab pos="889000" algn="l"/>
              </a:tabLst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	It</a:t>
            </a:r>
            <a:r>
              <a:rPr sz="2800" spc="-1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been</a:t>
            </a:r>
            <a:r>
              <a:rPr sz="2800" spc="-4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dened</a:t>
            </a:r>
            <a:r>
              <a:rPr sz="2800" spc="-10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r>
              <a:rPr sz="2800" spc="-8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ilt</a:t>
            </a:r>
            <a:r>
              <a:rPr sz="2800" spc="-7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 deb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gger</a:t>
            </a:r>
            <a:endParaRPr sz="2800" dirty="0">
              <a:latin typeface="Impact"/>
              <a:cs typeface="Impact"/>
            </a:endParaRPr>
          </a:p>
          <a:p>
            <a:pPr marL="891539" marR="722552" indent="-342899">
              <a:lnSpc>
                <a:spcPts val="3020"/>
              </a:lnSpc>
              <a:spcBef>
                <a:spcPts val="676"/>
              </a:spcBef>
              <a:tabLst>
                <a:tab pos="889000" algn="l"/>
              </a:tabLst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	De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igned</a:t>
            </a:r>
            <a:r>
              <a:rPr sz="2800" spc="-1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or</a:t>
            </a:r>
            <a:r>
              <a:rPr sz="2800" spc="-3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eve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6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enginee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10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with</a:t>
            </a:r>
            <a:r>
              <a:rPr sz="2800" spc="-5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qu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ck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1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ob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tne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14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800" spc="-3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ind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3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This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sometimes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makes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lea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step</a:t>
            </a:r>
            <a:endParaRPr sz="2400" dirty="0">
              <a:latin typeface="Impact"/>
              <a:cs typeface="Impact"/>
            </a:endParaRPr>
          </a:p>
          <a:p>
            <a:pPr marL="891539" marR="1799546" indent="-342899">
              <a:lnSpc>
                <a:spcPts val="3020"/>
              </a:lnSpc>
              <a:spcBef>
                <a:spcPts val="852"/>
              </a:spcBef>
              <a:tabLst>
                <a:tab pos="889000" algn="l"/>
              </a:tabLst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	Exten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ible</a:t>
            </a:r>
            <a:r>
              <a:rPr sz="2800" spc="-12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pl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gin</a:t>
            </a:r>
            <a:r>
              <a:rPr sz="2800" spc="-9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arc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hite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1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ipting 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ge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716402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44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yo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uts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593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mizi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 wi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ay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out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3200" dirty="0">
              <a:latin typeface="Impact"/>
              <a:cs typeface="Impact"/>
            </a:endParaRPr>
          </a:p>
          <a:p>
            <a:pPr marL="1292351" marR="1217637" indent="-286511">
              <a:lnSpc>
                <a:spcPts val="3360"/>
              </a:lnSpc>
              <a:spcBef>
                <a:spcPts val="921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800" spc="-4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ved</a:t>
            </a:r>
            <a:r>
              <a:rPr sz="2800" spc="-6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ion</a:t>
            </a:r>
            <a:r>
              <a:rPr sz="2800" spc="-10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will</a:t>
            </a:r>
            <a:r>
              <a:rPr sz="2800" spc="-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ny</a:t>
            </a:r>
            <a:r>
              <a:rPr sz="2800" spc="-4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ized 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ts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367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lt</a:t>
            </a:r>
            <a:r>
              <a:rPr sz="2800" spc="-7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6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3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be</a:t>
            </a:r>
            <a:r>
              <a:rPr sz="2800" spc="-2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ved</a:t>
            </a:r>
            <a:endParaRPr sz="2800" dirty="0">
              <a:latin typeface="Impact"/>
              <a:cs typeface="Impact"/>
            </a:endParaRPr>
          </a:p>
          <a:p>
            <a:pPr marL="1292351" marR="562137" indent="-286511">
              <a:lnSpc>
                <a:spcPts val="3360"/>
              </a:lnSpc>
              <a:spcBef>
                <a:spcPts val="921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ized</a:t>
            </a:r>
            <a:r>
              <a:rPr sz="2800" spc="-13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ts</a:t>
            </a:r>
            <a:r>
              <a:rPr sz="2800" spc="-8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ovided</a:t>
            </a:r>
            <a:r>
              <a:rPr sz="2800" spc="-10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1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help</a:t>
            </a:r>
            <a:r>
              <a:rPr sz="2800" spc="-6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er with</a:t>
            </a:r>
            <a:r>
              <a:rPr sz="2800" spc="-5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rkf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low</a:t>
            </a:r>
            <a:r>
              <a:rPr sz="2800" spc="-7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3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9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ny</a:t>
            </a:r>
            <a:r>
              <a:rPr sz="2800" spc="-4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bin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tion or</a:t>
            </a:r>
            <a:r>
              <a:rPr sz="2800" spc="-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ber</a:t>
            </a:r>
            <a:r>
              <a:rPr sz="2800" spc="-8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windows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288150" marR="3291345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Na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gat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123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2000" spc="24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Sho</a:t>
            </a:r>
            <a:r>
              <a:rPr sz="20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uts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165"/>
              </a:lnSpc>
              <a:spcBef>
                <a:spcPts val="108"/>
              </a:spcBef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Mos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hav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q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va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sho</a:t>
            </a:r>
            <a:r>
              <a:rPr sz="2700" spc="39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tc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ts</a:t>
            </a:r>
            <a:r>
              <a:rPr sz="2700" spc="-2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asso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th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Som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f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mos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endParaRPr sz="1800" dirty="0">
              <a:latin typeface="Impact"/>
              <a:cs typeface="Impact"/>
            </a:endParaRPr>
          </a:p>
          <a:p>
            <a:pPr marL="1463039">
              <a:lnSpc>
                <a:spcPts val="1914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[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]</a:t>
            </a:r>
            <a:r>
              <a:rPr sz="2400" spc="-4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ps</a:t>
            </a:r>
            <a:r>
              <a:rPr sz="2400" spc="-3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30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fu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r>
              <a:rPr sz="2400" spc="-35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der</a:t>
            </a:r>
            <a:r>
              <a:rPr sz="2400" spc="-18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or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920"/>
              </a:lnSpc>
              <a:spcBef>
                <a:spcPts val="0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[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c]</a:t>
            </a:r>
            <a:r>
              <a:rPr sz="2400" spc="-3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5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1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ev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3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or</a:t>
            </a:r>
            <a:r>
              <a:rPr sz="2400" spc="-4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po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endParaRPr sz="1600" dirty="0">
              <a:latin typeface="Impact"/>
              <a:cs typeface="Impact"/>
            </a:endParaRPr>
          </a:p>
          <a:p>
            <a:pPr marL="548640">
              <a:lnSpc>
                <a:spcPts val="2400"/>
              </a:lnSpc>
              <a:spcBef>
                <a:spcPts val="24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3000" spc="24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Jump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165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IDA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to </a:t>
            </a:r>
            <a:r>
              <a:rPr sz="2700" spc="-9" baseline="-1518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to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var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39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ts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a b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39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eas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Som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f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9" baseline="-1518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ps</a:t>
            </a:r>
            <a:endParaRPr sz="1800" dirty="0">
              <a:latin typeface="Impact"/>
              <a:cs typeface="Impact"/>
            </a:endParaRPr>
          </a:p>
          <a:p>
            <a:pPr marL="1463039">
              <a:lnSpc>
                <a:spcPts val="1914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2400" spc="29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400" spc="-3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po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8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-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ps</a:t>
            </a:r>
            <a:r>
              <a:rPr sz="2400" spc="-3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1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2400" spc="29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400" spc="-3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po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2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2400" spc="-12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29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920"/>
              </a:lnSpc>
              <a:spcBef>
                <a:spcPts val="0"/>
              </a:spcBef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400" spc="-5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1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-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ows</a:t>
            </a:r>
            <a:r>
              <a:rPr sz="2400" spc="-2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400" spc="-19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1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14" baseline="-1708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-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1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pec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ifi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-48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fu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r>
              <a:rPr sz="2400" spc="-45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or</a:t>
            </a:r>
            <a:r>
              <a:rPr sz="2400" spc="-1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str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-4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29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1600" dirty="0">
              <a:latin typeface="Impact"/>
              <a:cs typeface="Impact"/>
            </a:endParaRPr>
          </a:p>
          <a:p>
            <a:pPr marL="1463039">
              <a:lnSpc>
                <a:spcPts val="1920"/>
              </a:lnSpc>
            </a:pP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14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400" spc="-5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add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18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400" spc="1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ows</a:t>
            </a:r>
            <a:r>
              <a:rPr sz="2400" spc="-33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2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400" spc="-19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1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14" baseline="-1708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-17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6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pec</a:t>
            </a:r>
            <a:r>
              <a:rPr sz="24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ifi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400" spc="-58" baseline="-170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add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600" dirty="0">
              <a:latin typeface="Impact"/>
              <a:cs typeface="Impact"/>
            </a:endParaRPr>
          </a:p>
          <a:p>
            <a:pPr marL="548640">
              <a:lnSpc>
                <a:spcPts val="2400"/>
              </a:lnSpc>
              <a:spcBef>
                <a:spcPts val="24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3000" spc="24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Mark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165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Mar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be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to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39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re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ere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ce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Mar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 +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M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am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endParaRPr sz="1800" dirty="0">
              <a:latin typeface="Impact"/>
              <a:cs typeface="Impact"/>
            </a:endParaRPr>
          </a:p>
          <a:p>
            <a:pPr marL="1005839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to a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mar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eas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eve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w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th Ct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+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endParaRPr sz="1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725538" marR="3727596" algn="ctr">
              <a:lnSpc>
                <a:spcPct val="101643"/>
              </a:lnSpc>
              <a:spcBef>
                <a:spcPts val="3000"/>
              </a:spcBef>
            </a:pP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60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ents</a:t>
            </a:r>
            <a:endParaRPr sz="2800" dirty="0">
              <a:latin typeface="Impact"/>
              <a:cs typeface="Impact"/>
            </a:endParaRPr>
          </a:p>
          <a:p>
            <a:pPr marL="1292351" marR="628814" indent="-286511">
              <a:lnSpc>
                <a:spcPts val="2880"/>
              </a:lnSpc>
              <a:spcBef>
                <a:spcPts val="777"/>
              </a:spcBef>
              <a:tabLst>
                <a:tab pos="1282700" algn="l"/>
              </a:tabLst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	Comme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ts allow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you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ize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 doc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impo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 pa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ts of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2400" dirty="0">
              <a:latin typeface="Impact"/>
              <a:cs typeface="Impact"/>
            </a:endParaRPr>
          </a:p>
          <a:p>
            <a:pPr marL="970279" marR="1020876" algn="ctr">
              <a:lnSpc>
                <a:spcPct val="101643"/>
              </a:lnSpc>
              <a:spcBef>
                <a:spcPts val="31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Comme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ts can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ed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 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sho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keys ; or :</a:t>
            </a:r>
            <a:endParaRPr sz="2400" dirty="0">
              <a:latin typeface="Impact"/>
              <a:cs typeface="Impact"/>
            </a:endParaRPr>
          </a:p>
          <a:p>
            <a:pPr marL="891539" marR="666092" indent="-342899">
              <a:lnSpc>
                <a:spcPts val="3360"/>
              </a:lnSpc>
              <a:spcBef>
                <a:spcPts val="933"/>
              </a:spcBef>
              <a:tabLst>
                <a:tab pos="889000" algn="l"/>
              </a:tabLst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	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Fu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tion</a:t>
            </a:r>
            <a:r>
              <a:rPr sz="2800" spc="-9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r>
              <a:rPr sz="2800" spc="-7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3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be</a:t>
            </a:r>
            <a:r>
              <a:rPr sz="2800" spc="-2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ed</a:t>
            </a:r>
            <a:r>
              <a:rPr sz="2800" spc="-6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ething</a:t>
            </a:r>
            <a:r>
              <a:rPr sz="2800" spc="-12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 de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iptive</a:t>
            </a:r>
            <a:endParaRPr sz="2800" dirty="0">
              <a:latin typeface="Impact"/>
              <a:cs typeface="Impact"/>
            </a:endParaRPr>
          </a:p>
          <a:p>
            <a:pPr marL="1292351" marR="512381" indent="-286511">
              <a:lnSpc>
                <a:spcPts val="2880"/>
              </a:lnSpc>
              <a:spcBef>
                <a:spcPts val="527"/>
              </a:spcBef>
              <a:tabLst>
                <a:tab pos="1282700" algn="l"/>
              </a:tabLst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	Often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times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symbols 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ailable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for 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ami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each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ctio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 allows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you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sta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 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ack yo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r wo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31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2400" spc="2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ctio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can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amed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 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sho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A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+ P</a:t>
            </a:r>
            <a:endParaRPr sz="2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457282" marR="3461712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ws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123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2000" spc="24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IDA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165"/>
              </a:lnSpc>
              <a:spcBef>
                <a:spcPts val="108"/>
              </a:spcBef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ys</a:t>
            </a:r>
            <a:r>
              <a:rPr sz="2700" spc="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sassem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39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395"/>
              </a:lnSpc>
              <a:spcBef>
                <a:spcPts val="11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3000" spc="24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 V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165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700" spc="29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w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f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rre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 c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rso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395"/>
              </a:lnSpc>
              <a:spcBef>
                <a:spcPts val="11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3000" spc="24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am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165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ame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ys</a:t>
            </a:r>
            <a:r>
              <a:rPr sz="2700" spc="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xt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ame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resse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39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395"/>
              </a:lnSpc>
              <a:spcBef>
                <a:spcPts val="11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3000" spc="24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tr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165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w 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as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rese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n 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395"/>
              </a:lnSpc>
              <a:spcBef>
                <a:spcPts val="11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3000" spc="24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Imp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39" baseline="-1366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ts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165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39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ts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w 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39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fun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m d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’s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395"/>
              </a:lnSpc>
              <a:spcBef>
                <a:spcPts val="11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•    </a:t>
            </a:r>
            <a:r>
              <a:rPr sz="3000" spc="24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un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165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–   </a:t>
            </a:r>
            <a:r>
              <a:rPr sz="2700" spc="8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fun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700" spc="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u to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fun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resse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1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463410" marR="3463415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Gra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endParaRPr sz="4400" dirty="0">
              <a:latin typeface="Impact"/>
              <a:cs typeface="Impact"/>
            </a:endParaRPr>
          </a:p>
          <a:p>
            <a:pPr marL="891539" marR="918970" indent="-342899">
              <a:lnSpc>
                <a:spcPts val="3840"/>
              </a:lnSpc>
              <a:spcBef>
                <a:spcPts val="3941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6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rap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-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lize 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rap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 x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fs</a:t>
            </a:r>
            <a:endParaRPr sz="3200" dirty="0">
              <a:latin typeface="Impact"/>
              <a:cs typeface="Impact"/>
            </a:endParaRPr>
          </a:p>
          <a:p>
            <a:pPr marL="1292351" marR="929657" indent="-286511">
              <a:lnSpc>
                <a:spcPts val="3360"/>
              </a:lnSpc>
              <a:spcBef>
                <a:spcPts val="63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low</a:t>
            </a:r>
            <a:r>
              <a:rPr sz="2800" spc="-5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5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phs</a:t>
            </a:r>
            <a:r>
              <a:rPr sz="2800" spc="-8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-1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ent</a:t>
            </a:r>
            <a:r>
              <a:rPr sz="2800" spc="-6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tions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hine</a:t>
            </a:r>
            <a:r>
              <a:rPr sz="2800" spc="-9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ode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ny</a:t>
            </a:r>
            <a:r>
              <a:rPr sz="2800" spc="-4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hes</a:t>
            </a:r>
            <a:endParaRPr sz="2800" dirty="0">
              <a:latin typeface="Impact"/>
              <a:cs typeface="Impact"/>
            </a:endParaRPr>
          </a:p>
          <a:p>
            <a:pPr marL="1292351" marR="668309" indent="-286511">
              <a:lnSpc>
                <a:spcPts val="3360"/>
              </a:lnSpc>
              <a:spcBef>
                <a:spcPts val="672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Fu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tion</a:t>
            </a:r>
            <a:r>
              <a:rPr sz="2800" spc="-9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ph</a:t>
            </a:r>
            <a:r>
              <a:rPr sz="2800" spc="-6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will</a:t>
            </a:r>
            <a:r>
              <a:rPr sz="2800" spc="-5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-1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low</a:t>
            </a:r>
            <a:r>
              <a:rPr sz="2800" spc="-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ll 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tions</a:t>
            </a:r>
            <a:r>
              <a:rPr sz="2800" spc="-1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800" spc="-3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exe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ble</a:t>
            </a:r>
            <a:r>
              <a:rPr sz="2800" spc="-9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(C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be</a:t>
            </a:r>
            <a:r>
              <a:rPr sz="2800" spc="-2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ge)</a:t>
            </a:r>
            <a:endParaRPr sz="2800" dirty="0">
              <a:latin typeface="Impact"/>
              <a:cs typeface="Impact"/>
            </a:endParaRPr>
          </a:p>
          <a:p>
            <a:pPr marL="1292351" marR="1252791" indent="-286511">
              <a:lnSpc>
                <a:spcPts val="3360"/>
              </a:lnSpc>
              <a:spcBef>
                <a:spcPts val="672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Xr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ef</a:t>
            </a:r>
            <a:r>
              <a:rPr sz="28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phs</a:t>
            </a:r>
            <a:r>
              <a:rPr sz="2800" spc="-8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-10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1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om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with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hine</a:t>
            </a:r>
            <a:r>
              <a:rPr sz="2800" spc="-9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ode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52319" y="4146114"/>
            <a:ext cx="25969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0"/>
              </a:lnSpc>
              <a:spcBef>
                <a:spcPts val="109"/>
              </a:spcBef>
            </a:pP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tru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mb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20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507" y="4752219"/>
            <a:ext cx="235376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act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ally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it</a:t>
            </a:r>
            <a:endParaRPr sz="2400" dirty="0">
              <a:latin typeface="Impact"/>
              <a:cs typeface="Impac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1203286" marR="1216075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Stat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-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na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ly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4400" spc="-4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(D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ad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ng)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02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aditio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disassemble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ts val="2400"/>
              </a:lnSpc>
              <a:spcBef>
                <a:spcPts val="120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3000" spc="19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IDA</a:t>
            </a:r>
            <a:r>
              <a:rPr sz="3000" spc="-1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Pro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400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3000" spc="19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2Da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400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3000" spc="19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dump</a:t>
            </a:r>
            <a:endParaRPr sz="2000" dirty="0">
              <a:latin typeface="Impact"/>
              <a:cs typeface="Impact"/>
            </a:endParaRPr>
          </a:p>
          <a:p>
            <a:pPr marL="548640">
              <a:lnSpc>
                <a:spcPts val="2880"/>
              </a:lnSpc>
              <a:spcBef>
                <a:spcPts val="24"/>
              </a:spcBef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3600" spc="17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Code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does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ot exec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ts val="2400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3000" spc="19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e d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mb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000" spc="-2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par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-2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e f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1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rmat and r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000" spc="9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400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3000" spc="19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d d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mb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r>
              <a:rPr sz="3000" spc="-3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do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p r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ur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ve</a:t>
            </a:r>
            <a:r>
              <a:rPr sz="3000" spc="-19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ana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2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 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ure pr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20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753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llows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ser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abili</a:t>
            </a:r>
            <a:r>
              <a:rPr sz="2400" spc="5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look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what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code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will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witho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256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oes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ot allow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ease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disassembly/deb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ggi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ts val="2400"/>
              </a:lnSpc>
              <a:spcBef>
                <a:spcPts val="120"/>
              </a:spcBef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3000" spc="19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3000" spc="2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ts val="2400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3000" spc="196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ng 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nts 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39" baseline="-1366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20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093078" marR="3098257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SDK/P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ug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308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allows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ser 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elop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pl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 for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in 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endParaRPr sz="2400" dirty="0">
              <a:latin typeface="Impact"/>
              <a:cs typeface="Impact"/>
            </a:endParaRPr>
          </a:p>
          <a:p>
            <a:pPr marL="891539" marR="695870" indent="-342899">
              <a:lnSpc>
                <a:spcPts val="2590"/>
              </a:lnSpc>
              <a:spcBef>
                <a:spcPts val="719"/>
              </a:spcBef>
              <a:tabLst>
                <a:tab pos="889000" algn="l"/>
              </a:tabLst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	Pl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 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ally w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itten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in C/C++</a:t>
            </a:r>
            <a:r>
              <a:rPr sz="24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 compiled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agai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st 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lib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ies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 heade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95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Usi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 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pl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you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can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ite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2000" spc="19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-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du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2000" spc="19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nput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du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2000" spc="19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du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0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40"/>
              </a:spcBef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•   </a:t>
            </a:r>
            <a:r>
              <a:rPr sz="2400" spc="1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ome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good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pl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2000" spc="19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8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6e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mu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ws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do runt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me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mu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2000" spc="19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IDAP</a:t>
            </a:r>
            <a:r>
              <a:rPr sz="2000" spc="3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 – 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IDA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API</a:t>
            </a:r>
            <a:r>
              <a:rPr sz="20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000" spc="3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ho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20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  </a:t>
            </a:r>
            <a:r>
              <a:rPr sz="2000" spc="19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-3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000" spc="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ws v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ua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z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000" spc="3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and</a:t>
            </a:r>
            <a:r>
              <a:rPr sz="20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run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me tra</a:t>
            </a:r>
            <a:r>
              <a:rPr sz="20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000" spc="-9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endParaRPr sz="20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4060787" marR="4064076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4400" spc="7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593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bra</a:t>
            </a:r>
            <a:r>
              <a:rPr sz="3200" spc="6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2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ific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og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3200" dirty="0">
              <a:latin typeface="Impact"/>
              <a:cs typeface="Impact"/>
            </a:endParaRPr>
          </a:p>
          <a:p>
            <a:pPr marL="891539">
              <a:lnSpc>
                <a:spcPts val="3840"/>
              </a:lnSpc>
              <a:spcBef>
                <a:spcPts val="192"/>
              </a:spcBef>
            </a:pPr>
            <a:r>
              <a:rPr sz="4800" spc="-129" baseline="-170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8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8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ch</a:t>
            </a:r>
            <a:r>
              <a:rPr sz="4800" spc="4" baseline="-170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8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8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800" spc="-4" baseline="-1708" dirty="0" smtClean="0">
                <a:solidFill>
                  <a:srgbClr val="E9E9E9"/>
                </a:solidFill>
                <a:latin typeface="Impact"/>
                <a:cs typeface="Impact"/>
              </a:rPr>
              <a:t>og</a:t>
            </a:r>
            <a:r>
              <a:rPr sz="4800" spc="0" baseline="-170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endParaRPr sz="3200" dirty="0">
              <a:latin typeface="Impact"/>
              <a:cs typeface="Impact"/>
            </a:endParaRPr>
          </a:p>
          <a:p>
            <a:pPr marL="891539" marR="502703" indent="-342899">
              <a:lnSpc>
                <a:spcPts val="3840"/>
              </a:lnSpc>
              <a:spcBef>
                <a:spcPts val="861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Fli</a:t>
            </a:r>
            <a:r>
              <a:rPr sz="3200" spc="6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is 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 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 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79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6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 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chi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-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3200" dirty="0">
              <a:latin typeface="Impact"/>
              <a:cs typeface="Impact"/>
            </a:endParaRPr>
          </a:p>
          <a:p>
            <a:pPr marL="891539">
              <a:lnSpc>
                <a:spcPts val="3745"/>
              </a:lnSpc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abas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-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kn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wn</a:t>
            </a:r>
            <a:r>
              <a:rPr sz="32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3200" dirty="0">
              <a:latin typeface="Impact"/>
              <a:cs typeface="Impact"/>
            </a:endParaRPr>
          </a:p>
          <a:p>
            <a:pPr marL="891539" marR="925887" indent="-342899">
              <a:lnSpc>
                <a:spcPts val="3840"/>
              </a:lnSpc>
              <a:spcBef>
                <a:spcPts val="865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This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g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ly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p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ys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is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uto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lly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-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 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32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419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ly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rk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/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+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+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32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019894" marR="3022664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IDC S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endParaRPr sz="4400" dirty="0">
              <a:latin typeface="Impact"/>
              <a:cs typeface="Impact"/>
            </a:endParaRPr>
          </a:p>
          <a:p>
            <a:pPr marL="891539" marR="634541" indent="-342899">
              <a:lnSpc>
                <a:spcPts val="3840"/>
              </a:lnSpc>
              <a:spcBef>
                <a:spcPts val="3941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The 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chi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ask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oug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3200" dirty="0">
              <a:latin typeface="Impact"/>
              <a:cs typeface="Impact"/>
            </a:endParaRPr>
          </a:p>
          <a:p>
            <a:pPr marL="891539" marR="1836954" indent="-342899">
              <a:lnSpc>
                <a:spcPts val="3840"/>
              </a:lnSpc>
              <a:spcBef>
                <a:spcPts val="768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C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 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ilt in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331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800" spc="5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ent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indCode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653878" marR="3656073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ug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endParaRPr sz="4400" dirty="0">
              <a:latin typeface="Impact"/>
              <a:cs typeface="Impact"/>
            </a:endParaRPr>
          </a:p>
          <a:p>
            <a:pPr marL="891539" marR="1096382" indent="-342899">
              <a:lnSpc>
                <a:spcPts val="3840"/>
              </a:lnSpc>
              <a:spcBef>
                <a:spcPts val="3941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Pl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 fil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 l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ask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 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teg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 wi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 UI</a:t>
            </a:r>
            <a:endParaRPr sz="32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419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xi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id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e.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om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61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e.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9" dirty="0" smtClean="0">
                <a:solidFill>
                  <a:srgbClr val="E9E9E9"/>
                </a:solidFill>
                <a:latin typeface="Impact"/>
                <a:cs typeface="Impact"/>
              </a:rPr>
              <a:t>/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9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mmu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ni</a:t>
            </a:r>
            <a:r>
              <a:rPr sz="2800" spc="5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/pl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gins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"/>
              </a:spcBef>
            </a:pPr>
            <a:endParaRPr sz="850" dirty="0"/>
          </a:p>
          <a:p>
            <a:pPr marL="3056470" marR="3058799" algn="ctr">
              <a:lnSpc>
                <a:spcPct val="101643"/>
              </a:lnSpc>
              <a:spcBef>
                <a:spcPts val="19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eco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endParaRPr sz="4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463410" marR="3466211" algn="ctr">
              <a:lnSpc>
                <a:spcPct val="101643"/>
              </a:lnSpc>
              <a:spcBef>
                <a:spcPts val="3000"/>
              </a:spcBef>
            </a:pP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7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264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piling</a:t>
            </a:r>
            <a:r>
              <a:rPr sz="2800" spc="-14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is</a:t>
            </a:r>
            <a:r>
              <a:rPr sz="2800" spc="-3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di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ent</a:t>
            </a:r>
            <a:r>
              <a:rPr sz="2800" spc="-8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5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bling</a:t>
            </a:r>
            <a:r>
              <a:rPr sz="28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800" spc="-3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2800" dirty="0">
              <a:latin typeface="Impact"/>
              <a:cs typeface="Impact"/>
            </a:endParaRPr>
          </a:p>
          <a:p>
            <a:pPr marL="891539" marR="525120">
              <a:lnSpc>
                <a:spcPts val="3020"/>
              </a:lnSpc>
              <a:spcBef>
                <a:spcPts val="166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it</a:t>
            </a:r>
            <a:r>
              <a:rPr sz="2800" spc="-2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ies</a:t>
            </a:r>
            <a:r>
              <a:rPr sz="2800" spc="-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1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on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11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hine</a:t>
            </a:r>
            <a:r>
              <a:rPr sz="2800" spc="-9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ode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ble</a:t>
            </a:r>
            <a:r>
              <a:rPr sz="2800" spc="-8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(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lti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tely</a:t>
            </a:r>
            <a:r>
              <a:rPr sz="2800" spc="-11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pil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ble)</a:t>
            </a:r>
            <a:r>
              <a:rPr sz="2800" spc="-12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7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ode</a:t>
            </a:r>
            <a:endParaRPr sz="2800" dirty="0">
              <a:latin typeface="Impact"/>
              <a:cs typeface="Impact"/>
            </a:endParaRPr>
          </a:p>
          <a:p>
            <a:pPr marL="1292351" marR="516343" indent="-286511">
              <a:lnSpc>
                <a:spcPts val="2590"/>
              </a:lnSpc>
              <a:spcBef>
                <a:spcPts val="542"/>
              </a:spcBef>
              <a:tabLst>
                <a:tab pos="1282700" algn="l"/>
              </a:tabLst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	Nati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compiled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code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diffic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lt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eco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ct beca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of 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compile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beha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ior</a:t>
            </a:r>
            <a:r>
              <a:rPr sz="2400" spc="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when optimizi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od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ced code</a:t>
            </a:r>
            <a:endParaRPr sz="2400" dirty="0">
              <a:latin typeface="Impact"/>
              <a:cs typeface="Impact"/>
            </a:endParaRPr>
          </a:p>
          <a:p>
            <a:pPr marL="1292351" marR="597420" indent="-286511">
              <a:lnSpc>
                <a:spcPts val="2590"/>
              </a:lnSpc>
              <a:spcBef>
                <a:spcPts val="578"/>
              </a:spcBef>
              <a:tabLst>
                <a:tab pos="1282700" algn="l"/>
              </a:tabLst>
            </a:pP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–	Vi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machi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code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ch easier</a:t>
            </a:r>
            <a:r>
              <a:rPr sz="24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achie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eadable code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beca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se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of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its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at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e.</a:t>
            </a:r>
            <a:r>
              <a:rPr sz="2400" spc="41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It m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be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compiled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 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mediate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la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age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with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all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ecessa</a:t>
            </a:r>
            <a:r>
              <a:rPr sz="2400" spc="5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4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fo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mation the ta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get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platfo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4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may 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eed to</a:t>
            </a:r>
            <a:r>
              <a:rPr sz="2400" spc="4" dirty="0" smtClean="0">
                <a:solidFill>
                  <a:srgbClr val="E9E9E9"/>
                </a:solidFill>
                <a:latin typeface="Impact"/>
                <a:cs typeface="Impact"/>
              </a:rPr>
              <a:t> r</a:t>
            </a:r>
            <a:r>
              <a:rPr sz="24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24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55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2000" spc="-4" dirty="0" smtClean="0">
                <a:solidFill>
                  <a:srgbClr val="E9E9E9"/>
                </a:solidFill>
                <a:latin typeface="Impact"/>
                <a:cs typeface="Impact"/>
              </a:rPr>
              <a:t>Ne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2000" dirty="0">
              <a:latin typeface="Impact"/>
              <a:cs typeface="Impact"/>
            </a:endParaRPr>
          </a:p>
          <a:p>
            <a:pPr marL="1463039">
              <a:lnSpc>
                <a:spcPct val="101643"/>
              </a:lnSpc>
              <a:spcBef>
                <a:spcPts val="200"/>
              </a:spcBef>
            </a:pP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000" spc="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000" spc="0" dirty="0" smtClean="0">
                <a:solidFill>
                  <a:srgbClr val="E9E9E9"/>
                </a:solidFill>
                <a:latin typeface="Impact"/>
                <a:cs typeface="Impact"/>
              </a:rPr>
              <a:t>Java</a:t>
            </a:r>
            <a:endParaRPr sz="20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4085202" marR="4086083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.N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4400" dirty="0">
              <a:latin typeface="Impact"/>
              <a:cs typeface="Impact"/>
            </a:endParaRPr>
          </a:p>
          <a:p>
            <a:pPr marL="891539" marR="1190784" indent="-342899">
              <a:lnSpc>
                <a:spcPts val="3840"/>
              </a:lnSpc>
              <a:spcBef>
                <a:spcPts val="3941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is 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SIL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(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ft 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)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is 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goo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le</a:t>
            </a:r>
            <a:r>
              <a:rPr sz="3200" spc="-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ili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endParaRPr sz="3200" dirty="0">
              <a:latin typeface="Impact"/>
              <a:cs typeface="Impact"/>
            </a:endParaRPr>
          </a:p>
          <a:p>
            <a:pPr marL="891539" marR="625589" indent="-342899">
              <a:lnSpc>
                <a:spcPts val="3840"/>
              </a:lnSpc>
              <a:spcBef>
                <a:spcPts val="768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m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sys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 w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 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sy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,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32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178390" marR="3183533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Nat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endParaRPr sz="4400" dirty="0">
              <a:latin typeface="Impact"/>
              <a:cs typeface="Impact"/>
            </a:endParaRPr>
          </a:p>
          <a:p>
            <a:pPr marL="891539" marR="1609086" indent="-342899">
              <a:lnSpc>
                <a:spcPts val="3840"/>
              </a:lnSpc>
              <a:spcBef>
                <a:spcPts val="3941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is 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h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 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 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chi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-2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3200" dirty="0">
              <a:latin typeface="Impact"/>
              <a:cs typeface="Impact"/>
            </a:endParaRPr>
          </a:p>
          <a:p>
            <a:pPr marL="891539" marR="630065" indent="-342899">
              <a:lnSpc>
                <a:spcPts val="3840"/>
              </a:lnSpc>
              <a:spcBef>
                <a:spcPts val="768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Of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im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imiz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 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 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nadv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6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ly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 hi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 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ce</a:t>
            </a:r>
            <a:r>
              <a:rPr sz="32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3200" dirty="0">
              <a:latin typeface="Impact"/>
              <a:cs typeface="Impact"/>
            </a:endParaRPr>
          </a:p>
          <a:p>
            <a:pPr marL="891539" marR="1669308" indent="-342899" algn="just">
              <a:lnSpc>
                <a:spcPts val="3840"/>
              </a:lnSpc>
              <a:spcBef>
                <a:spcPts val="768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ili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 is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qu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 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goo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ce</a:t>
            </a:r>
            <a:r>
              <a:rPr sz="32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32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048882" marR="3051286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eco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209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ote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8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Sa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nder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tor</a:t>
            </a:r>
            <a:r>
              <a:rPr sz="2800" spc="-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or</a:t>
            </a:r>
            <a:r>
              <a:rPr sz="2800" spc="-1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.Net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20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av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2800" spc="-2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(Di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ppe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ed)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20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endParaRPr sz="3200" dirty="0">
              <a:latin typeface="Impact"/>
              <a:cs typeface="Impact"/>
            </a:endParaRPr>
          </a:p>
          <a:p>
            <a:pPr marL="1005839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–</a:t>
            </a:r>
            <a:r>
              <a:rPr sz="2800" spc="34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"/>
              </a:spcBef>
            </a:pPr>
            <a:endParaRPr sz="850" dirty="0"/>
          </a:p>
          <a:p>
            <a:pPr marL="2128386" marR="2135014" algn="ctr">
              <a:lnSpc>
                <a:spcPct val="101643"/>
              </a:lnSpc>
              <a:spcBef>
                <a:spcPts val="19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eco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4400" spc="-9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-3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mo</a:t>
            </a:r>
            <a:endParaRPr sz="4400" dirty="0">
              <a:latin typeface="Impact"/>
              <a:cs typeface="Impact"/>
            </a:endParaRPr>
          </a:p>
          <a:p>
            <a:pPr marL="3279736" marR="3283584" algn="ctr">
              <a:lnSpc>
                <a:spcPct val="101643"/>
              </a:lnSpc>
              <a:spcBef>
                <a:spcPts val="5693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Th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ank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nd3r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!</a:t>
            </a:r>
            <a:endParaRPr sz="32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"/>
              </a:spcBef>
            </a:pPr>
            <a:endParaRPr sz="850" dirty="0"/>
          </a:p>
          <a:p>
            <a:pPr marL="3132702" marR="3138055" algn="ctr">
              <a:lnSpc>
                <a:spcPct val="101643"/>
              </a:lnSpc>
              <a:spcBef>
                <a:spcPts val="19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rmats</a:t>
            </a:r>
            <a:endParaRPr sz="4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213474" marR="3216686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cl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us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4400" dirty="0">
              <a:latin typeface="Impact"/>
              <a:cs typeface="Impact"/>
            </a:endParaRPr>
          </a:p>
          <a:p>
            <a:pPr marL="891539" marR="1079292" indent="-342899">
              <a:lnSpc>
                <a:spcPts val="3840"/>
              </a:lnSpc>
              <a:spcBef>
                <a:spcPts val="3941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 is 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vas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x w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ld</a:t>
            </a:r>
            <a:endParaRPr sz="3200" dirty="0">
              <a:latin typeface="Impact"/>
              <a:cs typeface="Impact"/>
            </a:endParaRPr>
          </a:p>
          <a:p>
            <a:pPr marL="891539" marR="552346" indent="-342899">
              <a:lnSpc>
                <a:spcPts val="3840"/>
              </a:lnSpc>
              <a:spcBef>
                <a:spcPts val="768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W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 a 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pra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ice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oug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it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ch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  <a:p>
            <a:pPr marL="891539" marR="808291" indent="-342899">
              <a:lnSpc>
                <a:spcPts val="3840"/>
              </a:lnSpc>
              <a:spcBef>
                <a:spcPts val="768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goo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kn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ws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ir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too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ls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endParaRPr sz="3200" dirty="0">
              <a:latin typeface="Impact"/>
              <a:cs typeface="Impact"/>
            </a:endParaRPr>
          </a:p>
          <a:p>
            <a:pPr marL="891539" marR="1230254" indent="-342899">
              <a:lnSpc>
                <a:spcPts val="3840"/>
              </a:lnSpc>
              <a:spcBef>
                <a:spcPts val="768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Wo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rk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iz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k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endParaRPr sz="32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435946" marR="3440541" algn="ctr">
              <a:lnSpc>
                <a:spcPct val="101643"/>
              </a:lnSpc>
              <a:spcBef>
                <a:spcPts val="3000"/>
              </a:spcBef>
            </a:pPr>
            <a:r>
              <a:rPr sz="4000" spc="0" dirty="0" err="1" smtClean="0">
                <a:solidFill>
                  <a:srgbClr val="E9E9E9"/>
                </a:solidFill>
                <a:latin typeface="Impact"/>
                <a:cs typeface="Impact"/>
              </a:rPr>
              <a:t>Sh</a:t>
            </a:r>
            <a:r>
              <a:rPr lang="en-IN" sz="4000" spc="4" dirty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000" spc="79" dirty="0" err="1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000" spc="0" dirty="0" err="1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lang="en-IN" sz="4000" spc="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000" spc="4" dirty="0" smtClean="0">
                <a:solidFill>
                  <a:srgbClr val="E9E9E9"/>
                </a:solidFill>
                <a:latin typeface="Impact"/>
                <a:cs typeface="Impact"/>
              </a:rPr>
              <a:t>Q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40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000" spc="0" dirty="0" smtClean="0">
                <a:solidFill>
                  <a:srgbClr val="E9E9E9"/>
                </a:solidFill>
                <a:latin typeface="Impact"/>
                <a:cs typeface="Impact"/>
              </a:rPr>
              <a:t>z</a:t>
            </a:r>
            <a:endParaRPr sz="40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264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5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A-3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r>
              <a:rPr sz="2800" spc="-4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egi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Wh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5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does</a:t>
            </a:r>
            <a:r>
              <a:rPr sz="2800" spc="-5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.Net</a:t>
            </a:r>
            <a:r>
              <a:rPr sz="2800" spc="-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ble</a:t>
            </a:r>
            <a:r>
              <a:rPr sz="2800" spc="-11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into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Dbg</a:t>
            </a:r>
            <a:r>
              <a:rPr sz="2800" spc="-9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how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do</a:t>
            </a:r>
            <a:r>
              <a:rPr sz="2800" spc="-2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ou</a:t>
            </a:r>
            <a:r>
              <a:rPr sz="2800" spc="-4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6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es</a:t>
            </a:r>
            <a:endParaRPr sz="2800" dirty="0">
              <a:latin typeface="Impact"/>
              <a:cs typeface="Impact"/>
            </a:endParaRPr>
          </a:p>
          <a:p>
            <a:pPr marL="891539" marR="1736623" indent="-342899">
              <a:lnSpc>
                <a:spcPts val="3020"/>
              </a:lnSpc>
              <a:spcBef>
                <a:spcPts val="840"/>
              </a:spcBef>
              <a:tabLst>
                <a:tab pos="889000" algn="l"/>
              </a:tabLst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	Wh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5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is</a:t>
            </a:r>
            <a:r>
              <a:rPr sz="2800" spc="-4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800" spc="1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-3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r>
              <a:rPr sz="2800" spc="-4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tion</a:t>
            </a:r>
            <a:r>
              <a:rPr sz="2800" spc="-1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Co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-6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two intege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13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ow</a:t>
            </a:r>
            <a:r>
              <a:rPr sz="2800" spc="-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does</a:t>
            </a:r>
            <a:r>
              <a:rPr sz="2800" spc="-5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A-3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2</a:t>
            </a:r>
            <a:r>
              <a:rPr sz="2800" spc="-4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or</a:t>
            </a:r>
            <a:r>
              <a:rPr sz="2800" spc="-9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ndle</a:t>
            </a:r>
            <a:r>
              <a:rPr sz="2800" spc="-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ignedne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Wh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5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does</a:t>
            </a:r>
            <a:r>
              <a:rPr sz="2800" spc="-5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IDC</a:t>
            </a:r>
            <a:r>
              <a:rPr sz="2800" spc="-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ipting</a:t>
            </a:r>
            <a:r>
              <a:rPr sz="2800" spc="-12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ge</a:t>
            </a:r>
            <a:r>
              <a:rPr sz="2800" spc="-9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ble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ow</a:t>
            </a:r>
            <a:r>
              <a:rPr sz="2800" spc="-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ny</a:t>
            </a:r>
            <a:r>
              <a:rPr sz="2800" spc="-6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800" spc="-10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does</a:t>
            </a:r>
            <a:r>
              <a:rPr sz="2800" spc="-5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IDA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su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ppo</a:t>
            </a:r>
            <a:r>
              <a:rPr sz="2800" spc="39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800" spc="-8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(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ghl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)</a:t>
            </a:r>
            <a:endParaRPr sz="2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80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In</a:t>
            </a:r>
            <a:r>
              <a:rPr sz="2800" spc="-2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IDA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how</a:t>
            </a:r>
            <a:r>
              <a:rPr sz="2800" spc="-37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do</a:t>
            </a:r>
            <a:r>
              <a:rPr sz="2800" spc="-2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ou</a:t>
            </a:r>
            <a:r>
              <a:rPr sz="2800" spc="-31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qu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ck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ly</a:t>
            </a:r>
            <a:r>
              <a:rPr sz="2800" spc="-9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ollow</a:t>
            </a:r>
            <a:r>
              <a:rPr sz="2800" spc="-50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2800" spc="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endParaRPr sz="2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83051" y="2964941"/>
            <a:ext cx="6028943" cy="0"/>
          </a:xfrm>
          <a:custGeom>
            <a:avLst/>
            <a:gdLst/>
            <a:ahLst/>
            <a:cxnLst/>
            <a:rect l="l" t="t" r="r" b="b"/>
            <a:pathLst>
              <a:path w="6028943">
                <a:moveTo>
                  <a:pt x="0" y="0"/>
                </a:moveTo>
                <a:lnTo>
                  <a:pt x="6028943" y="0"/>
                </a:lnTo>
              </a:path>
            </a:pathLst>
          </a:custGeom>
          <a:ln w="11938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664207" y="3184397"/>
            <a:ext cx="3761231" cy="0"/>
          </a:xfrm>
          <a:custGeom>
            <a:avLst/>
            <a:gdLst/>
            <a:ahLst/>
            <a:cxnLst/>
            <a:rect l="l" t="t" r="r" b="b"/>
            <a:pathLst>
              <a:path w="3761231">
                <a:moveTo>
                  <a:pt x="0" y="0"/>
                </a:moveTo>
                <a:lnTo>
                  <a:pt x="3761231" y="0"/>
                </a:lnTo>
              </a:path>
            </a:pathLst>
          </a:custGeom>
          <a:ln w="11937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664207" y="3458717"/>
            <a:ext cx="3089147" cy="0"/>
          </a:xfrm>
          <a:custGeom>
            <a:avLst/>
            <a:gdLst/>
            <a:ahLst/>
            <a:cxnLst/>
            <a:rect l="l" t="t" r="r" b="b"/>
            <a:pathLst>
              <a:path w="3089147">
                <a:moveTo>
                  <a:pt x="0" y="0"/>
                </a:moveTo>
                <a:lnTo>
                  <a:pt x="3089147" y="0"/>
                </a:lnTo>
              </a:path>
            </a:pathLst>
          </a:custGeom>
          <a:ln w="11938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234183" y="5378957"/>
            <a:ext cx="2660903" cy="0"/>
          </a:xfrm>
          <a:custGeom>
            <a:avLst/>
            <a:gdLst/>
            <a:ahLst/>
            <a:cxnLst/>
            <a:rect l="l" t="t" r="r" b="b"/>
            <a:pathLst>
              <a:path w="2660903">
                <a:moveTo>
                  <a:pt x="0" y="0"/>
                </a:moveTo>
                <a:lnTo>
                  <a:pt x="2660903" y="0"/>
                </a:lnTo>
              </a:path>
            </a:pathLst>
          </a:custGeom>
          <a:ln w="11938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651507" y="2186341"/>
            <a:ext cx="159359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0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764</a:t>
            </a:r>
            <a:r>
              <a:rPr sz="1800" spc="-50" dirty="0" smtClean="0">
                <a:solidFill>
                  <a:srgbClr val="E9E9E9"/>
                </a:solidFill>
                <a:latin typeface="Impact"/>
                <a:cs typeface="Impact"/>
              </a:rPr>
              <a:t>5</a:t>
            </a:r>
            <a:r>
              <a:rPr sz="1800" spc="-29" dirty="0" smtClean="0">
                <a:solidFill>
                  <a:srgbClr val="E9E9E9"/>
                </a:solidFill>
                <a:latin typeface="Impact"/>
                <a:cs typeface="Impact"/>
              </a:rPr>
              <a:t>7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4817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.h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507" y="2954437"/>
            <a:ext cx="38149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-4" dirty="0" smtClean="0">
                <a:solidFill>
                  <a:srgbClr val="CC0000"/>
                </a:solidFill>
                <a:latin typeface="Impact"/>
                <a:cs typeface="Impact"/>
              </a:rPr>
              <a:t>u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</a:rPr>
              <a:t>s</a:t>
            </a:r>
            <a:r>
              <a:rPr sz="1800" spc="-4" dirty="0" smtClean="0">
                <a:solidFill>
                  <a:srgbClr val="CC0000"/>
                </a:solidFill>
                <a:latin typeface="Impact"/>
                <a:cs typeface="Impact"/>
              </a:rPr>
              <a:t>/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</a:rPr>
              <a:t>d</a:t>
            </a:r>
            <a:r>
              <a:rPr sz="1800" spc="-4" dirty="0" smtClean="0">
                <a:solidFill>
                  <a:srgbClr val="CC0000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</a:rPr>
              <a:t>d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</a:rPr>
              <a:t>b</a:t>
            </a:r>
            <a:r>
              <a:rPr sz="1800" spc="-4" dirty="0" smtClean="0">
                <a:solidFill>
                  <a:srgbClr val="CC0000"/>
                </a:solidFill>
                <a:latin typeface="Impact"/>
                <a:cs typeface="Impact"/>
              </a:rPr>
              <a:t>u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</a:rPr>
              <a:t>g</a:t>
            </a:r>
            <a:r>
              <a:rPr sz="1800" spc="-4" dirty="0" smtClean="0">
                <a:solidFill>
                  <a:srgbClr val="CC0000"/>
                </a:solidFill>
                <a:latin typeface="Impact"/>
                <a:cs typeface="Impact"/>
              </a:rPr>
              <a:t>/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</a:rPr>
              <a:t>h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</a:rPr>
              <a:t>t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</a:rPr>
              <a:t>m</a:t>
            </a:r>
            <a:r>
              <a:rPr sz="1800" spc="-14" dirty="0" smtClean="0">
                <a:solidFill>
                  <a:srgbClr val="CC0000"/>
                </a:solidFill>
                <a:latin typeface="Impact"/>
                <a:cs typeface="Impact"/>
              </a:rPr>
              <a:t>l</a:t>
            </a:r>
            <a:r>
              <a:rPr sz="1800" spc="-4" dirty="0" smtClean="0">
                <a:solidFill>
                  <a:srgbClr val="CC0000"/>
                </a:solidFill>
                <a:latin typeface="Impact"/>
                <a:cs typeface="Impact"/>
              </a:rPr>
              <a:t>/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</a:rPr>
              <a:t>ms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</a:rPr>
              <a:t>d</a:t>
            </a:r>
            <a:r>
              <a:rPr sz="1800" spc="-4" dirty="0" smtClean="0">
                <a:solidFill>
                  <a:srgbClr val="CC0000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</a:rPr>
              <a:t>_p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</a:rPr>
              <a:t>eer</a:t>
            </a:r>
            <a:r>
              <a:rPr sz="1800" spc="-14" dirty="0" smtClean="0">
                <a:solidFill>
                  <a:srgbClr val="CC0000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CC0000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</a:rPr>
              <a:t>gp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</a:rPr>
              <a:t>e.as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</a:rPr>
              <a:t>p</a:t>
            </a:r>
            <a:endParaRPr sz="1800" dirty="0">
              <a:latin typeface="Impact"/>
              <a:cs typeface="Impac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195154" marR="3198650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ce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181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1800" spc="17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evers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18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h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ttp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://www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.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w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il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e</a:t>
            </a:r>
            <a:r>
              <a:rPr sz="1800" spc="-39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y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.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c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om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/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W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il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yCD</a:t>
            </a:r>
            <a:r>
              <a:rPr sz="1800" spc="4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A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/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W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il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yT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i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t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l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e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/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p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ro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d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u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ctC</a:t>
            </a:r>
            <a:r>
              <a:rPr sz="1800" spc="50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d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  <a:hlinkClick r:id="rId3"/>
              </a:rPr>
              <a:t>-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692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1800" spc="17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LF 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-14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1800" spc="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-4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1800" spc="4" dirty="0" smtClean="0">
                <a:solidFill>
                  <a:srgbClr val="E9E9E9"/>
                </a:solidFill>
                <a:latin typeface="Impact"/>
                <a:cs typeface="Impact"/>
              </a:rPr>
              <a:t>orma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18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1800" u="sng" spc="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h</a:t>
            </a:r>
            <a:r>
              <a:rPr sz="1800" u="sng" spc="0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ttp</a:t>
            </a:r>
            <a:r>
              <a:rPr sz="1800" u="sng" spc="-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://www</a:t>
            </a:r>
            <a:r>
              <a:rPr sz="1800" u="sng" spc="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.s</a:t>
            </a:r>
            <a:r>
              <a:rPr sz="1800" u="sng" spc="0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k</a:t>
            </a:r>
            <a:r>
              <a:rPr sz="1800" u="sng" spc="29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y</a:t>
            </a:r>
            <a:r>
              <a:rPr sz="1800" u="sng" spc="-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f</a:t>
            </a:r>
            <a:r>
              <a:rPr sz="1800" u="sng" spc="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ree.or</a:t>
            </a:r>
            <a:r>
              <a:rPr sz="1800" u="sng" spc="0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g</a:t>
            </a:r>
            <a:r>
              <a:rPr sz="1800" u="sng" spc="-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/</a:t>
            </a:r>
            <a:r>
              <a:rPr sz="1800" u="sng" spc="-1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li</a:t>
            </a:r>
            <a:r>
              <a:rPr sz="1800" u="sng" spc="-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nu</a:t>
            </a:r>
            <a:r>
              <a:rPr sz="1800" u="sng" spc="0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x</a:t>
            </a:r>
            <a:r>
              <a:rPr sz="1800" u="sng" spc="-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/</a:t>
            </a:r>
            <a:r>
              <a:rPr sz="1800" u="sng" spc="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re</a:t>
            </a:r>
            <a:r>
              <a:rPr sz="1800" u="sng" spc="-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f</a:t>
            </a:r>
            <a:r>
              <a:rPr sz="1800" u="sng" spc="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er</a:t>
            </a:r>
            <a:r>
              <a:rPr sz="1800" u="sng" spc="1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e</a:t>
            </a:r>
            <a:r>
              <a:rPr sz="1800" u="sng" spc="-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n</a:t>
            </a:r>
            <a:r>
              <a:rPr sz="1800" u="sng" spc="0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c</a:t>
            </a:r>
            <a:r>
              <a:rPr sz="1800" u="sng" spc="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es</a:t>
            </a:r>
            <a:r>
              <a:rPr sz="1800" u="sng" spc="-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/</a:t>
            </a:r>
            <a:r>
              <a:rPr sz="1800" u="sng" spc="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E</a:t>
            </a:r>
            <a:r>
              <a:rPr sz="1800" u="sng" spc="0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L</a:t>
            </a:r>
            <a:r>
              <a:rPr sz="1800" u="sng" spc="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F</a:t>
            </a:r>
            <a:r>
              <a:rPr sz="1800" u="sng" spc="0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_</a:t>
            </a:r>
            <a:r>
              <a:rPr sz="1800" u="sng" spc="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Forma</a:t>
            </a:r>
            <a:r>
              <a:rPr sz="1800" u="sng" spc="50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t</a:t>
            </a:r>
            <a:r>
              <a:rPr sz="1800" u="sng" spc="4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.</a:t>
            </a:r>
            <a:r>
              <a:rPr sz="1800" u="sng" spc="0" dirty="0" smtClean="0">
                <a:solidFill>
                  <a:srgbClr val="CC0000"/>
                </a:solidFill>
                <a:latin typeface="Impact"/>
                <a:cs typeface="Impact"/>
                <a:hlinkClick r:id="rId4"/>
              </a:rPr>
              <a:t>pdf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160"/>
              </a:lnSpc>
              <a:spcBef>
                <a:spcPts val="108"/>
              </a:spcBef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PE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Forma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h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ttp</a:t>
            </a:r>
            <a:r>
              <a:rPr sz="2700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://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ms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d</a:t>
            </a:r>
            <a:r>
              <a:rPr sz="2700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n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.m</a:t>
            </a:r>
            <a:r>
              <a:rPr sz="2700" spc="-1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i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c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roso</a:t>
            </a:r>
            <a:r>
              <a:rPr sz="2700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f</a:t>
            </a:r>
            <a:r>
              <a:rPr sz="2700" spc="50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t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.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c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om</a:t>
            </a:r>
            <a:r>
              <a:rPr sz="2700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/</a:t>
            </a:r>
            <a:r>
              <a:rPr sz="2700" spc="-1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li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b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ra</a:t>
            </a:r>
            <a:r>
              <a:rPr sz="2700" spc="39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r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y</a:t>
            </a:r>
            <a:r>
              <a:rPr sz="2700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/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d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e</a:t>
            </a:r>
            <a:r>
              <a:rPr sz="2700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f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au</a:t>
            </a:r>
            <a:r>
              <a:rPr sz="2700" spc="-1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l</a:t>
            </a:r>
            <a:r>
              <a:rPr sz="2700" spc="50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t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.as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5"/>
              </a:rPr>
              <a:t>p</a:t>
            </a:r>
            <a:r>
              <a:rPr sz="2700" spc="14" baseline="-1518" dirty="0" smtClean="0">
                <a:solidFill>
                  <a:srgbClr val="CC0000"/>
                </a:solidFill>
                <a:latin typeface="Impact"/>
                <a:cs typeface="Impact"/>
              </a:rPr>
              <a:t>?</a:t>
            </a:r>
            <a:r>
              <a:rPr sz="2700" spc="-4" baseline="-1518" dirty="0" smtClean="0">
                <a:solidFill>
                  <a:srgbClr val="CC0000"/>
                </a:solidFill>
                <a:latin typeface="Impact"/>
                <a:cs typeface="Impact"/>
              </a:rPr>
              <a:t>u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</a:rPr>
              <a:t>l=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</a:rPr>
              <a:t>/</a:t>
            </a:r>
            <a:r>
              <a:rPr sz="2700" spc="-14" baseline="-1518" dirty="0" smtClean="0">
                <a:solidFill>
                  <a:srgbClr val="CC0000"/>
                </a:solidFill>
                <a:latin typeface="Impact"/>
                <a:cs typeface="Impact"/>
              </a:rPr>
              <a:t>li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</a:rPr>
              <a:t>b</a:t>
            </a:r>
            <a:r>
              <a:rPr sz="2700" spc="14" baseline="-1518" dirty="0" smtClean="0">
                <a:solidFill>
                  <a:srgbClr val="CC0000"/>
                </a:solidFill>
                <a:latin typeface="Impact"/>
                <a:cs typeface="Impact"/>
              </a:rPr>
              <a:t>r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</a:rPr>
              <a:t>a</a:t>
            </a:r>
            <a:r>
              <a:rPr sz="2700" spc="39" baseline="-1518" dirty="0" smtClean="0">
                <a:solidFill>
                  <a:srgbClr val="CC0000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</a:rPr>
              <a:t>y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</a:rPr>
              <a:t>/e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</a:rPr>
              <a:t>n</a:t>
            </a:r>
            <a:r>
              <a:rPr sz="2700" spc="-234" baseline="-1518" dirty="0" smtClean="0">
                <a:solidFill>
                  <a:srgbClr val="CC0000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</a:rPr>
              <a:t>-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1584"/>
              </a:spcBef>
            </a:pPr>
            <a:r>
              <a:rPr sz="1800" spc="0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1800" spc="17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h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ttp</a:t>
            </a:r>
            <a:r>
              <a:rPr sz="1800" spc="-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://</a:t>
            </a:r>
            <a:r>
              <a:rPr sz="1800" spc="-1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l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s</a:t>
            </a:r>
            <a:r>
              <a:rPr sz="1800" spc="1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d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-p</a:t>
            </a:r>
            <a:r>
              <a:rPr sz="1800" spc="-1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l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.</a:t>
            </a:r>
            <a:r>
              <a:rPr sz="1800" spc="-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n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e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t</a:t>
            </a:r>
            <a:r>
              <a:rPr sz="1800" spc="-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/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re</a:t>
            </a:r>
            <a:r>
              <a:rPr sz="1800" spc="-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f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ere</a:t>
            </a:r>
            <a:r>
              <a:rPr sz="1800" spc="-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n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c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es.h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t</a:t>
            </a:r>
            <a:r>
              <a:rPr sz="1800" spc="4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m</a:t>
            </a:r>
            <a:r>
              <a:rPr sz="1800" spc="0" dirty="0" smtClean="0">
                <a:solidFill>
                  <a:srgbClr val="CC0000"/>
                </a:solidFill>
                <a:latin typeface="Impact"/>
                <a:cs typeface="Impact"/>
                <a:hlinkClick r:id="rId6"/>
              </a:rPr>
              <a:t>l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160"/>
              </a:lnSpc>
              <a:spcBef>
                <a:spcPts val="108"/>
              </a:spcBef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yDbg</a:t>
            </a:r>
            <a:r>
              <a:rPr sz="2700" spc="3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7"/>
              </a:rPr>
              <a:t>h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7"/>
              </a:rPr>
              <a:t>ttp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7"/>
              </a:rPr>
              <a:t>://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7"/>
              </a:rPr>
              <a:t>o</a:t>
            </a:r>
            <a:r>
              <a:rPr sz="2700" u="sng" spc="-14" baseline="-1518" dirty="0" smtClean="0">
                <a:solidFill>
                  <a:srgbClr val="CC0000"/>
                </a:solidFill>
                <a:latin typeface="Impact"/>
                <a:cs typeface="Impact"/>
                <a:hlinkClick r:id="rId7"/>
              </a:rPr>
              <a:t>ll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7"/>
              </a:rPr>
              <a:t>ydbg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7"/>
              </a:rPr>
              <a:t>.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7"/>
              </a:rPr>
              <a:t>d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7"/>
              </a:rPr>
              <a:t>e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7"/>
              </a:rPr>
              <a:t>/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yDbg</a:t>
            </a:r>
            <a:r>
              <a:rPr sz="2700" spc="2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25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ttp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://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o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ll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ydbg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.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w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3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2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asm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omm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un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i</a:t>
            </a:r>
            <a:r>
              <a:rPr sz="2700" spc="39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t</a:t>
            </a:r>
            <a:r>
              <a:rPr sz="2700" spc="-39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y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.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n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t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/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t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8"/>
              </a:rPr>
              <a:t>/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IDA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o - 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h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ttp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://www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.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d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a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t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ares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c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u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e.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c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om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9"/>
              </a:rPr>
              <a:t>/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IDC 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ttp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://www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.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ares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c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u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e.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om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/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i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c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/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7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0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7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.h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0"/>
              </a:rPr>
              <a:t>tm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IDA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2700" spc="2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h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ttp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://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home.ar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c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o</a:t>
            </a:r>
            <a:r>
              <a:rPr sz="2700" u="sng" spc="-11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r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.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d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e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/</a:t>
            </a:r>
            <a:r>
              <a:rPr sz="2700" u="sng" spc="-1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i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d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a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p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a</a:t>
            </a:r>
            <a:r>
              <a:rPr sz="2700" u="sng" spc="-1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l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a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c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e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1"/>
              </a:rPr>
              <a:t>/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2700" spc="-14" baseline="-1518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ct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2700" spc="2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h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ttp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://www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.a</a:t>
            </a:r>
            <a:r>
              <a:rPr sz="2700" u="sng" spc="-1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i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s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t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o.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c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om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/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roe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d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er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/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d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o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t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n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e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2"/>
              </a:rPr>
              <a:t>t/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J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ODE</a:t>
            </a:r>
            <a:r>
              <a:rPr sz="2700" spc="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h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ttp</a:t>
            </a:r>
            <a:r>
              <a:rPr sz="2700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://</a:t>
            </a:r>
            <a:r>
              <a:rPr sz="2700" spc="-9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j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o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d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e.so</a:t>
            </a:r>
            <a:r>
              <a:rPr sz="2700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u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r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c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e</a:t>
            </a:r>
            <a:r>
              <a:rPr sz="2700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f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or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g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e.</a:t>
            </a:r>
            <a:r>
              <a:rPr sz="2700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n</a:t>
            </a:r>
            <a:r>
              <a:rPr sz="2700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e</a:t>
            </a:r>
            <a:r>
              <a:rPr sz="2700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3"/>
              </a:rPr>
              <a:t>t/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oomera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2700" spc="19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 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h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ttp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://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b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oomera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n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g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.so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u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r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c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e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f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or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g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e.</a:t>
            </a:r>
            <a:r>
              <a:rPr sz="2700" u="sng" spc="-4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n</a:t>
            </a:r>
            <a:r>
              <a:rPr sz="2700" u="sng" spc="4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e</a:t>
            </a:r>
            <a:r>
              <a:rPr sz="2700" u="sng" spc="0" baseline="-1518" dirty="0" smtClean="0">
                <a:solidFill>
                  <a:srgbClr val="CC0000"/>
                </a:solidFill>
                <a:latin typeface="Impact"/>
                <a:cs typeface="Impact"/>
                <a:hlinkClick r:id="rId14"/>
              </a:rPr>
              <a:t>t/</a:t>
            </a:r>
            <a:endParaRPr sz="1800" dirty="0">
              <a:latin typeface="Impact"/>
              <a:cs typeface="Impact"/>
            </a:endParaRPr>
          </a:p>
          <a:p>
            <a:pPr marL="548640">
              <a:lnSpc>
                <a:spcPts val="2160"/>
              </a:lnSpc>
            </a:pP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•     </a:t>
            </a:r>
            <a:r>
              <a:rPr sz="2700" spc="176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ck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</a:rPr>
              <a:t>mes.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r>
              <a:rPr sz="2700" spc="1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</a:rPr>
              <a:t>-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5"/>
              </a:rPr>
              <a:t>h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5"/>
              </a:rPr>
              <a:t>ttp</a:t>
            </a:r>
            <a:r>
              <a:rPr sz="2700" spc="-4" baseline="-1518" dirty="0" smtClean="0">
                <a:solidFill>
                  <a:srgbClr val="E9E9E9"/>
                </a:solidFill>
                <a:latin typeface="Impact"/>
                <a:cs typeface="Impact"/>
                <a:hlinkClick r:id="rId15"/>
              </a:rPr>
              <a:t>://www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5"/>
              </a:rPr>
              <a:t>.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5"/>
              </a:rPr>
              <a:t>c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5"/>
              </a:rPr>
              <a:t>ra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5"/>
              </a:rPr>
              <a:t>ck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5"/>
              </a:rPr>
              <a:t>mes.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5"/>
              </a:rPr>
              <a:t>d</a:t>
            </a:r>
            <a:r>
              <a:rPr sz="2700" spc="4" baseline="-1518" dirty="0" smtClean="0">
                <a:solidFill>
                  <a:srgbClr val="E9E9E9"/>
                </a:solidFill>
                <a:latin typeface="Impact"/>
                <a:cs typeface="Impact"/>
                <a:hlinkClick r:id="rId15"/>
              </a:rPr>
              <a:t>e</a:t>
            </a:r>
            <a:r>
              <a:rPr sz="2700" spc="0" baseline="-1518" dirty="0" smtClean="0">
                <a:solidFill>
                  <a:srgbClr val="E9E9E9"/>
                </a:solidFill>
                <a:latin typeface="Impact"/>
                <a:cs typeface="Impact"/>
                <a:hlinkClick r:id="rId15"/>
              </a:rPr>
              <a:t>/</a:t>
            </a:r>
            <a:endParaRPr sz="1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"/>
              </a:spcBef>
            </a:pPr>
            <a:endParaRPr sz="850" dirty="0"/>
          </a:p>
          <a:p>
            <a:pPr marL="2940678" marR="2945834" algn="ctr">
              <a:lnSpc>
                <a:spcPct val="101643"/>
              </a:lnSpc>
              <a:spcBef>
                <a:spcPts val="19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Fu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k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ng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.</a:t>
            </a:r>
            <a:endParaRPr sz="4400" dirty="0">
              <a:latin typeface="Impact"/>
              <a:cs typeface="Impact"/>
            </a:endParaRPr>
          </a:p>
          <a:p>
            <a:pPr marL="3581488" marR="3581615" algn="ctr">
              <a:lnSpc>
                <a:spcPct val="101643"/>
              </a:lnSpc>
              <a:spcBef>
                <a:spcPts val="5693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Q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?</a:t>
            </a:r>
            <a:endParaRPr sz="32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019934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What</a:t>
            </a:r>
            <a:r>
              <a:rPr sz="4400" spc="-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are f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-25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rmats?</a:t>
            </a:r>
            <a:endParaRPr sz="4400" dirty="0">
              <a:latin typeface="Impact"/>
              <a:cs typeface="Impact"/>
            </a:endParaRPr>
          </a:p>
          <a:p>
            <a:pPr marL="891539" marR="1170846" indent="-342899">
              <a:lnSpc>
                <a:spcPts val="3840"/>
              </a:lnSpc>
              <a:spcBef>
                <a:spcPts val="3941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Fil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cific 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sys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  <a:p>
            <a:pPr marL="891539" marR="544614" indent="-342899">
              <a:lnSpc>
                <a:spcPts val="3840"/>
              </a:lnSpc>
              <a:spcBef>
                <a:spcPts val="768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Ex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le fil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 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 f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ce</a:t>
            </a:r>
            <a:r>
              <a:rPr sz="3200" spc="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1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brar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 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  <a:p>
            <a:pPr marL="891539" marR="910018" indent="-342899">
              <a:lnSpc>
                <a:spcPts val="3840"/>
              </a:lnSpc>
              <a:spcBef>
                <a:spcPts val="768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fil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 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an</a:t>
            </a:r>
            <a:r>
              <a:rPr sz="3200" spc="59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g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 a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xt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3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e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2231802">
              <a:lnSpc>
                <a:spcPct val="101643"/>
              </a:lnSpc>
              <a:spcBef>
                <a:spcPts val="3000"/>
              </a:spcBef>
            </a:pP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ec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utab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-3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nts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2928"/>
              </a:spcBef>
            </a:pP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2800" spc="24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ac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hine</a:t>
            </a:r>
            <a:r>
              <a:rPr sz="2800" spc="-7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2800" spc="-4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2800" spc="0" dirty="0" smtClean="0">
                <a:solidFill>
                  <a:srgbClr val="E9E9E9"/>
                </a:solidFill>
                <a:latin typeface="Impact"/>
                <a:cs typeface="Impact"/>
              </a:rPr>
              <a:t>ode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ts val="2870"/>
              </a:lnSpc>
              <a:spcBef>
                <a:spcPts val="143"/>
              </a:spcBef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3600" spc="20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st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ctio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600" spc="-1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the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og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am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will</a:t>
            </a:r>
            <a:r>
              <a:rPr sz="3600" spc="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ts val="2880"/>
              </a:lnSpc>
              <a:spcBef>
                <a:spcPts val="0"/>
              </a:spcBef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3600" spc="20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Memo</a:t>
            </a:r>
            <a:r>
              <a:rPr sz="3600" spc="54" baseline="-113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y</a:t>
            </a:r>
            <a:r>
              <a:rPr sz="3600" spc="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locatio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400" dirty="0">
              <a:latin typeface="Impact"/>
              <a:cs typeface="Impact"/>
            </a:endParaRPr>
          </a:p>
          <a:p>
            <a:pPr marL="1463039">
              <a:lnSpc>
                <a:spcPts val="2400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3000" spc="50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lang="en-IN" sz="3000" spc="4" baseline="-1366" dirty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de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addr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000" dirty="0">
              <a:latin typeface="Impact"/>
              <a:cs typeface="Impact"/>
            </a:endParaRPr>
          </a:p>
          <a:p>
            <a:pPr marL="1463039">
              <a:lnSpc>
                <a:spcPts val="2400"/>
              </a:lnSpc>
            </a:pP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3000" spc="50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lang="en-IN" sz="3000" baseline="-1366" dirty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un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000" spc="-9" baseline="-1366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000" spc="14" baseline="-1366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addr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4" baseline="-1366" dirty="0" smtClean="0">
                <a:solidFill>
                  <a:srgbClr val="E9E9E9"/>
                </a:solidFill>
                <a:latin typeface="Impact"/>
                <a:cs typeface="Impact"/>
              </a:rPr>
              <a:t>ss</a:t>
            </a:r>
            <a:r>
              <a:rPr sz="3000" spc="-4" baseline="-1366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000" spc="0" baseline="-1366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2000" dirty="0">
              <a:latin typeface="Impact"/>
              <a:cs typeface="Impact"/>
            </a:endParaRPr>
          </a:p>
          <a:p>
            <a:pPr marL="548640">
              <a:lnSpc>
                <a:spcPts val="3375"/>
              </a:lnSpc>
              <a:spcBef>
                <a:spcPts val="48"/>
              </a:spcBef>
            </a:pP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4200" spc="243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P</a:t>
            </a:r>
            <a:r>
              <a:rPr sz="42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og</a:t>
            </a:r>
            <a:r>
              <a:rPr sz="42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ra</a:t>
            </a: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4200" spc="-88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42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ta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ts val="2870"/>
              </a:lnSpc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3600" spc="20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tatic</a:t>
            </a:r>
            <a:r>
              <a:rPr sz="3600" spc="1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v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iables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ts val="2880"/>
              </a:lnSpc>
              <a:spcBef>
                <a:spcPts val="0"/>
              </a:spcBef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3600" spc="20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-4" baseline="-1138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600" spc="4" baseline="-1138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gs</a:t>
            </a:r>
            <a:endParaRPr sz="2400" dirty="0">
              <a:latin typeface="Impact"/>
              <a:cs typeface="Impact"/>
            </a:endParaRPr>
          </a:p>
          <a:p>
            <a:pPr marL="548640">
              <a:lnSpc>
                <a:spcPts val="3370"/>
              </a:lnSpc>
              <a:spcBef>
                <a:spcPts val="24"/>
              </a:spcBef>
            </a:pP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•  </a:t>
            </a:r>
            <a:r>
              <a:rPr sz="4200" spc="243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200" spc="4" baseline="-1952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2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der</a:t>
            </a:r>
            <a:r>
              <a:rPr sz="4200" spc="-57" baseline="-1952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4200" spc="-4" baseline="-1952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4200" spc="0" baseline="-1952" dirty="0" smtClean="0">
                <a:solidFill>
                  <a:srgbClr val="E9E9E9"/>
                </a:solidFill>
                <a:latin typeface="Impact"/>
                <a:cs typeface="Impact"/>
              </a:rPr>
              <a:t>ta</a:t>
            </a:r>
            <a:endParaRPr sz="2800" dirty="0">
              <a:latin typeface="Impact"/>
              <a:cs typeface="Impact"/>
            </a:endParaRPr>
          </a:p>
          <a:p>
            <a:pPr marL="1005839">
              <a:lnSpc>
                <a:spcPts val="2870"/>
              </a:lnSpc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3600" spc="20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Impo</a:t>
            </a:r>
            <a:r>
              <a:rPr sz="3600" spc="54" baseline="-113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ts</a:t>
            </a:r>
            <a:endParaRPr sz="2400" dirty="0">
              <a:latin typeface="Impact"/>
              <a:cs typeface="Impact"/>
            </a:endParaRPr>
          </a:p>
          <a:p>
            <a:pPr marL="1005839">
              <a:lnSpc>
                <a:spcPts val="2880"/>
              </a:lnSpc>
              <a:spcBef>
                <a:spcPts val="0"/>
              </a:spcBef>
            </a:pP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– </a:t>
            </a:r>
            <a:r>
              <a:rPr sz="3600" spc="209" baseline="-1138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Expo</a:t>
            </a:r>
            <a:r>
              <a:rPr sz="3600" spc="54" baseline="-1138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600" spc="0" baseline="-1138" dirty="0" smtClean="0">
                <a:solidFill>
                  <a:srgbClr val="E9E9E9"/>
                </a:solidFill>
                <a:latin typeface="Impact"/>
                <a:cs typeface="Impact"/>
              </a:rPr>
              <a:t>ts</a:t>
            </a:r>
            <a:endParaRPr sz="24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2667" y="350519"/>
            <a:ext cx="9142475" cy="6856475"/>
          </a:xfrm>
          <a:custGeom>
            <a:avLst/>
            <a:gdLst/>
            <a:ahLst/>
            <a:cxnLst/>
            <a:rect l="l" t="t" r="r" b="b"/>
            <a:pathLst>
              <a:path w="9142475" h="6856475">
                <a:moveTo>
                  <a:pt x="0" y="6856475"/>
                </a:moveTo>
                <a:lnTo>
                  <a:pt x="9142475" y="6856475"/>
                </a:lnTo>
                <a:lnTo>
                  <a:pt x="9142475" y="0"/>
                </a:lnTo>
                <a:lnTo>
                  <a:pt x="0" y="0"/>
                </a:lnTo>
                <a:lnTo>
                  <a:pt x="0" y="6856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72867" y="2331719"/>
            <a:ext cx="61722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2667" y="350519"/>
            <a:ext cx="9142475" cy="685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3507606" marR="3509827" algn="ctr">
              <a:lnSpc>
                <a:spcPct val="101643"/>
              </a:lnSpc>
              <a:spcBef>
                <a:spcPts val="3000"/>
              </a:spcBef>
            </a:pP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ec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4400" spc="4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44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4400" spc="0" dirty="0" smtClean="0">
                <a:solidFill>
                  <a:srgbClr val="E9E9E9"/>
                </a:solidFill>
                <a:latin typeface="Impact"/>
                <a:cs typeface="Impact"/>
              </a:rPr>
              <a:t>ns</a:t>
            </a:r>
            <a:endParaRPr sz="4400" dirty="0">
              <a:latin typeface="Impact"/>
              <a:cs typeface="Impact"/>
            </a:endParaRPr>
          </a:p>
          <a:p>
            <a:pPr marL="548640">
              <a:lnSpc>
                <a:spcPct val="101643"/>
              </a:lnSpc>
              <a:spcBef>
                <a:spcPts val="3593"/>
              </a:spcBef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 </a:t>
            </a:r>
            <a:r>
              <a:rPr sz="3200" spc="463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ws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he 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var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ou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 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m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endParaRPr sz="3200" dirty="0">
              <a:latin typeface="Impact"/>
              <a:cs typeface="Impact"/>
            </a:endParaRPr>
          </a:p>
          <a:p>
            <a:pPr marL="891539" marR="730978" indent="-342899">
              <a:lnSpc>
                <a:spcPts val="3840"/>
              </a:lnSpc>
              <a:spcBef>
                <a:spcPts val="1053"/>
              </a:spcBef>
              <a:tabLst>
                <a:tab pos="889000" algn="l"/>
              </a:tabLst>
            </a:pP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•	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t fi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,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x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ut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ab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l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h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av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-9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u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r</a:t>
            </a:r>
            <a:r>
              <a:rPr sz="3200" spc="14" dirty="0" smtClean="0">
                <a:solidFill>
                  <a:srgbClr val="E9E9E9"/>
                </a:solidFill>
                <a:latin typeface="Impact"/>
                <a:cs typeface="Impact"/>
              </a:rPr>
              <a:t>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d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fi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d 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e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c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t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i</a:t>
            </a:r>
            <a:r>
              <a:rPr sz="3200" spc="-4" dirty="0" smtClean="0">
                <a:solidFill>
                  <a:srgbClr val="E9E9E9"/>
                </a:solidFill>
                <a:latin typeface="Impact"/>
                <a:cs typeface="Impact"/>
              </a:rPr>
              <a:t>o</a:t>
            </a:r>
            <a:r>
              <a:rPr sz="3200" spc="4" dirty="0" smtClean="0">
                <a:solidFill>
                  <a:srgbClr val="E9E9E9"/>
                </a:solidFill>
                <a:latin typeface="Impact"/>
                <a:cs typeface="Impact"/>
              </a:rPr>
              <a:t>n</a:t>
            </a:r>
            <a:r>
              <a:rPr sz="3200" spc="0" dirty="0" smtClean="0">
                <a:solidFill>
                  <a:srgbClr val="E9E9E9"/>
                </a:solidFill>
                <a:latin typeface="Impact"/>
                <a:cs typeface="Impact"/>
              </a:rPr>
              <a:t>s</a:t>
            </a:r>
            <a:endParaRPr sz="32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2772</Words>
  <Application>Microsoft Office PowerPoint</Application>
  <PresentationFormat>Custom</PresentationFormat>
  <Paragraphs>596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Dikshit</cp:lastModifiedBy>
  <cp:revision>3</cp:revision>
  <dcterms:modified xsi:type="dcterms:W3CDTF">2015-04-23T13:43:38Z</dcterms:modified>
</cp:coreProperties>
</file>