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60" r:id="rId4"/>
    <p:sldId id="257" r:id="rId5"/>
    <p:sldId id="262" r:id="rId6"/>
    <p:sldId id="258" r:id="rId7"/>
    <p:sldId id="263" r:id="rId8"/>
    <p:sldId id="259" r:id="rId9"/>
    <p:sldId id="264" r:id="rId10"/>
    <p:sldId id="261" r:id="rId11"/>
    <p:sldId id="265" r:id="rId12"/>
    <p:sldId id="266" r:id="rId13"/>
    <p:sldId id="267" r:id="rId14"/>
    <p:sldId id="268" r:id="rId15"/>
    <p:sldId id="269"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FB1E1AB-0EFD-4C51-9BC9-5DE618A35DF6}"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0CF33-6B73-4558-9309-D6D15BDBA060}" type="slidenum">
              <a:rPr lang="en-IN" smtClean="0"/>
              <a:t>‹#›</a:t>
            </a:fld>
            <a:endParaRPr lang="en-IN"/>
          </a:p>
        </p:txBody>
      </p:sp>
    </p:spTree>
    <p:extLst>
      <p:ext uri="{BB962C8B-B14F-4D97-AF65-F5344CB8AC3E}">
        <p14:creationId xmlns:p14="http://schemas.microsoft.com/office/powerpoint/2010/main" val="4294848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B1E1AB-0EFD-4C51-9BC9-5DE618A35DF6}"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0CF33-6B73-4558-9309-D6D15BDBA060}" type="slidenum">
              <a:rPr lang="en-IN" smtClean="0"/>
              <a:t>‹#›</a:t>
            </a:fld>
            <a:endParaRPr lang="en-IN"/>
          </a:p>
        </p:txBody>
      </p:sp>
    </p:spTree>
    <p:extLst>
      <p:ext uri="{BB962C8B-B14F-4D97-AF65-F5344CB8AC3E}">
        <p14:creationId xmlns:p14="http://schemas.microsoft.com/office/powerpoint/2010/main" val="4104174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B1E1AB-0EFD-4C51-9BC9-5DE618A35DF6}"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0CF33-6B73-4558-9309-D6D15BDBA06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09805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B1E1AB-0EFD-4C51-9BC9-5DE618A35DF6}"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0CF33-6B73-4558-9309-D6D15BDBA060}" type="slidenum">
              <a:rPr lang="en-IN" smtClean="0"/>
              <a:t>‹#›</a:t>
            </a:fld>
            <a:endParaRPr lang="en-IN"/>
          </a:p>
        </p:txBody>
      </p:sp>
    </p:spTree>
    <p:extLst>
      <p:ext uri="{BB962C8B-B14F-4D97-AF65-F5344CB8AC3E}">
        <p14:creationId xmlns:p14="http://schemas.microsoft.com/office/powerpoint/2010/main" val="2353513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B1E1AB-0EFD-4C51-9BC9-5DE618A35DF6}"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0CF33-6B73-4558-9309-D6D15BDBA06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69568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B1E1AB-0EFD-4C51-9BC9-5DE618A35DF6}"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0CF33-6B73-4558-9309-D6D15BDBA060}" type="slidenum">
              <a:rPr lang="en-IN" smtClean="0"/>
              <a:t>‹#›</a:t>
            </a:fld>
            <a:endParaRPr lang="en-IN"/>
          </a:p>
        </p:txBody>
      </p:sp>
    </p:spTree>
    <p:extLst>
      <p:ext uri="{BB962C8B-B14F-4D97-AF65-F5344CB8AC3E}">
        <p14:creationId xmlns:p14="http://schemas.microsoft.com/office/powerpoint/2010/main" val="826854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B1E1AB-0EFD-4C51-9BC9-5DE618A35DF6}"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0CF33-6B73-4558-9309-D6D15BDBA060}" type="slidenum">
              <a:rPr lang="en-IN" smtClean="0"/>
              <a:t>‹#›</a:t>
            </a:fld>
            <a:endParaRPr lang="en-IN"/>
          </a:p>
        </p:txBody>
      </p:sp>
    </p:spTree>
    <p:extLst>
      <p:ext uri="{BB962C8B-B14F-4D97-AF65-F5344CB8AC3E}">
        <p14:creationId xmlns:p14="http://schemas.microsoft.com/office/powerpoint/2010/main" val="3510425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B1E1AB-0EFD-4C51-9BC9-5DE618A35DF6}"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0CF33-6B73-4558-9309-D6D15BDBA060}" type="slidenum">
              <a:rPr lang="en-IN" smtClean="0"/>
              <a:t>‹#›</a:t>
            </a:fld>
            <a:endParaRPr lang="en-IN"/>
          </a:p>
        </p:txBody>
      </p:sp>
    </p:spTree>
    <p:extLst>
      <p:ext uri="{BB962C8B-B14F-4D97-AF65-F5344CB8AC3E}">
        <p14:creationId xmlns:p14="http://schemas.microsoft.com/office/powerpoint/2010/main" val="1131418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B1E1AB-0EFD-4C51-9BC9-5DE618A35DF6}"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0CF33-6B73-4558-9309-D6D15BDBA060}" type="slidenum">
              <a:rPr lang="en-IN" smtClean="0"/>
              <a:t>‹#›</a:t>
            </a:fld>
            <a:endParaRPr lang="en-IN"/>
          </a:p>
        </p:txBody>
      </p:sp>
    </p:spTree>
    <p:extLst>
      <p:ext uri="{BB962C8B-B14F-4D97-AF65-F5344CB8AC3E}">
        <p14:creationId xmlns:p14="http://schemas.microsoft.com/office/powerpoint/2010/main" val="1251388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B1E1AB-0EFD-4C51-9BC9-5DE618A35DF6}"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0CF33-6B73-4558-9309-D6D15BDBA060}" type="slidenum">
              <a:rPr lang="en-IN" smtClean="0"/>
              <a:t>‹#›</a:t>
            </a:fld>
            <a:endParaRPr lang="en-IN"/>
          </a:p>
        </p:txBody>
      </p:sp>
    </p:spTree>
    <p:extLst>
      <p:ext uri="{BB962C8B-B14F-4D97-AF65-F5344CB8AC3E}">
        <p14:creationId xmlns:p14="http://schemas.microsoft.com/office/powerpoint/2010/main" val="2863255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FB1E1AB-0EFD-4C51-9BC9-5DE618A35DF6}" type="datetimeFigureOut">
              <a:rPr lang="en-IN" smtClean="0"/>
              <a:t>19-12-2021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B0CF33-6B73-4558-9309-D6D15BDBA060}" type="slidenum">
              <a:rPr lang="en-IN" smtClean="0"/>
              <a:t>‹#›</a:t>
            </a:fld>
            <a:endParaRPr lang="en-IN"/>
          </a:p>
        </p:txBody>
      </p:sp>
    </p:spTree>
    <p:extLst>
      <p:ext uri="{BB962C8B-B14F-4D97-AF65-F5344CB8AC3E}">
        <p14:creationId xmlns:p14="http://schemas.microsoft.com/office/powerpoint/2010/main" val="836331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FB1E1AB-0EFD-4C51-9BC9-5DE618A35DF6}" type="datetimeFigureOut">
              <a:rPr lang="en-IN" smtClean="0"/>
              <a:t>19-12-2021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B0CF33-6B73-4558-9309-D6D15BDBA060}" type="slidenum">
              <a:rPr lang="en-IN" smtClean="0"/>
              <a:t>‹#›</a:t>
            </a:fld>
            <a:endParaRPr lang="en-IN"/>
          </a:p>
        </p:txBody>
      </p:sp>
    </p:spTree>
    <p:extLst>
      <p:ext uri="{BB962C8B-B14F-4D97-AF65-F5344CB8AC3E}">
        <p14:creationId xmlns:p14="http://schemas.microsoft.com/office/powerpoint/2010/main" val="3927893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FB1E1AB-0EFD-4C51-9BC9-5DE618A35DF6}" type="datetimeFigureOut">
              <a:rPr lang="en-IN" smtClean="0"/>
              <a:t>19-12-2021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B0CF33-6B73-4558-9309-D6D15BDBA060}" type="slidenum">
              <a:rPr lang="en-IN" smtClean="0"/>
              <a:t>‹#›</a:t>
            </a:fld>
            <a:endParaRPr lang="en-IN"/>
          </a:p>
        </p:txBody>
      </p:sp>
    </p:spTree>
    <p:extLst>
      <p:ext uri="{BB962C8B-B14F-4D97-AF65-F5344CB8AC3E}">
        <p14:creationId xmlns:p14="http://schemas.microsoft.com/office/powerpoint/2010/main" val="3278459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B1E1AB-0EFD-4C51-9BC9-5DE618A35DF6}" type="datetimeFigureOut">
              <a:rPr lang="en-IN" smtClean="0"/>
              <a:t>19-12-2021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B0CF33-6B73-4558-9309-D6D15BDBA060}" type="slidenum">
              <a:rPr lang="en-IN" smtClean="0"/>
              <a:t>‹#›</a:t>
            </a:fld>
            <a:endParaRPr lang="en-IN"/>
          </a:p>
        </p:txBody>
      </p:sp>
    </p:spTree>
    <p:extLst>
      <p:ext uri="{BB962C8B-B14F-4D97-AF65-F5344CB8AC3E}">
        <p14:creationId xmlns:p14="http://schemas.microsoft.com/office/powerpoint/2010/main" val="2213061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B1E1AB-0EFD-4C51-9BC9-5DE618A35DF6}" type="datetimeFigureOut">
              <a:rPr lang="en-IN" smtClean="0"/>
              <a:t>19-12-2021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B0CF33-6B73-4558-9309-D6D15BDBA060}" type="slidenum">
              <a:rPr lang="en-IN" smtClean="0"/>
              <a:t>‹#›</a:t>
            </a:fld>
            <a:endParaRPr lang="en-IN"/>
          </a:p>
        </p:txBody>
      </p:sp>
    </p:spTree>
    <p:extLst>
      <p:ext uri="{BB962C8B-B14F-4D97-AF65-F5344CB8AC3E}">
        <p14:creationId xmlns:p14="http://schemas.microsoft.com/office/powerpoint/2010/main" val="615095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FB1E1AB-0EFD-4C51-9BC9-5DE618A35DF6}" type="datetimeFigureOut">
              <a:rPr lang="en-IN" smtClean="0"/>
              <a:t>19-12-2021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B0CF33-6B73-4558-9309-D6D15BDBA060}" type="slidenum">
              <a:rPr lang="en-IN" smtClean="0"/>
              <a:t>‹#›</a:t>
            </a:fld>
            <a:endParaRPr lang="en-IN"/>
          </a:p>
        </p:txBody>
      </p:sp>
    </p:spTree>
    <p:extLst>
      <p:ext uri="{BB962C8B-B14F-4D97-AF65-F5344CB8AC3E}">
        <p14:creationId xmlns:p14="http://schemas.microsoft.com/office/powerpoint/2010/main" val="835483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FB1E1AB-0EFD-4C51-9BC9-5DE618A35DF6}" type="datetimeFigureOut">
              <a:rPr lang="en-IN" smtClean="0"/>
              <a:t>19-12-2021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4B0CF33-6B73-4558-9309-D6D15BDBA060}" type="slidenum">
              <a:rPr lang="en-IN" smtClean="0"/>
              <a:t>‹#›</a:t>
            </a:fld>
            <a:endParaRPr lang="en-IN"/>
          </a:p>
        </p:txBody>
      </p:sp>
    </p:spTree>
    <p:extLst>
      <p:ext uri="{BB962C8B-B14F-4D97-AF65-F5344CB8AC3E}">
        <p14:creationId xmlns:p14="http://schemas.microsoft.com/office/powerpoint/2010/main" val="26176937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scikit-learn.org/stable/modules/preprocessing.html" TargetMode="External"/><Relationship Id="rId13" Type="http://schemas.openxmlformats.org/officeDocument/2006/relationships/hyperlink" Target="https://www.datacamp.com/community/tutorials/understanding-logistic-regression-python" TargetMode="External"/><Relationship Id="rId3" Type="http://schemas.openxmlformats.org/officeDocument/2006/relationships/hyperlink" Target="http://abhigyan.dataritz.com/mod/folder/view.php?id=602" TargetMode="External"/><Relationship Id="rId7" Type="http://schemas.openxmlformats.org/officeDocument/2006/relationships/hyperlink" Target="https://www.geeksforgeeks.org/data-preprocessing-machine-learning-python/" TargetMode="External"/><Relationship Id="rId12" Type="http://schemas.openxmlformats.org/officeDocument/2006/relationships/hyperlink" Target="https://python-graph-gallery.com/seaborn/" TargetMode="External"/><Relationship Id="rId17" Type="http://schemas.openxmlformats.org/officeDocument/2006/relationships/hyperlink" Target="https://realpython.com/python-gui-tkinter/" TargetMode="External"/><Relationship Id="rId2" Type="http://schemas.openxmlformats.org/officeDocument/2006/relationships/hyperlink" Target="https://archive.ics.uci.edu/ml/machine-learning-databases/adult/" TargetMode="External"/><Relationship Id="rId16" Type="http://schemas.openxmlformats.org/officeDocument/2006/relationships/hyperlink" Target="https://www.datacamp.com/community/tutorials/k-nearest-neighbor-classification-scikit-learn" TargetMode="External"/><Relationship Id="rId1" Type="http://schemas.openxmlformats.org/officeDocument/2006/relationships/slideLayout" Target="../slideLayouts/slideLayout2.xml"/><Relationship Id="rId6" Type="http://schemas.openxmlformats.org/officeDocument/2006/relationships/hyperlink" Target="https://towardsdatascience.com/data-preprocessing-in-python-b52b652e37d5" TargetMode="External"/><Relationship Id="rId11" Type="http://schemas.openxmlformats.org/officeDocument/2006/relationships/hyperlink" Target="https://matplotlib.org/tutorials/index.html" TargetMode="External"/><Relationship Id="rId5" Type="http://schemas.openxmlformats.org/officeDocument/2006/relationships/hyperlink" Target="https://numpy.org/" TargetMode="External"/><Relationship Id="rId15" Type="http://schemas.openxmlformats.org/officeDocument/2006/relationships/hyperlink" Target="https://www.datacamp.com/community/tutorials/decision-tree-classification-python" TargetMode="External"/><Relationship Id="rId10" Type="http://schemas.openxmlformats.org/officeDocument/2006/relationships/hyperlink" Target="https://www.datacamp.com/courses/preprocessing-for-machine-learning-in-python" TargetMode="External"/><Relationship Id="rId4" Type="http://schemas.openxmlformats.org/officeDocument/2006/relationships/hyperlink" Target="https://pandas.pydata.org/" TargetMode="External"/><Relationship Id="rId9" Type="http://schemas.openxmlformats.org/officeDocument/2006/relationships/hyperlink" Target="https://www.tutorialspoint.com/machine_learning_with_python/machine_learning_with_python_data_preprocessing_analysis_visualization.htm" TargetMode="External"/><Relationship Id="rId14" Type="http://schemas.openxmlformats.org/officeDocument/2006/relationships/hyperlink" Target="https://www.datacamp.com/community/tutorials/random-forests-classifier-pytho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488887" cy="1505615"/>
          </a:xfrm>
        </p:spPr>
        <p:txBody>
          <a:bodyPr/>
          <a:lstStyle/>
          <a:p>
            <a:r>
              <a:rPr lang="en-US" dirty="0" smtClean="0"/>
              <a:t>Mini Project</a:t>
            </a:r>
            <a:endParaRPr lang="en-IN" dirty="0"/>
          </a:p>
        </p:txBody>
      </p:sp>
      <p:sp>
        <p:nvSpPr>
          <p:cNvPr id="3" name="Subtitle 2"/>
          <p:cNvSpPr>
            <a:spLocks noGrp="1"/>
          </p:cNvSpPr>
          <p:nvPr>
            <p:ph type="subTitle" idx="1"/>
          </p:nvPr>
        </p:nvSpPr>
        <p:spPr/>
        <p:txBody>
          <a:bodyPr>
            <a:normAutofit/>
          </a:bodyPr>
          <a:lstStyle/>
          <a:p>
            <a:r>
              <a:rPr lang="en-US" dirty="0" smtClean="0"/>
              <a:t>Ayush Prasad</a:t>
            </a:r>
          </a:p>
          <a:p>
            <a:r>
              <a:rPr lang="en-US" dirty="0" smtClean="0"/>
              <a:t>Ashish Kumar Singh</a:t>
            </a:r>
            <a:endParaRPr lang="en-IN" dirty="0"/>
          </a:p>
        </p:txBody>
      </p:sp>
    </p:spTree>
    <p:extLst>
      <p:ext uri="{BB962C8B-B14F-4D97-AF65-F5344CB8AC3E}">
        <p14:creationId xmlns:p14="http://schemas.microsoft.com/office/powerpoint/2010/main" val="1317427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Dream 11 Team</a:t>
            </a:r>
            <a:endParaRPr lang="en-IN" dirty="0"/>
          </a:p>
        </p:txBody>
      </p:sp>
      <p:sp>
        <p:nvSpPr>
          <p:cNvPr id="3" name="Content Placeholder 2"/>
          <p:cNvSpPr>
            <a:spLocks noGrp="1"/>
          </p:cNvSpPr>
          <p:nvPr>
            <p:ph idx="1"/>
          </p:nvPr>
        </p:nvSpPr>
        <p:spPr/>
        <p:txBody>
          <a:bodyPr/>
          <a:lstStyle/>
          <a:p>
            <a:r>
              <a:rPr lang="en-US" b="1" dirty="0"/>
              <a:t>Batsman (BAT) - 4</a:t>
            </a:r>
            <a:endParaRPr lang="en-US" dirty="0"/>
          </a:p>
          <a:p>
            <a:r>
              <a:rPr lang="en-US" b="1" dirty="0"/>
              <a:t>Wicket Keeper (WK) - 1</a:t>
            </a:r>
            <a:endParaRPr lang="en-US" dirty="0"/>
          </a:p>
          <a:p>
            <a:r>
              <a:rPr lang="en-US" b="1" dirty="0"/>
              <a:t>All Rounder (AR) - 3</a:t>
            </a:r>
            <a:endParaRPr lang="en-US" dirty="0"/>
          </a:p>
          <a:p>
            <a:r>
              <a:rPr lang="en-US" b="1" dirty="0"/>
              <a:t>Bowler (BWL) - 3</a:t>
            </a:r>
            <a:endParaRPr lang="en-US" dirty="0"/>
          </a:p>
          <a:p>
            <a:endParaRPr lang="en-IN" dirty="0"/>
          </a:p>
        </p:txBody>
      </p:sp>
    </p:spTree>
    <p:extLst>
      <p:ext uri="{BB962C8B-B14F-4D97-AF65-F5344CB8AC3E}">
        <p14:creationId xmlns:p14="http://schemas.microsoft.com/office/powerpoint/2010/main" val="3428836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Fantasy Dream Team For Whole Tournament</a:t>
            </a:r>
            <a:endParaRPr lang="en-IN" dirty="0"/>
          </a:p>
        </p:txBody>
      </p:sp>
      <p:pic>
        <p:nvPicPr>
          <p:cNvPr id="4" name="Content Placeholder 3"/>
          <p:cNvPicPr>
            <a:picLocks noGrp="1" noChangeAspect="1"/>
          </p:cNvPicPr>
          <p:nvPr>
            <p:ph idx="1"/>
          </p:nvPr>
        </p:nvPicPr>
        <p:blipFill>
          <a:blip r:embed="rId2"/>
          <a:stretch>
            <a:fillRect/>
          </a:stretch>
        </p:blipFill>
        <p:spPr>
          <a:xfrm>
            <a:off x="1089819" y="2448719"/>
            <a:ext cx="7772400" cy="3305175"/>
          </a:xfrm>
          <a:prstGeom prst="rect">
            <a:avLst/>
          </a:prstGeom>
        </p:spPr>
      </p:pic>
    </p:spTree>
    <p:extLst>
      <p:ext uri="{BB962C8B-B14F-4D97-AF65-F5344CB8AC3E}">
        <p14:creationId xmlns:p14="http://schemas.microsoft.com/office/powerpoint/2010/main" val="1280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Batsmen Stat for Season 2020</a:t>
            </a:r>
            <a:endParaRPr lang="en-IN" dirty="0"/>
          </a:p>
        </p:txBody>
      </p:sp>
      <p:pic>
        <p:nvPicPr>
          <p:cNvPr id="4" name="Content Placeholder 3"/>
          <p:cNvPicPr>
            <a:picLocks noGrp="1" noChangeAspect="1"/>
          </p:cNvPicPr>
          <p:nvPr>
            <p:ph idx="1"/>
          </p:nvPr>
        </p:nvPicPr>
        <p:blipFill>
          <a:blip r:embed="rId2"/>
          <a:stretch>
            <a:fillRect/>
          </a:stretch>
        </p:blipFill>
        <p:spPr>
          <a:xfrm>
            <a:off x="940320" y="2037807"/>
            <a:ext cx="10212818" cy="2993412"/>
          </a:xfrm>
          <a:prstGeom prst="rect">
            <a:avLst/>
          </a:prstGeom>
        </p:spPr>
      </p:pic>
    </p:spTree>
    <p:extLst>
      <p:ext uri="{BB962C8B-B14F-4D97-AF65-F5344CB8AC3E}">
        <p14:creationId xmlns:p14="http://schemas.microsoft.com/office/powerpoint/2010/main" val="1625135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Bowler Stat For Season 2020</a:t>
            </a:r>
            <a:endParaRPr lang="en-IN" dirty="0"/>
          </a:p>
        </p:txBody>
      </p:sp>
      <p:pic>
        <p:nvPicPr>
          <p:cNvPr id="4" name="Content Placeholder 3"/>
          <p:cNvPicPr>
            <a:picLocks noGrp="1" noChangeAspect="1"/>
          </p:cNvPicPr>
          <p:nvPr>
            <p:ph idx="1"/>
          </p:nvPr>
        </p:nvPicPr>
        <p:blipFill>
          <a:blip r:embed="rId2"/>
          <a:stretch>
            <a:fillRect/>
          </a:stretch>
        </p:blipFill>
        <p:spPr>
          <a:xfrm>
            <a:off x="696686" y="2084654"/>
            <a:ext cx="10185819" cy="2910234"/>
          </a:xfrm>
          <a:prstGeom prst="rect">
            <a:avLst/>
          </a:prstGeom>
        </p:spPr>
      </p:pic>
    </p:spTree>
    <p:extLst>
      <p:ext uri="{BB962C8B-B14F-4D97-AF65-F5344CB8AC3E}">
        <p14:creationId xmlns:p14="http://schemas.microsoft.com/office/powerpoint/2010/main" val="1991058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All-rounder Stat For Season 2020</a:t>
            </a:r>
            <a:endParaRPr lang="en-IN" dirty="0"/>
          </a:p>
        </p:txBody>
      </p:sp>
      <p:pic>
        <p:nvPicPr>
          <p:cNvPr id="4" name="Content Placeholder 3"/>
          <p:cNvPicPr>
            <a:picLocks noGrp="1" noChangeAspect="1"/>
          </p:cNvPicPr>
          <p:nvPr>
            <p:ph idx="1"/>
          </p:nvPr>
        </p:nvPicPr>
        <p:blipFill>
          <a:blip r:embed="rId2"/>
          <a:stretch>
            <a:fillRect/>
          </a:stretch>
        </p:blipFill>
        <p:spPr>
          <a:xfrm>
            <a:off x="838200" y="2107474"/>
            <a:ext cx="10971546" cy="3245281"/>
          </a:xfrm>
          <a:prstGeom prst="rect">
            <a:avLst/>
          </a:prstGeom>
        </p:spPr>
      </p:pic>
    </p:spTree>
    <p:extLst>
      <p:ext uri="{BB962C8B-B14F-4D97-AF65-F5344CB8AC3E}">
        <p14:creationId xmlns:p14="http://schemas.microsoft.com/office/powerpoint/2010/main" val="4258041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Fantasy Dream Team For Season 2020</a:t>
            </a:r>
            <a:endParaRPr lang="en-IN" dirty="0"/>
          </a:p>
        </p:txBody>
      </p:sp>
      <p:pic>
        <p:nvPicPr>
          <p:cNvPr id="4" name="Content Placeholder 3"/>
          <p:cNvPicPr>
            <a:picLocks noGrp="1" noChangeAspect="1"/>
          </p:cNvPicPr>
          <p:nvPr>
            <p:ph idx="1"/>
          </p:nvPr>
        </p:nvPicPr>
        <p:blipFill>
          <a:blip r:embed="rId2"/>
          <a:stretch>
            <a:fillRect/>
          </a:stretch>
        </p:blipFill>
        <p:spPr>
          <a:xfrm>
            <a:off x="1094581" y="2448719"/>
            <a:ext cx="7762875" cy="3305175"/>
          </a:xfrm>
          <a:prstGeom prst="rect">
            <a:avLst/>
          </a:prstGeom>
        </p:spPr>
      </p:pic>
    </p:spTree>
    <p:extLst>
      <p:ext uri="{BB962C8B-B14F-4D97-AF65-F5344CB8AC3E}">
        <p14:creationId xmlns:p14="http://schemas.microsoft.com/office/powerpoint/2010/main" val="2723253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Refrences</a:t>
            </a:r>
            <a:endParaRPr lang="en-IN" dirty="0"/>
          </a:p>
        </p:txBody>
      </p:sp>
      <p:sp>
        <p:nvSpPr>
          <p:cNvPr id="3" name="Content Placeholder 2"/>
          <p:cNvSpPr>
            <a:spLocks noGrp="1"/>
          </p:cNvSpPr>
          <p:nvPr>
            <p:ph idx="1"/>
          </p:nvPr>
        </p:nvSpPr>
        <p:spPr>
          <a:xfrm>
            <a:off x="677333" y="1750423"/>
            <a:ext cx="9154643" cy="4290939"/>
          </a:xfrm>
        </p:spPr>
        <p:txBody>
          <a:bodyPr>
            <a:normAutofit fontScale="47500" lnSpcReduction="20000"/>
          </a:bodyPr>
          <a:lstStyle/>
          <a:p>
            <a:r>
              <a:rPr lang="en-US" b="1" dirty="0"/>
              <a:t>Downloading data set:</a:t>
            </a:r>
            <a:endParaRPr lang="en-IN" dirty="0"/>
          </a:p>
          <a:p>
            <a:r>
              <a:rPr lang="en-US" dirty="0"/>
              <a:t/>
            </a:r>
            <a:br>
              <a:rPr lang="en-US" dirty="0"/>
            </a:br>
            <a:r>
              <a:rPr lang="en-US" b="1" dirty="0"/>
              <a:t>REFERENCES</a:t>
            </a:r>
            <a:endParaRPr lang="en-IN" b="1" dirty="0"/>
          </a:p>
          <a:p>
            <a:r>
              <a:rPr lang="en-US" dirty="0"/>
              <a:t/>
            </a:r>
            <a:br>
              <a:rPr lang="en-US" dirty="0"/>
            </a:br>
            <a:r>
              <a:rPr lang="en-US" b="1" dirty="0"/>
              <a:t> </a:t>
            </a:r>
            <a:endParaRPr lang="en-IN" dirty="0"/>
          </a:p>
          <a:p>
            <a:r>
              <a:rPr lang="en-US" u="sng" dirty="0">
                <a:hlinkClick r:id="rId2"/>
              </a:rPr>
              <a:t>https://archive.ics.uci.edu/ml/machine-learning-databases/adult/</a:t>
            </a:r>
            <a:r>
              <a:rPr lang="en-US" dirty="0"/>
              <a:t> </a:t>
            </a:r>
            <a:r>
              <a:rPr lang="en-US" u="sng" dirty="0">
                <a:hlinkClick r:id="rId3"/>
              </a:rPr>
              <a:t>http://abhigyan.dataritz.com/mod/folder/view.php?id=602</a:t>
            </a:r>
            <a:r>
              <a:rPr lang="en-US" dirty="0"/>
              <a:t> </a:t>
            </a:r>
            <a:r>
              <a:rPr lang="en-US" b="1" dirty="0"/>
              <a:t>Loading and analyzing</a:t>
            </a:r>
            <a:endParaRPr lang="en-IN" dirty="0"/>
          </a:p>
          <a:p>
            <a:r>
              <a:rPr lang="en-US" u="sng" dirty="0">
                <a:hlinkClick r:id="rId4"/>
              </a:rPr>
              <a:t>https://pandas.pydata.org/</a:t>
            </a:r>
            <a:endParaRPr lang="en-IN" dirty="0"/>
          </a:p>
          <a:p>
            <a:r>
              <a:rPr lang="en-US" u="sng" dirty="0">
                <a:hlinkClick r:id="rId5"/>
              </a:rPr>
              <a:t>https://numpy.org/</a:t>
            </a:r>
            <a:endParaRPr lang="en-IN" dirty="0"/>
          </a:p>
          <a:p>
            <a:r>
              <a:rPr lang="en-US" b="1" dirty="0"/>
              <a:t>Pre-processing</a:t>
            </a:r>
            <a:endParaRPr lang="en-IN" b="1" dirty="0"/>
          </a:p>
          <a:p>
            <a:r>
              <a:rPr lang="en-US" u="sng" dirty="0">
                <a:hlinkClick r:id="rId6"/>
              </a:rPr>
              <a:t>https://towardsdatascience.com/data-preprocessing-in-python-b52b652e37d5</a:t>
            </a:r>
            <a:r>
              <a:rPr lang="en-US" dirty="0"/>
              <a:t> </a:t>
            </a:r>
            <a:r>
              <a:rPr lang="en-US" u="sng" dirty="0">
                <a:hlinkClick r:id="rId7"/>
              </a:rPr>
              <a:t>https://www.geeksforgeeks.org/data-preprocessing-machine-learning-python/</a:t>
            </a:r>
            <a:r>
              <a:rPr lang="en-US" dirty="0"/>
              <a:t> </a:t>
            </a:r>
            <a:r>
              <a:rPr lang="en-US" u="sng" dirty="0">
                <a:hlinkClick r:id="rId8"/>
              </a:rPr>
              <a:t>https://scikit-learn.org/stable/modules/preprocessing.html</a:t>
            </a:r>
            <a:endParaRPr lang="en-IN" dirty="0"/>
          </a:p>
          <a:p>
            <a:r>
              <a:rPr lang="en-US" u="sng" dirty="0">
                <a:hlinkClick r:id="rId9"/>
              </a:rPr>
              <a:t>https://www.tutorialspoint.com/machine_learning_with_python/machine_learning_with_python_dat</a:t>
            </a:r>
            <a:r>
              <a:rPr lang="en-US" dirty="0"/>
              <a:t> </a:t>
            </a:r>
            <a:r>
              <a:rPr lang="en-US" u="sng" dirty="0">
                <a:hlinkClick r:id="rId9"/>
              </a:rPr>
              <a:t>a_preprocessing_analysis_visualization.htm</a:t>
            </a:r>
            <a:endParaRPr lang="en-IN" dirty="0"/>
          </a:p>
          <a:p>
            <a:r>
              <a:rPr lang="en-US" u="sng" dirty="0">
                <a:hlinkClick r:id="rId10"/>
              </a:rPr>
              <a:t>https://www.datacamp.com/courses/preprocessing-for-machine-learning-in-python</a:t>
            </a:r>
            <a:endParaRPr lang="en-IN" dirty="0"/>
          </a:p>
          <a:p>
            <a:r>
              <a:rPr lang="en-US" b="1" dirty="0"/>
              <a:t>Data Visualization </a:t>
            </a:r>
            <a:r>
              <a:rPr lang="en-US" u="sng" dirty="0">
                <a:hlinkClick r:id="rId11"/>
              </a:rPr>
              <a:t>https://matplotlib.org/tutorials/index.html</a:t>
            </a:r>
            <a:r>
              <a:rPr lang="en-US" dirty="0"/>
              <a:t> </a:t>
            </a:r>
            <a:r>
              <a:rPr lang="en-US" u="sng" dirty="0">
                <a:hlinkClick r:id="rId12"/>
              </a:rPr>
              <a:t>https://python-graph-gallery.com/seaborn/</a:t>
            </a:r>
            <a:r>
              <a:rPr lang="en-US" dirty="0"/>
              <a:t> </a:t>
            </a:r>
            <a:r>
              <a:rPr lang="en-US" b="1" dirty="0"/>
              <a:t>Machine Learning Algorithm</a:t>
            </a:r>
            <a:endParaRPr lang="en-IN" dirty="0"/>
          </a:p>
          <a:p>
            <a:r>
              <a:rPr lang="en-US" u="sng" dirty="0">
                <a:hlinkClick r:id="rId13"/>
              </a:rPr>
              <a:t>https://www.datacamp.com/community/tutorials/understanding-logistic-regression-python</a:t>
            </a:r>
            <a:endParaRPr lang="en-IN" dirty="0"/>
          </a:p>
          <a:p>
            <a:r>
              <a:rPr lang="en-US" u="sng" dirty="0">
                <a:hlinkClick r:id="rId14"/>
              </a:rPr>
              <a:t>https://www.datacamp.com/community/tutorials/random-forests-classifier-python</a:t>
            </a:r>
            <a:r>
              <a:rPr lang="en-US" dirty="0"/>
              <a:t> </a:t>
            </a:r>
            <a:r>
              <a:rPr lang="en-US" u="sng" dirty="0">
                <a:hlinkClick r:id="rId15"/>
              </a:rPr>
              <a:t>https://www.datacamp.com/community/tutorials/decision-tree-classification-python</a:t>
            </a:r>
            <a:r>
              <a:rPr lang="en-US" dirty="0"/>
              <a:t> </a:t>
            </a:r>
            <a:r>
              <a:rPr lang="en-US" u="sng" dirty="0">
                <a:hlinkClick r:id="rId16"/>
              </a:rPr>
              <a:t>https://www.datacamp.com/community/tutorials/k-nearest-neighbor-classification-scikit-learn</a:t>
            </a:r>
            <a:r>
              <a:rPr lang="en-US" dirty="0"/>
              <a:t> </a:t>
            </a:r>
            <a:endParaRPr lang="en-US" dirty="0" smtClean="0"/>
          </a:p>
          <a:p>
            <a:r>
              <a:rPr lang="en-US" b="1" dirty="0" smtClean="0"/>
              <a:t>GUI- </a:t>
            </a:r>
            <a:r>
              <a:rPr lang="en-US" b="1" dirty="0" err="1"/>
              <a:t>Tkinter</a:t>
            </a:r>
            <a:endParaRPr lang="en-IN" dirty="0"/>
          </a:p>
          <a:p>
            <a:r>
              <a:rPr lang="en-US" u="sng" dirty="0">
                <a:hlinkClick r:id="rId17"/>
              </a:rPr>
              <a:t>https://realpython.com/python-gui-tkinter/</a:t>
            </a:r>
            <a:endParaRPr lang="en-IN" dirty="0"/>
          </a:p>
        </p:txBody>
      </p:sp>
    </p:spTree>
    <p:extLst>
      <p:ext uri="{BB962C8B-B14F-4D97-AF65-F5344CB8AC3E}">
        <p14:creationId xmlns:p14="http://schemas.microsoft.com/office/powerpoint/2010/main" val="752000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25974" y="2978332"/>
            <a:ext cx="8596668" cy="1320800"/>
          </a:xfrm>
        </p:spPr>
        <p:txBody>
          <a:bodyPr/>
          <a:lstStyle/>
          <a:p>
            <a:r>
              <a:rPr lang="en-US" dirty="0" smtClean="0"/>
              <a:t>					</a:t>
            </a:r>
            <a:r>
              <a:rPr lang="en-US" sz="6600" dirty="0" smtClean="0"/>
              <a:t>Thank You!</a:t>
            </a:r>
            <a:endParaRPr lang="en-IN" sz="6600" dirty="0"/>
          </a:p>
        </p:txBody>
      </p:sp>
    </p:spTree>
    <p:extLst>
      <p:ext uri="{BB962C8B-B14F-4D97-AF65-F5344CB8AC3E}">
        <p14:creationId xmlns:p14="http://schemas.microsoft.com/office/powerpoint/2010/main" val="677350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75360"/>
          </a:xfrm>
        </p:spPr>
        <p:txBody>
          <a:bodyPr/>
          <a:lstStyle/>
          <a:p>
            <a:pPr algn="ctr"/>
            <a:r>
              <a:rPr lang="en-US" dirty="0" smtClean="0"/>
              <a:t>Abstract</a:t>
            </a:r>
            <a:endParaRPr lang="en-IN" dirty="0"/>
          </a:p>
        </p:txBody>
      </p:sp>
      <p:sp>
        <p:nvSpPr>
          <p:cNvPr id="3" name="Content Placeholder 2"/>
          <p:cNvSpPr>
            <a:spLocks noGrp="1"/>
          </p:cNvSpPr>
          <p:nvPr>
            <p:ph idx="1"/>
          </p:nvPr>
        </p:nvSpPr>
        <p:spPr/>
        <p:txBody>
          <a:bodyPr>
            <a:normAutofit fontScale="92500" lnSpcReduction="20000"/>
          </a:bodyPr>
          <a:lstStyle/>
          <a:p>
            <a:r>
              <a:rPr lang="en-US" dirty="0"/>
              <a:t>The project is based on that for a given IPL Analysis, which IPL player is best for the </a:t>
            </a:r>
            <a:r>
              <a:rPr lang="en-US" dirty="0" err="1"/>
              <a:t>ipl</a:t>
            </a:r>
            <a:r>
              <a:rPr lang="en-US" dirty="0"/>
              <a:t> team so that we can </a:t>
            </a:r>
            <a:r>
              <a:rPr lang="en-US" dirty="0" err="1"/>
              <a:t>bulid</a:t>
            </a:r>
            <a:r>
              <a:rPr lang="en-US" dirty="0"/>
              <a:t> best </a:t>
            </a:r>
            <a:r>
              <a:rPr lang="en-US" dirty="0" err="1"/>
              <a:t>ipl</a:t>
            </a:r>
            <a:r>
              <a:rPr lang="en-US" dirty="0"/>
              <a:t> team out of every team in IPL.</a:t>
            </a:r>
            <a:endParaRPr lang="en-IN" dirty="0"/>
          </a:p>
          <a:p>
            <a:r>
              <a:rPr lang="en-US" dirty="0"/>
              <a:t>The data set we have worked upon has been downloaded from Kaggle.com.</a:t>
            </a:r>
            <a:endParaRPr lang="en-IN" dirty="0"/>
          </a:p>
          <a:p>
            <a:r>
              <a:rPr lang="en-US" dirty="0"/>
              <a:t> Firstly, we analyzed the data set by simply opening the “csv” file. Then we pre-processed the whole data set to remove the insignificant columns and empty rows. Also, to get to know the all unique values of each attributes.</a:t>
            </a:r>
            <a:endParaRPr lang="en-IN" dirty="0"/>
          </a:p>
          <a:p>
            <a:r>
              <a:rPr lang="en-US" dirty="0"/>
              <a:t>Further, we performed the data visualization on the data set. We performed Univariate analysis of each to get an idea about how the values are entered in each attribute with reference to no. of entries.</a:t>
            </a:r>
            <a:endParaRPr lang="en-IN" dirty="0"/>
          </a:p>
          <a:p>
            <a:r>
              <a:rPr lang="en-US" dirty="0"/>
              <a:t>The support of an objective which will use the predictive and </a:t>
            </a:r>
            <a:r>
              <a:rPr lang="en-US" dirty="0" err="1"/>
              <a:t>anaysied</a:t>
            </a:r>
            <a:r>
              <a:rPr lang="en-US" dirty="0"/>
              <a:t> capabilities of the players to target best playing 11 including batsman ,blower, wicketkeeper and </a:t>
            </a:r>
            <a:r>
              <a:rPr lang="en-US" dirty="0" err="1"/>
              <a:t>allrounders</a:t>
            </a:r>
            <a:r>
              <a:rPr lang="en-US" dirty="0"/>
              <a:t> to pick best 11 for the auction or building best team possible.</a:t>
            </a:r>
            <a:endParaRPr lang="en-IN" dirty="0"/>
          </a:p>
          <a:p>
            <a:r>
              <a:rPr lang="en-US" dirty="0"/>
              <a:t/>
            </a:r>
            <a:br>
              <a:rPr lang="en-US" dirty="0"/>
            </a:br>
            <a:endParaRPr lang="en-IN" dirty="0"/>
          </a:p>
        </p:txBody>
      </p:sp>
    </p:spTree>
    <p:extLst>
      <p:ext uri="{BB962C8B-B14F-4D97-AF65-F5344CB8AC3E}">
        <p14:creationId xmlns:p14="http://schemas.microsoft.com/office/powerpoint/2010/main" val="1579779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Libraries Used</a:t>
            </a:r>
            <a:endParaRPr lang="en-IN" dirty="0"/>
          </a:p>
        </p:txBody>
      </p:sp>
      <p:sp>
        <p:nvSpPr>
          <p:cNvPr id="5" name="Content Placeholder 4"/>
          <p:cNvSpPr>
            <a:spLocks noGrp="1"/>
          </p:cNvSpPr>
          <p:nvPr>
            <p:ph idx="1"/>
          </p:nvPr>
        </p:nvSpPr>
        <p:spPr/>
        <p:txBody>
          <a:bodyPr/>
          <a:lstStyle/>
          <a:p>
            <a:endParaRPr lang="en-US" dirty="0" smtClean="0"/>
          </a:p>
          <a:p>
            <a:r>
              <a:rPr lang="en-US" dirty="0" smtClean="0"/>
              <a:t>Panda</a:t>
            </a:r>
          </a:p>
          <a:p>
            <a:r>
              <a:rPr lang="en-US" dirty="0" err="1" smtClean="0"/>
              <a:t>Numpy</a:t>
            </a:r>
            <a:endParaRPr lang="en-IN" dirty="0"/>
          </a:p>
        </p:txBody>
      </p:sp>
      <p:pic>
        <p:nvPicPr>
          <p:cNvPr id="6" name="image11.png"/>
          <p:cNvPicPr/>
          <p:nvPr/>
        </p:nvPicPr>
        <p:blipFill>
          <a:blip r:embed="rId2" cstate="print"/>
          <a:stretch>
            <a:fillRect/>
          </a:stretch>
        </p:blipFill>
        <p:spPr>
          <a:xfrm>
            <a:off x="2751409" y="4278404"/>
            <a:ext cx="4833757" cy="955447"/>
          </a:xfrm>
          <a:prstGeom prst="rect">
            <a:avLst/>
          </a:prstGeom>
        </p:spPr>
      </p:pic>
    </p:spTree>
    <p:extLst>
      <p:ext uri="{BB962C8B-B14F-4D97-AF65-F5344CB8AC3E}">
        <p14:creationId xmlns:p14="http://schemas.microsoft.com/office/powerpoint/2010/main" val="1064993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Matches</a:t>
            </a:r>
            <a:endParaRPr lang="en-IN" dirty="0"/>
          </a:p>
        </p:txBody>
      </p:sp>
      <p:pic>
        <p:nvPicPr>
          <p:cNvPr id="4" name="Content Placeholder 3"/>
          <p:cNvPicPr>
            <a:picLocks noGrp="1"/>
          </p:cNvPicPr>
          <p:nvPr>
            <p:ph idx="1"/>
          </p:nvPr>
        </p:nvPicPr>
        <p:blipFill>
          <a:blip r:embed="rId2"/>
          <a:stretch>
            <a:fillRect/>
          </a:stretch>
        </p:blipFill>
        <p:spPr>
          <a:xfrm>
            <a:off x="677863" y="2314272"/>
            <a:ext cx="8596312" cy="3574068"/>
          </a:xfrm>
          <a:prstGeom prst="rect">
            <a:avLst/>
          </a:prstGeom>
        </p:spPr>
      </p:pic>
    </p:spTree>
    <p:extLst>
      <p:ext uri="{BB962C8B-B14F-4D97-AF65-F5344CB8AC3E}">
        <p14:creationId xmlns:p14="http://schemas.microsoft.com/office/powerpoint/2010/main" val="971621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Batting Points</a:t>
            </a:r>
            <a:endParaRPr lang="en-IN" dirty="0"/>
          </a:p>
        </p:txBody>
      </p:sp>
      <p:sp>
        <p:nvSpPr>
          <p:cNvPr id="3" name="Content Placeholder 2"/>
          <p:cNvSpPr>
            <a:spLocks noGrp="1"/>
          </p:cNvSpPr>
          <p:nvPr>
            <p:ph idx="1"/>
          </p:nvPr>
        </p:nvSpPr>
        <p:spPr/>
        <p:txBody>
          <a:bodyPr/>
          <a:lstStyle/>
          <a:p>
            <a:r>
              <a:rPr lang="en-US" b="1" dirty="0"/>
              <a:t>Run -&gt; +1</a:t>
            </a:r>
            <a:endParaRPr lang="en-US" dirty="0"/>
          </a:p>
          <a:p>
            <a:r>
              <a:rPr lang="en-US" b="1" dirty="0"/>
              <a:t>Boundary Bonus -&gt; +1</a:t>
            </a:r>
            <a:endParaRPr lang="en-US" dirty="0"/>
          </a:p>
          <a:p>
            <a:r>
              <a:rPr lang="en-US" b="1" dirty="0"/>
              <a:t>Six Bonus -&gt; +2</a:t>
            </a:r>
            <a:endParaRPr lang="en-US" dirty="0"/>
          </a:p>
          <a:p>
            <a:r>
              <a:rPr lang="en-US" b="1" dirty="0"/>
              <a:t>30 Run Bonus -&gt; +4</a:t>
            </a:r>
            <a:endParaRPr lang="en-US" dirty="0"/>
          </a:p>
          <a:p>
            <a:r>
              <a:rPr lang="en-US" b="1" dirty="0"/>
              <a:t>Half-century Bonus -&gt; +8</a:t>
            </a:r>
            <a:endParaRPr lang="en-US" dirty="0"/>
          </a:p>
          <a:p>
            <a:r>
              <a:rPr lang="en-US" b="1" dirty="0"/>
              <a:t>Century Bonus -&gt; +16</a:t>
            </a:r>
            <a:endParaRPr lang="en-US" dirty="0"/>
          </a:p>
          <a:p>
            <a:endParaRPr lang="en-IN" dirty="0"/>
          </a:p>
        </p:txBody>
      </p:sp>
    </p:spTree>
    <p:extLst>
      <p:ext uri="{BB962C8B-B14F-4D97-AF65-F5344CB8AC3E}">
        <p14:creationId xmlns:p14="http://schemas.microsoft.com/office/powerpoint/2010/main" val="4077803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Batsmen Stat For Whole Tournament</a:t>
            </a:r>
            <a:endParaRPr lang="en-IN" dirty="0"/>
          </a:p>
        </p:txBody>
      </p:sp>
      <p:pic>
        <p:nvPicPr>
          <p:cNvPr id="4" name="Content Placeholder 3"/>
          <p:cNvPicPr>
            <a:picLocks noGrp="1" noChangeAspect="1"/>
          </p:cNvPicPr>
          <p:nvPr>
            <p:ph idx="1"/>
          </p:nvPr>
        </p:nvPicPr>
        <p:blipFill>
          <a:blip r:embed="rId2"/>
          <a:stretch>
            <a:fillRect/>
          </a:stretch>
        </p:blipFill>
        <p:spPr>
          <a:xfrm>
            <a:off x="483155" y="1690688"/>
            <a:ext cx="11225689" cy="3840778"/>
          </a:xfrm>
          <a:prstGeom prst="rect">
            <a:avLst/>
          </a:prstGeom>
        </p:spPr>
      </p:pic>
    </p:spTree>
    <p:extLst>
      <p:ext uri="{BB962C8B-B14F-4D97-AF65-F5344CB8AC3E}">
        <p14:creationId xmlns:p14="http://schemas.microsoft.com/office/powerpoint/2010/main" val="2840369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Bowling Points</a:t>
            </a:r>
            <a:endParaRPr lang="en-IN" dirty="0"/>
          </a:p>
        </p:txBody>
      </p:sp>
      <p:sp>
        <p:nvSpPr>
          <p:cNvPr id="3" name="Content Placeholder 2"/>
          <p:cNvSpPr>
            <a:spLocks noGrp="1"/>
          </p:cNvSpPr>
          <p:nvPr>
            <p:ph idx="1"/>
          </p:nvPr>
        </p:nvSpPr>
        <p:spPr/>
        <p:txBody>
          <a:bodyPr/>
          <a:lstStyle/>
          <a:p>
            <a:r>
              <a:rPr lang="en-IN" b="1" dirty="0"/>
              <a:t>Wicket -&gt; +25</a:t>
            </a:r>
            <a:endParaRPr lang="en-IN" dirty="0"/>
          </a:p>
          <a:p>
            <a:r>
              <a:rPr lang="en-IN" b="1" dirty="0"/>
              <a:t>Bonus (LBW / Bowled) -&gt; +8</a:t>
            </a:r>
            <a:endParaRPr lang="en-IN" dirty="0"/>
          </a:p>
          <a:p>
            <a:r>
              <a:rPr lang="en-IN" b="1" dirty="0"/>
              <a:t>3 Wicket Bonus -&gt; +4</a:t>
            </a:r>
            <a:endParaRPr lang="en-IN" dirty="0"/>
          </a:p>
          <a:p>
            <a:r>
              <a:rPr lang="en-IN" b="1" dirty="0"/>
              <a:t>4 Wicket Bonus -&gt; +8</a:t>
            </a:r>
            <a:endParaRPr lang="en-IN" dirty="0"/>
          </a:p>
          <a:p>
            <a:r>
              <a:rPr lang="en-IN" b="1" dirty="0"/>
              <a:t>5 Wicket Bonus -&gt; +16</a:t>
            </a:r>
            <a:endParaRPr lang="en-IN" dirty="0"/>
          </a:p>
          <a:p>
            <a:endParaRPr lang="en-IN" dirty="0"/>
          </a:p>
        </p:txBody>
      </p:sp>
    </p:spTree>
    <p:extLst>
      <p:ext uri="{BB962C8B-B14F-4D97-AF65-F5344CB8AC3E}">
        <p14:creationId xmlns:p14="http://schemas.microsoft.com/office/powerpoint/2010/main" val="1449105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Bowler Stats For Whole Tournament</a:t>
            </a:r>
            <a:endParaRPr lang="en-IN" dirty="0"/>
          </a:p>
        </p:txBody>
      </p:sp>
      <p:pic>
        <p:nvPicPr>
          <p:cNvPr id="4" name="Content Placeholder 3"/>
          <p:cNvPicPr>
            <a:picLocks noGrp="1" noChangeAspect="1"/>
          </p:cNvPicPr>
          <p:nvPr>
            <p:ph idx="1"/>
          </p:nvPr>
        </p:nvPicPr>
        <p:blipFill>
          <a:blip r:embed="rId2"/>
          <a:stretch>
            <a:fillRect/>
          </a:stretch>
        </p:blipFill>
        <p:spPr>
          <a:xfrm>
            <a:off x="268779" y="2294950"/>
            <a:ext cx="10817232" cy="2999861"/>
          </a:xfrm>
          <a:prstGeom prst="rect">
            <a:avLst/>
          </a:prstGeom>
        </p:spPr>
      </p:pic>
    </p:spTree>
    <p:extLst>
      <p:ext uri="{BB962C8B-B14F-4D97-AF65-F5344CB8AC3E}">
        <p14:creationId xmlns:p14="http://schemas.microsoft.com/office/powerpoint/2010/main" val="620251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All-rounder Stats For Whole Tournament</a:t>
            </a:r>
            <a:endParaRPr lang="en-IN" dirty="0"/>
          </a:p>
        </p:txBody>
      </p:sp>
      <p:pic>
        <p:nvPicPr>
          <p:cNvPr id="4" name="Content Placeholder 3"/>
          <p:cNvPicPr>
            <a:picLocks noGrp="1" noChangeAspect="1"/>
          </p:cNvPicPr>
          <p:nvPr>
            <p:ph idx="1"/>
          </p:nvPr>
        </p:nvPicPr>
        <p:blipFill>
          <a:blip r:embed="rId2"/>
          <a:stretch>
            <a:fillRect/>
          </a:stretch>
        </p:blipFill>
        <p:spPr>
          <a:xfrm>
            <a:off x="641414" y="2281646"/>
            <a:ext cx="10189327" cy="2864281"/>
          </a:xfrm>
          <a:prstGeom prst="rect">
            <a:avLst/>
          </a:prstGeom>
        </p:spPr>
      </p:pic>
    </p:spTree>
    <p:extLst>
      <p:ext uri="{BB962C8B-B14F-4D97-AF65-F5344CB8AC3E}">
        <p14:creationId xmlns:p14="http://schemas.microsoft.com/office/powerpoint/2010/main" val="24460714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41</TotalTime>
  <Words>335</Words>
  <Application>Microsoft Office PowerPoint</Application>
  <PresentationFormat>Widescreen</PresentationFormat>
  <Paragraphs>58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Wingdings 3</vt:lpstr>
      <vt:lpstr>Facet</vt:lpstr>
      <vt:lpstr>Mini Project</vt:lpstr>
      <vt:lpstr>Abstract</vt:lpstr>
      <vt:lpstr>Libraries Used</vt:lpstr>
      <vt:lpstr>Description of Matches</vt:lpstr>
      <vt:lpstr>Batting Points</vt:lpstr>
      <vt:lpstr>Batsmen Stat For Whole Tournament</vt:lpstr>
      <vt:lpstr>Bowling Points</vt:lpstr>
      <vt:lpstr>Bowler Stats For Whole Tournament</vt:lpstr>
      <vt:lpstr>All-rounder Stats For Whole Tournament</vt:lpstr>
      <vt:lpstr>Description of Dream 11 Team</vt:lpstr>
      <vt:lpstr>Fantasy Dream Team For Whole Tournament</vt:lpstr>
      <vt:lpstr>Batsmen Stat for Season 2020</vt:lpstr>
      <vt:lpstr>Bowler Stat For Season 2020</vt:lpstr>
      <vt:lpstr>All-rounder Stat For Season 2020</vt:lpstr>
      <vt:lpstr>Fantasy Dream Team For Season 2020</vt:lpstr>
      <vt:lpstr>Refrences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singhaks755@gmail.com</dc:creator>
  <cp:lastModifiedBy>singhaks755@gmail.com</cp:lastModifiedBy>
  <cp:revision>4</cp:revision>
  <dcterms:created xsi:type="dcterms:W3CDTF">2021-12-19T10:39:09Z</dcterms:created>
  <dcterms:modified xsi:type="dcterms:W3CDTF">2021-12-19T11:20:16Z</dcterms:modified>
</cp:coreProperties>
</file>