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8"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CA" sz="1000" b="1" dirty="0"/>
              <a:t>An optimum ticket price that manages to get the resort a premium price and also capitalize on its facilities and cut down costs without compromising on its market position </a:t>
            </a:r>
            <a:endParaRPr sz="1000" b="1"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3919"/>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900" b="1" dirty="0"/>
              <a:t>Big Mountain Resort in Montana is a premium resort with spectacular views of the Glacier National Park and Flathead National Forest. It is serviced by </a:t>
            </a:r>
            <a:r>
              <a:rPr lang="en-US" sz="900" b="1" dirty="0"/>
              <a:t>11 lifts, 2 T-bars, and 1 magic carpet</a:t>
            </a:r>
            <a:r>
              <a:rPr lang="en-AU" sz="900" b="1" dirty="0"/>
              <a:t> and can accommodate skiers and riders of all abilities  and levels and hence its charging a premium ticket price. The  resort wants to develop a pricing strategy that can preferably increase its ticket price that maintain its premium image as well as capitalize on its facilities. It also wants to cut down operating costs without undermining the ticket prices</a:t>
            </a:r>
            <a:endParaRPr sz="1050" dirty="0"/>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b="1" i="0" u="none" strike="noStrike" cap="none" dirty="0">
                <a:solidFill>
                  <a:srgbClr val="000000"/>
                </a:solidFill>
                <a:latin typeface="Arial"/>
                <a:ea typeface="Arial"/>
                <a:cs typeface="Arial"/>
                <a:sym typeface="Arial"/>
              </a:rPr>
              <a:t>-    Increase in ticket prices</a:t>
            </a:r>
            <a:endParaRPr lang="en-AU" sz="1100" dirty="0"/>
          </a:p>
          <a:p>
            <a:pPr marL="171450" marR="0" lvl="0" indent="-171450" algn="l" rtl="0">
              <a:lnSpc>
                <a:spcPct val="100000"/>
              </a:lnSpc>
              <a:spcBef>
                <a:spcPts val="0"/>
              </a:spcBef>
              <a:spcAft>
                <a:spcPts val="0"/>
              </a:spcAft>
              <a:buFontTx/>
              <a:buChar char="-"/>
            </a:pPr>
            <a:r>
              <a:rPr lang="en-AU" sz="1000" b="1" i="0" u="none" strike="noStrike" cap="none" dirty="0">
                <a:solidFill>
                  <a:srgbClr val="000000"/>
                </a:solidFill>
                <a:latin typeface="Arial"/>
                <a:ea typeface="Arial"/>
                <a:cs typeface="Arial"/>
                <a:sym typeface="Arial"/>
              </a:rPr>
              <a:t>Capitalizing on existing facilities and developing better investment strategy</a:t>
            </a:r>
          </a:p>
          <a:p>
            <a:pPr marL="171450" marR="0" lvl="0" indent="-171450" algn="l" rtl="0">
              <a:lnSpc>
                <a:spcPct val="100000"/>
              </a:lnSpc>
              <a:spcBef>
                <a:spcPts val="0"/>
              </a:spcBef>
              <a:spcAft>
                <a:spcPts val="0"/>
              </a:spcAft>
              <a:buFontTx/>
              <a:buChar char="-"/>
            </a:pPr>
            <a:r>
              <a:rPr lang="en-AU" sz="1000" b="1" dirty="0"/>
              <a:t>Managing customer expectations and market position</a:t>
            </a:r>
          </a:p>
          <a:p>
            <a:pPr marL="171450" marR="0" lvl="0" indent="-171450" algn="l" rtl="0">
              <a:lnSpc>
                <a:spcPct val="100000"/>
              </a:lnSpc>
              <a:spcBef>
                <a:spcPts val="0"/>
              </a:spcBef>
              <a:spcAft>
                <a:spcPts val="0"/>
              </a:spcAft>
              <a:buFontTx/>
              <a:buChar char="-"/>
            </a:pPr>
            <a:r>
              <a:rPr lang="en-AU" sz="1000" b="1" i="0" u="none" strike="noStrike" cap="none" dirty="0">
                <a:solidFill>
                  <a:srgbClr val="000000"/>
                </a:solidFill>
                <a:latin typeface="Arial"/>
                <a:ea typeface="Arial"/>
                <a:cs typeface="Arial"/>
                <a:sym typeface="Arial"/>
              </a:rPr>
              <a:t>Cutting down operating </a:t>
            </a:r>
            <a:r>
              <a:rPr lang="en-AU" sz="1000" b="1" dirty="0"/>
              <a:t>expenses without impacting the business</a:t>
            </a:r>
            <a:endParaRPr lang="en-AU" sz="10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1" y="1963919"/>
            <a:ext cx="4328191" cy="115893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00" b="1" dirty="0"/>
              <a:t>Competition from other resorts</a:t>
            </a:r>
          </a:p>
          <a:p>
            <a:pPr marL="171450" marR="0" lvl="0" indent="-171450" algn="l" rtl="0">
              <a:lnSpc>
                <a:spcPct val="100000"/>
              </a:lnSpc>
              <a:spcBef>
                <a:spcPts val="0"/>
              </a:spcBef>
              <a:spcAft>
                <a:spcPts val="0"/>
              </a:spcAft>
              <a:buFontTx/>
              <a:buChar char="-"/>
            </a:pPr>
            <a:r>
              <a:rPr lang="en-AU" sz="1000" b="1" i="0" u="none" strike="noStrike" cap="none" dirty="0">
                <a:solidFill>
                  <a:srgbClr val="000000"/>
                </a:solidFill>
                <a:latin typeface="Arial"/>
                <a:ea typeface="Arial"/>
                <a:cs typeface="Arial"/>
                <a:sym typeface="Arial"/>
              </a:rPr>
              <a:t>Market positioning in the premium segment needs high investment and standards which could mean high operating costs.</a:t>
            </a:r>
          </a:p>
          <a:p>
            <a:pPr marL="171450" marR="0" lvl="0" indent="-171450" algn="l" rtl="0">
              <a:lnSpc>
                <a:spcPct val="100000"/>
              </a:lnSpc>
              <a:spcBef>
                <a:spcPts val="0"/>
              </a:spcBef>
              <a:spcAft>
                <a:spcPts val="0"/>
              </a:spcAft>
              <a:buFontTx/>
              <a:buChar char="-"/>
            </a:pPr>
            <a:r>
              <a:rPr lang="en-AU" sz="1000" b="1" i="0" u="none" strike="noStrike" cap="none" dirty="0">
                <a:solidFill>
                  <a:srgbClr val="000000"/>
                </a:solidFill>
                <a:latin typeface="Arial"/>
                <a:ea typeface="Arial"/>
                <a:cs typeface="Arial"/>
                <a:sym typeface="Arial"/>
              </a:rPr>
              <a:t>Customer retention if ticket prices are increased </a:t>
            </a:r>
          </a:p>
          <a:p>
            <a:pPr marR="0" lvl="0" algn="l" rtl="0">
              <a:lnSpc>
                <a:spcPct val="100000"/>
              </a:lnSpc>
              <a:spcBef>
                <a:spcPts val="0"/>
              </a:spcBef>
              <a:spcAft>
                <a:spcPts val="0"/>
              </a:spcAft>
            </a:pPr>
            <a:r>
              <a:rPr lang="en-AU" sz="1000" b="1" i="0" u="none" strike="noStrike" cap="none" dirty="0">
                <a:solidFill>
                  <a:srgbClr val="000000"/>
                </a:solidFill>
                <a:latin typeface="Arial"/>
                <a:ea typeface="Arial"/>
                <a:cs typeface="Arial"/>
                <a:sym typeface="Arial"/>
              </a:rPr>
              <a:t>-    Managing existing facilities which incur high annual maintenance costs</a:t>
            </a:r>
            <a:endParaRPr sz="10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CA" sz="1070" b="1" i="0" u="none" strike="noStrike" cap="none" dirty="0">
                <a:solidFill>
                  <a:srgbClr val="000000"/>
                </a:solidFill>
                <a:latin typeface="Arial"/>
                <a:ea typeface="Arial"/>
                <a:cs typeface="Arial"/>
                <a:sym typeface="Arial"/>
              </a:rPr>
              <a:t>CSV file from the Database Manager giving information on competition</a:t>
            </a:r>
          </a:p>
          <a:p>
            <a:pPr marL="0" marR="0" lvl="0" indent="0" algn="l" rtl="0">
              <a:lnSpc>
                <a:spcPct val="100000"/>
              </a:lnSpc>
              <a:spcBef>
                <a:spcPts val="0"/>
              </a:spcBef>
              <a:spcAft>
                <a:spcPts val="0"/>
              </a:spcAft>
              <a:buNone/>
            </a:pPr>
            <a:r>
              <a:rPr lang="en-CA" sz="1070" b="1" dirty="0"/>
              <a:t>User level access to SQL Database with customer information to predict customer trends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dirty="0">
                <a:solidFill>
                  <a:srgbClr val="000000"/>
                </a:solidFill>
                <a:latin typeface="Arial"/>
                <a:ea typeface="Arial"/>
                <a:cs typeface="Arial"/>
                <a:sym typeface="Arial"/>
              </a:rPr>
              <a:t>Jimmy Blackburn - Director of Operations </a:t>
            </a:r>
          </a:p>
          <a:p>
            <a:pPr marL="0" marR="0" lvl="0" indent="0" algn="l" rtl="0">
              <a:lnSpc>
                <a:spcPct val="100000"/>
              </a:lnSpc>
              <a:spcBef>
                <a:spcPts val="0"/>
              </a:spcBef>
              <a:spcAft>
                <a:spcPts val="0"/>
              </a:spcAft>
              <a:buNone/>
            </a:pPr>
            <a:r>
              <a:rPr lang="en-US" sz="1050" b="1" i="0" u="none" strike="noStrike" cap="none" dirty="0">
                <a:solidFill>
                  <a:srgbClr val="000000"/>
                </a:solidFill>
                <a:latin typeface="Arial"/>
                <a:ea typeface="Arial"/>
                <a:cs typeface="Arial"/>
                <a:sym typeface="Arial"/>
              </a:rPr>
              <a:t>Alesha Eisen - Database Manager</a:t>
            </a:r>
            <a:endParaRPr sz="105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&lt;What is the business problem </a:t>
            </a:r>
            <a:r>
              <a:rPr lang="en-AU" b="1" dirty="0"/>
              <a:t>you</a:t>
            </a:r>
            <a:r>
              <a:rPr lang="en-AU" sz="1400" b="1" i="0" u="none" strike="noStrike" cap="none" dirty="0">
                <a:solidFill>
                  <a:srgbClr val="000000"/>
                </a:solidFill>
                <a:latin typeface="Arial"/>
                <a:ea typeface="Arial"/>
                <a:cs typeface="Arial"/>
                <a:sym typeface="Arial"/>
              </a:rPr>
              <a:t> are investigating? (Use SMART principles)&gt;</a:t>
            </a:r>
          </a:p>
          <a:p>
            <a:pPr marL="0" marR="0" lvl="0" indent="0" algn="l" rtl="0">
              <a:lnSpc>
                <a:spcPct val="100000"/>
              </a:lnSpc>
              <a:spcBef>
                <a:spcPts val="0"/>
              </a:spcBef>
              <a:spcAft>
                <a:spcPts val="0"/>
              </a:spcAft>
              <a:buClr>
                <a:srgbClr val="000000"/>
              </a:buClr>
              <a:buSzPts val="1400"/>
              <a:buFont typeface="Arial"/>
              <a:buNone/>
            </a:pPr>
            <a:r>
              <a:rPr lang="en-AU" b="1" dirty="0"/>
              <a:t>Develop a pricing strategy for Big Mountain Resort in the next annual year to increase its ticket prices and capitalize on its premium facilities as well as maintain a sustainable, competitive market position and cut down operating costs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Shweta</cp:lastModifiedBy>
  <cp:revision>1</cp:revision>
  <dcterms:modified xsi:type="dcterms:W3CDTF">2022-11-12T16:56:15Z</dcterms:modified>
</cp:coreProperties>
</file>