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80" d="100"/>
          <a:sy n="80" d="100"/>
        </p:scale>
        <p:origin x="-15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8F8FA-0487-4CE7-B1DC-1863A260AF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DE3D765-F683-4B23-8FCD-3D736855B652}">
      <dgm:prSet phldrT="[Text]"/>
      <dgm:spPr/>
      <dgm:t>
        <a:bodyPr/>
        <a:lstStyle/>
        <a:p>
          <a:r>
            <a:rPr lang="en-US" dirty="0"/>
            <a:t>Identify Columns needed for the study</a:t>
          </a:r>
          <a:endParaRPr lang="en-CA" dirty="0"/>
        </a:p>
      </dgm:t>
    </dgm:pt>
    <dgm:pt modelId="{76729C3E-7078-42F9-A14E-00B3527D633B}" type="parTrans" cxnId="{AFD45AFB-3478-4A6C-A0E2-E6F05FED1F04}">
      <dgm:prSet/>
      <dgm:spPr/>
      <dgm:t>
        <a:bodyPr/>
        <a:lstStyle/>
        <a:p>
          <a:endParaRPr lang="en-CA"/>
        </a:p>
      </dgm:t>
    </dgm:pt>
    <dgm:pt modelId="{36E23649-0845-46D4-A119-95A14EEF57C7}" type="sibTrans" cxnId="{AFD45AFB-3478-4A6C-A0E2-E6F05FED1F04}">
      <dgm:prSet/>
      <dgm:spPr/>
      <dgm:t>
        <a:bodyPr/>
        <a:lstStyle/>
        <a:p>
          <a:endParaRPr lang="en-CA"/>
        </a:p>
      </dgm:t>
    </dgm:pt>
    <dgm:pt modelId="{DE044192-1186-4B49-B316-8890309D3148}">
      <dgm:prSet phldrT="[Text]"/>
      <dgm:spPr/>
      <dgm:t>
        <a:bodyPr/>
        <a:lstStyle/>
        <a:p>
          <a:r>
            <a:rPr lang="en-US" dirty="0"/>
            <a:t>Identify Columns/rows with missing values</a:t>
          </a:r>
          <a:endParaRPr lang="en-CA" dirty="0"/>
        </a:p>
      </dgm:t>
    </dgm:pt>
    <dgm:pt modelId="{BC8B56D6-8734-4019-948F-242B5C398A35}" type="parTrans" cxnId="{7F011FF5-6580-4D37-9B93-BF9DECF27D1B}">
      <dgm:prSet/>
      <dgm:spPr/>
      <dgm:t>
        <a:bodyPr/>
        <a:lstStyle/>
        <a:p>
          <a:endParaRPr lang="en-CA"/>
        </a:p>
      </dgm:t>
    </dgm:pt>
    <dgm:pt modelId="{99890778-E98A-4344-B6A3-B63103645DE7}" type="sibTrans" cxnId="{7F011FF5-6580-4D37-9B93-BF9DECF27D1B}">
      <dgm:prSet/>
      <dgm:spPr/>
      <dgm:t>
        <a:bodyPr/>
        <a:lstStyle/>
        <a:p>
          <a:endParaRPr lang="en-CA"/>
        </a:p>
      </dgm:t>
    </dgm:pt>
    <dgm:pt modelId="{54CB426E-51E3-43EB-9D62-9BA2D2264D10}">
      <dgm:prSet phldrT="[Text]"/>
      <dgm:spPr/>
      <dgm:t>
        <a:bodyPr/>
        <a:lstStyle/>
        <a:p>
          <a:r>
            <a:rPr lang="en-US" dirty="0"/>
            <a:t>Correct Data Types</a:t>
          </a:r>
          <a:endParaRPr lang="en-CA" dirty="0"/>
        </a:p>
      </dgm:t>
    </dgm:pt>
    <dgm:pt modelId="{48871EA8-5225-4ADA-8258-52FF909E6680}" type="parTrans" cxnId="{9B084D73-F543-48F6-A7A1-4943A488DE4D}">
      <dgm:prSet/>
      <dgm:spPr/>
      <dgm:t>
        <a:bodyPr/>
        <a:lstStyle/>
        <a:p>
          <a:endParaRPr lang="en-CA"/>
        </a:p>
      </dgm:t>
    </dgm:pt>
    <dgm:pt modelId="{17070640-0DF8-4B40-9B73-343842EC6CF3}" type="sibTrans" cxnId="{9B084D73-F543-48F6-A7A1-4943A488DE4D}">
      <dgm:prSet/>
      <dgm:spPr/>
      <dgm:t>
        <a:bodyPr/>
        <a:lstStyle/>
        <a:p>
          <a:endParaRPr lang="en-CA"/>
        </a:p>
      </dgm:t>
    </dgm:pt>
    <dgm:pt modelId="{EBCA0401-EC8F-4366-A779-EFA271D00978}">
      <dgm:prSet/>
      <dgm:spPr/>
      <dgm:t>
        <a:bodyPr/>
        <a:lstStyle/>
        <a:p>
          <a:r>
            <a:rPr lang="en-US" dirty="0"/>
            <a:t>Check for duplicates</a:t>
          </a:r>
          <a:endParaRPr lang="en-CA" dirty="0"/>
        </a:p>
      </dgm:t>
    </dgm:pt>
    <dgm:pt modelId="{FE52E01F-5639-476F-B614-F081319E0616}" type="parTrans" cxnId="{5775F847-C827-4E51-81B3-A074A700B6B8}">
      <dgm:prSet/>
      <dgm:spPr/>
      <dgm:t>
        <a:bodyPr/>
        <a:lstStyle/>
        <a:p>
          <a:endParaRPr lang="en-CA"/>
        </a:p>
      </dgm:t>
    </dgm:pt>
    <dgm:pt modelId="{2538BA43-D7FF-409D-8D62-DD4BF195B873}" type="sibTrans" cxnId="{5775F847-C827-4E51-81B3-A074A700B6B8}">
      <dgm:prSet/>
      <dgm:spPr/>
      <dgm:t>
        <a:bodyPr/>
        <a:lstStyle/>
        <a:p>
          <a:endParaRPr lang="en-CA"/>
        </a:p>
      </dgm:t>
    </dgm:pt>
    <dgm:pt modelId="{44CF2941-2AF7-47B3-B482-A5F0C856909E}" type="pres">
      <dgm:prSet presAssocID="{D2F8F8FA-0487-4CE7-B1DC-1863A260AF55}" presName="linear" presStyleCnt="0">
        <dgm:presLayoutVars>
          <dgm:dir/>
          <dgm:animLvl val="lvl"/>
          <dgm:resizeHandles val="exact"/>
        </dgm:presLayoutVars>
      </dgm:prSet>
      <dgm:spPr/>
    </dgm:pt>
    <dgm:pt modelId="{7602BEAB-86EA-48F3-9C23-C5856E66E554}" type="pres">
      <dgm:prSet presAssocID="{EDE3D765-F683-4B23-8FCD-3D736855B652}" presName="parentLin" presStyleCnt="0"/>
      <dgm:spPr/>
    </dgm:pt>
    <dgm:pt modelId="{DE3F5242-A1EA-4338-8F08-7C5B5BB46E14}" type="pres">
      <dgm:prSet presAssocID="{EDE3D765-F683-4B23-8FCD-3D736855B652}" presName="parentLeftMargin" presStyleLbl="node1" presStyleIdx="0" presStyleCnt="4"/>
      <dgm:spPr/>
    </dgm:pt>
    <dgm:pt modelId="{DD4389E4-82A0-437D-9242-F934022741DA}" type="pres">
      <dgm:prSet presAssocID="{EDE3D765-F683-4B23-8FCD-3D736855B6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D848D6-22E5-4A53-AB54-38E3231C7BEA}" type="pres">
      <dgm:prSet presAssocID="{EDE3D765-F683-4B23-8FCD-3D736855B652}" presName="negativeSpace" presStyleCnt="0"/>
      <dgm:spPr/>
    </dgm:pt>
    <dgm:pt modelId="{0EECB90F-EAB2-4DF5-9DD3-4935241F9A89}" type="pres">
      <dgm:prSet presAssocID="{EDE3D765-F683-4B23-8FCD-3D736855B652}" presName="childText" presStyleLbl="conFgAcc1" presStyleIdx="0" presStyleCnt="4">
        <dgm:presLayoutVars>
          <dgm:bulletEnabled val="1"/>
        </dgm:presLayoutVars>
      </dgm:prSet>
      <dgm:spPr/>
    </dgm:pt>
    <dgm:pt modelId="{E4DBF29D-5126-4CF3-ABBF-C22F8CE4622C}" type="pres">
      <dgm:prSet presAssocID="{36E23649-0845-46D4-A119-95A14EEF57C7}" presName="spaceBetweenRectangles" presStyleCnt="0"/>
      <dgm:spPr/>
    </dgm:pt>
    <dgm:pt modelId="{D4CA8E69-B7DF-4FF9-9DFF-1E44D3CC0D1E}" type="pres">
      <dgm:prSet presAssocID="{DE044192-1186-4B49-B316-8890309D3148}" presName="parentLin" presStyleCnt="0"/>
      <dgm:spPr/>
    </dgm:pt>
    <dgm:pt modelId="{4A0130E2-BF5E-4E7D-8CE2-2B1ADFDDDBC1}" type="pres">
      <dgm:prSet presAssocID="{DE044192-1186-4B49-B316-8890309D3148}" presName="parentLeftMargin" presStyleLbl="node1" presStyleIdx="0" presStyleCnt="4"/>
      <dgm:spPr/>
    </dgm:pt>
    <dgm:pt modelId="{D2A4872C-1DD3-4BB1-9A2A-5B7CA0734E44}" type="pres">
      <dgm:prSet presAssocID="{DE044192-1186-4B49-B316-8890309D31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9CE091-E7A7-411B-91DB-FA0026824136}" type="pres">
      <dgm:prSet presAssocID="{DE044192-1186-4B49-B316-8890309D3148}" presName="negativeSpace" presStyleCnt="0"/>
      <dgm:spPr/>
    </dgm:pt>
    <dgm:pt modelId="{C0335C0E-C7DC-43C5-A4AC-891F02F70F64}" type="pres">
      <dgm:prSet presAssocID="{DE044192-1186-4B49-B316-8890309D3148}" presName="childText" presStyleLbl="conFgAcc1" presStyleIdx="1" presStyleCnt="4">
        <dgm:presLayoutVars>
          <dgm:bulletEnabled val="1"/>
        </dgm:presLayoutVars>
      </dgm:prSet>
      <dgm:spPr/>
    </dgm:pt>
    <dgm:pt modelId="{3BF676BC-5242-473E-B62E-985FC8AF51F1}" type="pres">
      <dgm:prSet presAssocID="{99890778-E98A-4344-B6A3-B63103645DE7}" presName="spaceBetweenRectangles" presStyleCnt="0"/>
      <dgm:spPr/>
    </dgm:pt>
    <dgm:pt modelId="{A64493C6-9E3C-4EB4-B83E-721B6AE59FC1}" type="pres">
      <dgm:prSet presAssocID="{54CB426E-51E3-43EB-9D62-9BA2D2264D10}" presName="parentLin" presStyleCnt="0"/>
      <dgm:spPr/>
    </dgm:pt>
    <dgm:pt modelId="{0AB21D1D-991E-4260-A574-CF73AF84C3ED}" type="pres">
      <dgm:prSet presAssocID="{54CB426E-51E3-43EB-9D62-9BA2D2264D10}" presName="parentLeftMargin" presStyleLbl="node1" presStyleIdx="1" presStyleCnt="4"/>
      <dgm:spPr/>
    </dgm:pt>
    <dgm:pt modelId="{769ED250-5BF1-470C-B7C7-76B19D8FD119}" type="pres">
      <dgm:prSet presAssocID="{54CB426E-51E3-43EB-9D62-9BA2D2264D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EF880D-8B5B-40CD-A1C3-95CEB025A1A4}" type="pres">
      <dgm:prSet presAssocID="{54CB426E-51E3-43EB-9D62-9BA2D2264D10}" presName="negativeSpace" presStyleCnt="0"/>
      <dgm:spPr/>
    </dgm:pt>
    <dgm:pt modelId="{7DB6A2CE-7D03-4B01-8D23-7F731BB61011}" type="pres">
      <dgm:prSet presAssocID="{54CB426E-51E3-43EB-9D62-9BA2D2264D10}" presName="childText" presStyleLbl="conFgAcc1" presStyleIdx="2" presStyleCnt="4">
        <dgm:presLayoutVars>
          <dgm:bulletEnabled val="1"/>
        </dgm:presLayoutVars>
      </dgm:prSet>
      <dgm:spPr/>
    </dgm:pt>
    <dgm:pt modelId="{4684C0D6-C76B-4DA7-9B7E-70E69399A9D6}" type="pres">
      <dgm:prSet presAssocID="{17070640-0DF8-4B40-9B73-343842EC6CF3}" presName="spaceBetweenRectangles" presStyleCnt="0"/>
      <dgm:spPr/>
    </dgm:pt>
    <dgm:pt modelId="{F0EAAAF9-BFFC-4195-BE5E-EE8A21011F47}" type="pres">
      <dgm:prSet presAssocID="{EBCA0401-EC8F-4366-A779-EFA271D00978}" presName="parentLin" presStyleCnt="0"/>
      <dgm:spPr/>
    </dgm:pt>
    <dgm:pt modelId="{A39F9926-E8A4-4053-864A-BD947FEF0104}" type="pres">
      <dgm:prSet presAssocID="{EBCA0401-EC8F-4366-A779-EFA271D00978}" presName="parentLeftMargin" presStyleLbl="node1" presStyleIdx="2" presStyleCnt="4"/>
      <dgm:spPr/>
    </dgm:pt>
    <dgm:pt modelId="{D35EB951-7C36-430B-9DEC-7D4BA392DDA8}" type="pres">
      <dgm:prSet presAssocID="{EBCA0401-EC8F-4366-A779-EFA271D0097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154B998-6C76-46A2-A204-248CC2626A5E}" type="pres">
      <dgm:prSet presAssocID="{EBCA0401-EC8F-4366-A779-EFA271D00978}" presName="negativeSpace" presStyleCnt="0"/>
      <dgm:spPr/>
    </dgm:pt>
    <dgm:pt modelId="{CC8E9854-FD87-4F94-9613-F0A5B6ED9544}" type="pres">
      <dgm:prSet presAssocID="{EBCA0401-EC8F-4366-A779-EFA271D0097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6691415-1B38-4BB8-B682-3280310D68C3}" type="presOf" srcId="{54CB426E-51E3-43EB-9D62-9BA2D2264D10}" destId="{0AB21D1D-991E-4260-A574-CF73AF84C3ED}" srcOrd="0" destOrd="0" presId="urn:microsoft.com/office/officeart/2005/8/layout/list1"/>
    <dgm:cxn modelId="{D2937E15-ED89-4D8C-B6EE-BF655FAB23BB}" type="presOf" srcId="{EBCA0401-EC8F-4366-A779-EFA271D00978}" destId="{D35EB951-7C36-430B-9DEC-7D4BA392DDA8}" srcOrd="1" destOrd="0" presId="urn:microsoft.com/office/officeart/2005/8/layout/list1"/>
    <dgm:cxn modelId="{AE6F9F27-EF6C-46A6-B347-D28FEDCBC3E9}" type="presOf" srcId="{EDE3D765-F683-4B23-8FCD-3D736855B652}" destId="{DE3F5242-A1EA-4338-8F08-7C5B5BB46E14}" srcOrd="0" destOrd="0" presId="urn:microsoft.com/office/officeart/2005/8/layout/list1"/>
    <dgm:cxn modelId="{87C3A72E-8683-4107-9B41-B7198EBFDFA2}" type="presOf" srcId="{EBCA0401-EC8F-4366-A779-EFA271D00978}" destId="{A39F9926-E8A4-4053-864A-BD947FEF0104}" srcOrd="0" destOrd="0" presId="urn:microsoft.com/office/officeart/2005/8/layout/list1"/>
    <dgm:cxn modelId="{CEBB9838-D438-44A2-96A4-AD93A5AA3DC0}" type="presOf" srcId="{DE044192-1186-4B49-B316-8890309D3148}" destId="{4A0130E2-BF5E-4E7D-8CE2-2B1ADFDDDBC1}" srcOrd="0" destOrd="0" presId="urn:microsoft.com/office/officeart/2005/8/layout/list1"/>
    <dgm:cxn modelId="{CEAC9461-7341-4DE3-8822-BDD9BD967AFC}" type="presOf" srcId="{54CB426E-51E3-43EB-9D62-9BA2D2264D10}" destId="{769ED250-5BF1-470C-B7C7-76B19D8FD119}" srcOrd="1" destOrd="0" presId="urn:microsoft.com/office/officeart/2005/8/layout/list1"/>
    <dgm:cxn modelId="{5775F847-C827-4E51-81B3-A074A700B6B8}" srcId="{D2F8F8FA-0487-4CE7-B1DC-1863A260AF55}" destId="{EBCA0401-EC8F-4366-A779-EFA271D00978}" srcOrd="3" destOrd="0" parTransId="{FE52E01F-5639-476F-B614-F081319E0616}" sibTransId="{2538BA43-D7FF-409D-8D62-DD4BF195B873}"/>
    <dgm:cxn modelId="{D1BDBE6E-25E1-43B2-9414-D5514E2D8398}" type="presOf" srcId="{DE044192-1186-4B49-B316-8890309D3148}" destId="{D2A4872C-1DD3-4BB1-9A2A-5B7CA0734E44}" srcOrd="1" destOrd="0" presId="urn:microsoft.com/office/officeart/2005/8/layout/list1"/>
    <dgm:cxn modelId="{9B084D73-F543-48F6-A7A1-4943A488DE4D}" srcId="{D2F8F8FA-0487-4CE7-B1DC-1863A260AF55}" destId="{54CB426E-51E3-43EB-9D62-9BA2D2264D10}" srcOrd="2" destOrd="0" parTransId="{48871EA8-5225-4ADA-8258-52FF909E6680}" sibTransId="{17070640-0DF8-4B40-9B73-343842EC6CF3}"/>
    <dgm:cxn modelId="{18BF5B88-A84C-41AD-B2EC-C4EE1BFC51DD}" type="presOf" srcId="{D2F8F8FA-0487-4CE7-B1DC-1863A260AF55}" destId="{44CF2941-2AF7-47B3-B482-A5F0C856909E}" srcOrd="0" destOrd="0" presId="urn:microsoft.com/office/officeart/2005/8/layout/list1"/>
    <dgm:cxn modelId="{7B186EBF-D4F7-4F91-8BB3-B53118A4D939}" type="presOf" srcId="{EDE3D765-F683-4B23-8FCD-3D736855B652}" destId="{DD4389E4-82A0-437D-9242-F934022741DA}" srcOrd="1" destOrd="0" presId="urn:microsoft.com/office/officeart/2005/8/layout/list1"/>
    <dgm:cxn modelId="{7F011FF5-6580-4D37-9B93-BF9DECF27D1B}" srcId="{D2F8F8FA-0487-4CE7-B1DC-1863A260AF55}" destId="{DE044192-1186-4B49-B316-8890309D3148}" srcOrd="1" destOrd="0" parTransId="{BC8B56D6-8734-4019-948F-242B5C398A35}" sibTransId="{99890778-E98A-4344-B6A3-B63103645DE7}"/>
    <dgm:cxn modelId="{AFD45AFB-3478-4A6C-A0E2-E6F05FED1F04}" srcId="{D2F8F8FA-0487-4CE7-B1DC-1863A260AF55}" destId="{EDE3D765-F683-4B23-8FCD-3D736855B652}" srcOrd="0" destOrd="0" parTransId="{76729C3E-7078-42F9-A14E-00B3527D633B}" sibTransId="{36E23649-0845-46D4-A119-95A14EEF57C7}"/>
    <dgm:cxn modelId="{BCD57592-09AE-4C90-B67D-D51A5C2888DF}" type="presParOf" srcId="{44CF2941-2AF7-47B3-B482-A5F0C856909E}" destId="{7602BEAB-86EA-48F3-9C23-C5856E66E554}" srcOrd="0" destOrd="0" presId="urn:microsoft.com/office/officeart/2005/8/layout/list1"/>
    <dgm:cxn modelId="{9BA3247B-4CAA-4826-AD01-486F5578B447}" type="presParOf" srcId="{7602BEAB-86EA-48F3-9C23-C5856E66E554}" destId="{DE3F5242-A1EA-4338-8F08-7C5B5BB46E14}" srcOrd="0" destOrd="0" presId="urn:microsoft.com/office/officeart/2005/8/layout/list1"/>
    <dgm:cxn modelId="{2C28667E-F636-42BF-8946-891C827C85CE}" type="presParOf" srcId="{7602BEAB-86EA-48F3-9C23-C5856E66E554}" destId="{DD4389E4-82A0-437D-9242-F934022741DA}" srcOrd="1" destOrd="0" presId="urn:microsoft.com/office/officeart/2005/8/layout/list1"/>
    <dgm:cxn modelId="{F9B46045-801A-48E0-BABC-314C443B1DC8}" type="presParOf" srcId="{44CF2941-2AF7-47B3-B482-A5F0C856909E}" destId="{02D848D6-22E5-4A53-AB54-38E3231C7BEA}" srcOrd="1" destOrd="0" presId="urn:microsoft.com/office/officeart/2005/8/layout/list1"/>
    <dgm:cxn modelId="{51D7DFDF-0AE3-4BB7-AC35-1AA95D173EF2}" type="presParOf" srcId="{44CF2941-2AF7-47B3-B482-A5F0C856909E}" destId="{0EECB90F-EAB2-4DF5-9DD3-4935241F9A89}" srcOrd="2" destOrd="0" presId="urn:microsoft.com/office/officeart/2005/8/layout/list1"/>
    <dgm:cxn modelId="{06B82A70-9AE5-47EE-A632-FF0F6B8F8228}" type="presParOf" srcId="{44CF2941-2AF7-47B3-B482-A5F0C856909E}" destId="{E4DBF29D-5126-4CF3-ABBF-C22F8CE4622C}" srcOrd="3" destOrd="0" presId="urn:microsoft.com/office/officeart/2005/8/layout/list1"/>
    <dgm:cxn modelId="{6E6EBEDF-C966-4638-9CE1-12D4A4648372}" type="presParOf" srcId="{44CF2941-2AF7-47B3-B482-A5F0C856909E}" destId="{D4CA8E69-B7DF-4FF9-9DFF-1E44D3CC0D1E}" srcOrd="4" destOrd="0" presId="urn:microsoft.com/office/officeart/2005/8/layout/list1"/>
    <dgm:cxn modelId="{7AD8D2CB-BA92-437C-810C-7D2666C691EC}" type="presParOf" srcId="{D4CA8E69-B7DF-4FF9-9DFF-1E44D3CC0D1E}" destId="{4A0130E2-BF5E-4E7D-8CE2-2B1ADFDDDBC1}" srcOrd="0" destOrd="0" presId="urn:microsoft.com/office/officeart/2005/8/layout/list1"/>
    <dgm:cxn modelId="{D04B43E2-D174-41DB-AA26-DFC2C7AB2F35}" type="presParOf" srcId="{D4CA8E69-B7DF-4FF9-9DFF-1E44D3CC0D1E}" destId="{D2A4872C-1DD3-4BB1-9A2A-5B7CA0734E44}" srcOrd="1" destOrd="0" presId="urn:microsoft.com/office/officeart/2005/8/layout/list1"/>
    <dgm:cxn modelId="{DD9A1756-3DE5-467C-8064-4ABCC58B2E2C}" type="presParOf" srcId="{44CF2941-2AF7-47B3-B482-A5F0C856909E}" destId="{2D9CE091-E7A7-411B-91DB-FA0026824136}" srcOrd="5" destOrd="0" presId="urn:microsoft.com/office/officeart/2005/8/layout/list1"/>
    <dgm:cxn modelId="{746B44A9-EE7B-4426-8183-D85F979553F6}" type="presParOf" srcId="{44CF2941-2AF7-47B3-B482-A5F0C856909E}" destId="{C0335C0E-C7DC-43C5-A4AC-891F02F70F64}" srcOrd="6" destOrd="0" presId="urn:microsoft.com/office/officeart/2005/8/layout/list1"/>
    <dgm:cxn modelId="{F967FADA-DA0A-4725-9359-605CD76A48B2}" type="presParOf" srcId="{44CF2941-2AF7-47B3-B482-A5F0C856909E}" destId="{3BF676BC-5242-473E-B62E-985FC8AF51F1}" srcOrd="7" destOrd="0" presId="urn:microsoft.com/office/officeart/2005/8/layout/list1"/>
    <dgm:cxn modelId="{E5120EED-1117-49FA-8369-0840A0C5517D}" type="presParOf" srcId="{44CF2941-2AF7-47B3-B482-A5F0C856909E}" destId="{A64493C6-9E3C-4EB4-B83E-721B6AE59FC1}" srcOrd="8" destOrd="0" presId="urn:microsoft.com/office/officeart/2005/8/layout/list1"/>
    <dgm:cxn modelId="{5334A739-1466-443C-A2CE-C77D6126ADEC}" type="presParOf" srcId="{A64493C6-9E3C-4EB4-B83E-721B6AE59FC1}" destId="{0AB21D1D-991E-4260-A574-CF73AF84C3ED}" srcOrd="0" destOrd="0" presId="urn:microsoft.com/office/officeart/2005/8/layout/list1"/>
    <dgm:cxn modelId="{C7A549FD-A9BF-4E16-9549-535E5204D515}" type="presParOf" srcId="{A64493C6-9E3C-4EB4-B83E-721B6AE59FC1}" destId="{769ED250-5BF1-470C-B7C7-76B19D8FD119}" srcOrd="1" destOrd="0" presId="urn:microsoft.com/office/officeart/2005/8/layout/list1"/>
    <dgm:cxn modelId="{1CF1084F-3EA9-41F7-8460-13B13771F2BA}" type="presParOf" srcId="{44CF2941-2AF7-47B3-B482-A5F0C856909E}" destId="{7DEF880D-8B5B-40CD-A1C3-95CEB025A1A4}" srcOrd="9" destOrd="0" presId="urn:microsoft.com/office/officeart/2005/8/layout/list1"/>
    <dgm:cxn modelId="{5F782F9B-AE16-48F5-81A9-45F660EF0BD3}" type="presParOf" srcId="{44CF2941-2AF7-47B3-B482-A5F0C856909E}" destId="{7DB6A2CE-7D03-4B01-8D23-7F731BB61011}" srcOrd="10" destOrd="0" presId="urn:microsoft.com/office/officeart/2005/8/layout/list1"/>
    <dgm:cxn modelId="{EA882FC3-CF0D-4CD7-84E0-A08795671022}" type="presParOf" srcId="{44CF2941-2AF7-47B3-B482-A5F0C856909E}" destId="{4684C0D6-C76B-4DA7-9B7E-70E69399A9D6}" srcOrd="11" destOrd="0" presId="urn:microsoft.com/office/officeart/2005/8/layout/list1"/>
    <dgm:cxn modelId="{679DF977-2E5E-4685-A371-37F18730B4DF}" type="presParOf" srcId="{44CF2941-2AF7-47B3-B482-A5F0C856909E}" destId="{F0EAAAF9-BFFC-4195-BE5E-EE8A21011F47}" srcOrd="12" destOrd="0" presId="urn:microsoft.com/office/officeart/2005/8/layout/list1"/>
    <dgm:cxn modelId="{73B8036E-DEDF-445F-87B6-E4B5211D7FBE}" type="presParOf" srcId="{F0EAAAF9-BFFC-4195-BE5E-EE8A21011F47}" destId="{A39F9926-E8A4-4053-864A-BD947FEF0104}" srcOrd="0" destOrd="0" presId="urn:microsoft.com/office/officeart/2005/8/layout/list1"/>
    <dgm:cxn modelId="{F7AB2703-D319-4CDE-84A5-532A74C93EB0}" type="presParOf" srcId="{F0EAAAF9-BFFC-4195-BE5E-EE8A21011F47}" destId="{D35EB951-7C36-430B-9DEC-7D4BA392DDA8}" srcOrd="1" destOrd="0" presId="urn:microsoft.com/office/officeart/2005/8/layout/list1"/>
    <dgm:cxn modelId="{4A8DC7D1-63CC-4C7C-8AFE-EBEECD59A609}" type="presParOf" srcId="{44CF2941-2AF7-47B3-B482-A5F0C856909E}" destId="{D154B998-6C76-46A2-A204-248CC2626A5E}" srcOrd="13" destOrd="0" presId="urn:microsoft.com/office/officeart/2005/8/layout/list1"/>
    <dgm:cxn modelId="{59FBD742-6B6C-49CB-809E-DA04C5150508}" type="presParOf" srcId="{44CF2941-2AF7-47B3-B482-A5F0C856909E}" destId="{CC8E9854-FD87-4F94-9613-F0A5B6ED954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48369-3741-46B5-8A35-71D0CBB91F7F}" type="doc">
      <dgm:prSet loTypeId="urn:microsoft.com/office/officeart/2008/layout/AlternatingHexagon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3B6533C-4911-45D3-B034-BF4DE3FE2E30}">
      <dgm:prSet phldrT="[Text]"/>
      <dgm:spPr/>
      <dgm:t>
        <a:bodyPr/>
        <a:lstStyle/>
        <a:p>
          <a:r>
            <a:rPr lang="en-US" dirty="0"/>
            <a:t>555528 rows and 18 columns</a:t>
          </a:r>
          <a:endParaRPr lang="en-CA" dirty="0"/>
        </a:p>
      </dgm:t>
    </dgm:pt>
    <dgm:pt modelId="{56822B5F-EFB9-4EF2-ACB1-3B02935879DA}" type="parTrans" cxnId="{F5BFC864-27AF-4604-BF5A-72AD614C1B6E}">
      <dgm:prSet/>
      <dgm:spPr/>
      <dgm:t>
        <a:bodyPr/>
        <a:lstStyle/>
        <a:p>
          <a:endParaRPr lang="en-CA"/>
        </a:p>
      </dgm:t>
    </dgm:pt>
    <dgm:pt modelId="{FCCD1A22-C084-4862-86BA-4DE0637BD9B4}" type="sibTrans" cxnId="{F5BFC864-27AF-4604-BF5A-72AD614C1B6E}">
      <dgm:prSet/>
      <dgm:spPr/>
      <dgm:t>
        <a:bodyPr/>
        <a:lstStyle/>
        <a:p>
          <a:endParaRPr lang="en-CA"/>
        </a:p>
      </dgm:t>
    </dgm:pt>
    <dgm:pt modelId="{6DD96428-088E-4FEF-9ACF-F572B979D301}">
      <dgm:prSet phldrT="[Text]" phldr="1"/>
      <dgm:spPr/>
      <dgm:t>
        <a:bodyPr/>
        <a:lstStyle/>
        <a:p>
          <a:endParaRPr lang="en-CA"/>
        </a:p>
      </dgm:t>
    </dgm:pt>
    <dgm:pt modelId="{82474AFE-9687-4911-BF0F-7D48CA60D050}" type="parTrans" cxnId="{9E0AA5F2-B1A4-4F98-8CF4-7D8C2B2C5891}">
      <dgm:prSet/>
      <dgm:spPr/>
      <dgm:t>
        <a:bodyPr/>
        <a:lstStyle/>
        <a:p>
          <a:endParaRPr lang="en-CA"/>
        </a:p>
      </dgm:t>
    </dgm:pt>
    <dgm:pt modelId="{C205383D-7012-485B-ABDE-5E09FB04FDA4}" type="sibTrans" cxnId="{9E0AA5F2-B1A4-4F98-8CF4-7D8C2B2C5891}">
      <dgm:prSet/>
      <dgm:spPr/>
      <dgm:t>
        <a:bodyPr/>
        <a:lstStyle/>
        <a:p>
          <a:endParaRPr lang="en-CA"/>
        </a:p>
      </dgm:t>
    </dgm:pt>
    <dgm:pt modelId="{4077CC29-E64D-4F1B-8796-8FD8C3A33AD5}">
      <dgm:prSet phldrT="[Text]"/>
      <dgm:spPr/>
      <dgm:t>
        <a:bodyPr/>
        <a:lstStyle/>
        <a:p>
          <a:r>
            <a:rPr lang="en-US" dirty="0"/>
            <a:t>last six months of complaints </a:t>
          </a:r>
          <a:endParaRPr lang="en-CA" dirty="0"/>
        </a:p>
      </dgm:t>
    </dgm:pt>
    <dgm:pt modelId="{53DB11B6-20B9-4203-A02C-A77CEDEDCA28}" type="parTrans" cxnId="{DBCE1B14-C2F2-4CA2-A47B-F0017C730031}">
      <dgm:prSet/>
      <dgm:spPr/>
      <dgm:t>
        <a:bodyPr/>
        <a:lstStyle/>
        <a:p>
          <a:endParaRPr lang="en-CA"/>
        </a:p>
      </dgm:t>
    </dgm:pt>
    <dgm:pt modelId="{C74DD045-F1E8-4984-A753-C35123692B06}" type="sibTrans" cxnId="{DBCE1B14-C2F2-4CA2-A47B-F0017C730031}">
      <dgm:prSet/>
      <dgm:spPr/>
      <dgm:t>
        <a:bodyPr/>
        <a:lstStyle/>
        <a:p>
          <a:endParaRPr lang="en-CA"/>
        </a:p>
      </dgm:t>
    </dgm:pt>
    <dgm:pt modelId="{BE22B6E3-C0BB-4161-8380-986A3DB91D87}">
      <dgm:prSet phldrT="[Text]" phldr="1"/>
      <dgm:spPr/>
      <dgm:t>
        <a:bodyPr/>
        <a:lstStyle/>
        <a:p>
          <a:endParaRPr lang="en-CA"/>
        </a:p>
      </dgm:t>
    </dgm:pt>
    <dgm:pt modelId="{D891EA4B-1EF5-48FA-91CC-1D69780E1480}" type="parTrans" cxnId="{79C1187D-EC88-4C8B-A6EE-8178CA407EA1}">
      <dgm:prSet/>
      <dgm:spPr/>
      <dgm:t>
        <a:bodyPr/>
        <a:lstStyle/>
        <a:p>
          <a:endParaRPr lang="en-CA"/>
        </a:p>
      </dgm:t>
    </dgm:pt>
    <dgm:pt modelId="{E18BFEB2-ED11-40CC-9831-FADC9E0E246C}" type="sibTrans" cxnId="{79C1187D-EC88-4C8B-A6EE-8178CA407EA1}">
      <dgm:prSet/>
      <dgm:spPr/>
      <dgm:t>
        <a:bodyPr/>
        <a:lstStyle/>
        <a:p>
          <a:endParaRPr lang="en-CA"/>
        </a:p>
      </dgm:t>
    </dgm:pt>
    <dgm:pt modelId="{EB9A72F4-732C-4861-A0E8-7C4E2238436D}">
      <dgm:prSet phldrT="[Text]"/>
      <dgm:spPr/>
      <dgm:t>
        <a:bodyPr/>
        <a:lstStyle/>
        <a:p>
          <a:r>
            <a:rPr lang="en-US" dirty="0"/>
            <a:t>Product, </a:t>
          </a:r>
          <a:r>
            <a:rPr lang="en-US" dirty="0" err="1"/>
            <a:t>Issue,State</a:t>
          </a:r>
          <a:r>
            <a:rPr lang="en-US" dirty="0"/>
            <a:t> with each complaint</a:t>
          </a:r>
          <a:endParaRPr lang="en-CA" dirty="0"/>
        </a:p>
      </dgm:t>
    </dgm:pt>
    <dgm:pt modelId="{23239B36-0691-4393-81DC-081DC70770FD}" type="parTrans" cxnId="{871BB678-D0F9-4844-8325-001B8B998EA8}">
      <dgm:prSet/>
      <dgm:spPr/>
      <dgm:t>
        <a:bodyPr/>
        <a:lstStyle/>
        <a:p>
          <a:endParaRPr lang="en-CA"/>
        </a:p>
      </dgm:t>
    </dgm:pt>
    <dgm:pt modelId="{B17288D3-3A94-4B71-8076-59922F6E6D70}" type="sibTrans" cxnId="{871BB678-D0F9-4844-8325-001B8B998EA8}">
      <dgm:prSet/>
      <dgm:spPr/>
      <dgm:t>
        <a:bodyPr/>
        <a:lstStyle/>
        <a:p>
          <a:endParaRPr lang="en-CA"/>
        </a:p>
      </dgm:t>
    </dgm:pt>
    <dgm:pt modelId="{8EAE61AA-2FCB-4014-949A-48CFC1CD2399}" type="pres">
      <dgm:prSet presAssocID="{9C348369-3741-46B5-8A35-71D0CBB91F7F}" presName="Name0" presStyleCnt="0">
        <dgm:presLayoutVars>
          <dgm:chMax/>
          <dgm:chPref/>
          <dgm:dir/>
          <dgm:animLvl val="lvl"/>
        </dgm:presLayoutVars>
      </dgm:prSet>
      <dgm:spPr/>
    </dgm:pt>
    <dgm:pt modelId="{0A9748BA-1654-4F8F-B317-DFF0952C4773}" type="pres">
      <dgm:prSet presAssocID="{B3B6533C-4911-45D3-B034-BF4DE3FE2E30}" presName="composite" presStyleCnt="0"/>
      <dgm:spPr/>
    </dgm:pt>
    <dgm:pt modelId="{9F3CE031-7790-46F9-9608-061B4FC37054}" type="pres">
      <dgm:prSet presAssocID="{B3B6533C-4911-45D3-B034-BF4DE3FE2E3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9644E2D-F5E4-4DAC-A5F5-3E615B20F08A}" type="pres">
      <dgm:prSet presAssocID="{B3B6533C-4911-45D3-B034-BF4DE3FE2E3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D51FCCE-320A-4EC3-84D6-7ED91C01A515}" type="pres">
      <dgm:prSet presAssocID="{B3B6533C-4911-45D3-B034-BF4DE3FE2E30}" presName="BalanceSpacing" presStyleCnt="0"/>
      <dgm:spPr/>
    </dgm:pt>
    <dgm:pt modelId="{EC768597-3D0C-42FA-B776-2E1EE0CF4448}" type="pres">
      <dgm:prSet presAssocID="{B3B6533C-4911-45D3-B034-BF4DE3FE2E30}" presName="BalanceSpacing1" presStyleCnt="0"/>
      <dgm:spPr/>
    </dgm:pt>
    <dgm:pt modelId="{689944A4-4CCB-4424-B173-211B15A3C4ED}" type="pres">
      <dgm:prSet presAssocID="{FCCD1A22-C084-4862-86BA-4DE0637BD9B4}" presName="Accent1Text" presStyleLbl="node1" presStyleIdx="1" presStyleCnt="6"/>
      <dgm:spPr/>
    </dgm:pt>
    <dgm:pt modelId="{6EAB7FC6-645D-4A77-BB3C-953D42730C5C}" type="pres">
      <dgm:prSet presAssocID="{FCCD1A22-C084-4862-86BA-4DE0637BD9B4}" presName="spaceBetweenRectangles" presStyleCnt="0"/>
      <dgm:spPr/>
    </dgm:pt>
    <dgm:pt modelId="{11747CCD-306F-4878-810A-5D4F4976108E}" type="pres">
      <dgm:prSet presAssocID="{4077CC29-E64D-4F1B-8796-8FD8C3A33AD5}" presName="composite" presStyleCnt="0"/>
      <dgm:spPr/>
    </dgm:pt>
    <dgm:pt modelId="{444C51C7-750A-4D01-8C45-F74BDA85AB35}" type="pres">
      <dgm:prSet presAssocID="{4077CC29-E64D-4F1B-8796-8FD8C3A33AD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2F7F178-B654-4C18-BCA0-DA61BFC3D431}" type="pres">
      <dgm:prSet presAssocID="{4077CC29-E64D-4F1B-8796-8FD8C3A33AD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6D95A39-3314-4E84-BDB5-16833E78ADD3}" type="pres">
      <dgm:prSet presAssocID="{4077CC29-E64D-4F1B-8796-8FD8C3A33AD5}" presName="BalanceSpacing" presStyleCnt="0"/>
      <dgm:spPr/>
    </dgm:pt>
    <dgm:pt modelId="{A40128BC-DC22-4D9E-BA86-9CEE344E8A29}" type="pres">
      <dgm:prSet presAssocID="{4077CC29-E64D-4F1B-8796-8FD8C3A33AD5}" presName="BalanceSpacing1" presStyleCnt="0"/>
      <dgm:spPr/>
    </dgm:pt>
    <dgm:pt modelId="{A29771F4-31F0-4B9A-8066-2CD0ACDDB0B8}" type="pres">
      <dgm:prSet presAssocID="{C74DD045-F1E8-4984-A753-C35123692B06}" presName="Accent1Text" presStyleLbl="node1" presStyleIdx="3" presStyleCnt="6"/>
      <dgm:spPr/>
    </dgm:pt>
    <dgm:pt modelId="{BC007CE6-7501-4016-BD13-0D326EE173FB}" type="pres">
      <dgm:prSet presAssocID="{C74DD045-F1E8-4984-A753-C35123692B06}" presName="spaceBetweenRectangles" presStyleCnt="0"/>
      <dgm:spPr/>
    </dgm:pt>
    <dgm:pt modelId="{11CA1CB0-0A0B-4590-B65E-5076E40ABE9D}" type="pres">
      <dgm:prSet presAssocID="{EB9A72F4-732C-4861-A0E8-7C4E2238436D}" presName="composite" presStyleCnt="0"/>
      <dgm:spPr/>
    </dgm:pt>
    <dgm:pt modelId="{49D9B70E-00DD-4016-994C-01B8E9D860C9}" type="pres">
      <dgm:prSet presAssocID="{EB9A72F4-732C-4861-A0E8-7C4E2238436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58E99EB-FE8A-4A08-9951-2B6A798A1CD6}" type="pres">
      <dgm:prSet presAssocID="{EB9A72F4-732C-4861-A0E8-7C4E2238436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BB59AC6-0D19-45B4-B5D6-1F24D4A3E15A}" type="pres">
      <dgm:prSet presAssocID="{EB9A72F4-732C-4861-A0E8-7C4E2238436D}" presName="BalanceSpacing" presStyleCnt="0"/>
      <dgm:spPr/>
    </dgm:pt>
    <dgm:pt modelId="{F806C1E2-2021-4522-BAA9-7A633C307F3E}" type="pres">
      <dgm:prSet presAssocID="{EB9A72F4-732C-4861-A0E8-7C4E2238436D}" presName="BalanceSpacing1" presStyleCnt="0"/>
      <dgm:spPr/>
    </dgm:pt>
    <dgm:pt modelId="{743561C4-AE50-45A9-A35E-E13456145327}" type="pres">
      <dgm:prSet presAssocID="{B17288D3-3A94-4B71-8076-59922F6E6D70}" presName="Accent1Text" presStyleLbl="node1" presStyleIdx="5" presStyleCnt="6"/>
      <dgm:spPr/>
    </dgm:pt>
  </dgm:ptLst>
  <dgm:cxnLst>
    <dgm:cxn modelId="{1B6EE110-9A6D-4942-A8E4-956936359D07}" type="presOf" srcId="{B17288D3-3A94-4B71-8076-59922F6E6D70}" destId="{743561C4-AE50-45A9-A35E-E13456145327}" srcOrd="0" destOrd="0" presId="urn:microsoft.com/office/officeart/2008/layout/AlternatingHexagons"/>
    <dgm:cxn modelId="{DBCE1B14-C2F2-4CA2-A47B-F0017C730031}" srcId="{9C348369-3741-46B5-8A35-71D0CBB91F7F}" destId="{4077CC29-E64D-4F1B-8796-8FD8C3A33AD5}" srcOrd="1" destOrd="0" parTransId="{53DB11B6-20B9-4203-A02C-A77CEDEDCA28}" sibTransId="{C74DD045-F1E8-4984-A753-C35123692B06}"/>
    <dgm:cxn modelId="{D2FBA13F-C776-482A-A03E-EB65853F661C}" type="presOf" srcId="{9C348369-3741-46B5-8A35-71D0CBB91F7F}" destId="{8EAE61AA-2FCB-4014-949A-48CFC1CD2399}" srcOrd="0" destOrd="0" presId="urn:microsoft.com/office/officeart/2008/layout/AlternatingHexagons"/>
    <dgm:cxn modelId="{6CC90E5C-5890-477E-88EF-CE92C7AC5F54}" type="presOf" srcId="{BE22B6E3-C0BB-4161-8380-986A3DB91D87}" destId="{D2F7F178-B654-4C18-BCA0-DA61BFC3D431}" srcOrd="0" destOrd="0" presId="urn:microsoft.com/office/officeart/2008/layout/AlternatingHexagons"/>
    <dgm:cxn modelId="{C2B1C042-1407-47B8-97CF-E9ECD6A4AAD7}" type="presOf" srcId="{FCCD1A22-C084-4862-86BA-4DE0637BD9B4}" destId="{689944A4-4CCB-4424-B173-211B15A3C4ED}" srcOrd="0" destOrd="0" presId="urn:microsoft.com/office/officeart/2008/layout/AlternatingHexagons"/>
    <dgm:cxn modelId="{F5BFC864-27AF-4604-BF5A-72AD614C1B6E}" srcId="{9C348369-3741-46B5-8A35-71D0CBB91F7F}" destId="{B3B6533C-4911-45D3-B034-BF4DE3FE2E30}" srcOrd="0" destOrd="0" parTransId="{56822B5F-EFB9-4EF2-ACB1-3B02935879DA}" sibTransId="{FCCD1A22-C084-4862-86BA-4DE0637BD9B4}"/>
    <dgm:cxn modelId="{47261174-6E41-4506-B6ED-9D7EFDFD4583}" type="presOf" srcId="{EB9A72F4-732C-4861-A0E8-7C4E2238436D}" destId="{49D9B70E-00DD-4016-994C-01B8E9D860C9}" srcOrd="0" destOrd="0" presId="urn:microsoft.com/office/officeart/2008/layout/AlternatingHexagons"/>
    <dgm:cxn modelId="{871BB678-D0F9-4844-8325-001B8B998EA8}" srcId="{9C348369-3741-46B5-8A35-71D0CBB91F7F}" destId="{EB9A72F4-732C-4861-A0E8-7C4E2238436D}" srcOrd="2" destOrd="0" parTransId="{23239B36-0691-4393-81DC-081DC70770FD}" sibTransId="{B17288D3-3A94-4B71-8076-59922F6E6D70}"/>
    <dgm:cxn modelId="{79C1187D-EC88-4C8B-A6EE-8178CA407EA1}" srcId="{4077CC29-E64D-4F1B-8796-8FD8C3A33AD5}" destId="{BE22B6E3-C0BB-4161-8380-986A3DB91D87}" srcOrd="0" destOrd="0" parTransId="{D891EA4B-1EF5-48FA-91CC-1D69780E1480}" sibTransId="{E18BFEB2-ED11-40CC-9831-FADC9E0E246C}"/>
    <dgm:cxn modelId="{D7AC2B9C-BBDC-46C1-935B-466221F3C135}" type="presOf" srcId="{B3B6533C-4911-45D3-B034-BF4DE3FE2E30}" destId="{9F3CE031-7790-46F9-9608-061B4FC37054}" srcOrd="0" destOrd="0" presId="urn:microsoft.com/office/officeart/2008/layout/AlternatingHexagons"/>
    <dgm:cxn modelId="{AF997BA1-EF2A-47EE-8A12-4BAB23DCCAF3}" type="presOf" srcId="{C74DD045-F1E8-4984-A753-C35123692B06}" destId="{A29771F4-31F0-4B9A-8066-2CD0ACDDB0B8}" srcOrd="0" destOrd="0" presId="urn:microsoft.com/office/officeart/2008/layout/AlternatingHexagons"/>
    <dgm:cxn modelId="{A4CAA8AE-BB89-487F-A94E-C0D187A069FC}" type="presOf" srcId="{4077CC29-E64D-4F1B-8796-8FD8C3A33AD5}" destId="{444C51C7-750A-4D01-8C45-F74BDA85AB35}" srcOrd="0" destOrd="0" presId="urn:microsoft.com/office/officeart/2008/layout/AlternatingHexagons"/>
    <dgm:cxn modelId="{97F8E9B1-BF29-4263-A8C7-46519DD8D260}" type="presOf" srcId="{6DD96428-088E-4FEF-9ACF-F572B979D301}" destId="{09644E2D-F5E4-4DAC-A5F5-3E615B20F08A}" srcOrd="0" destOrd="0" presId="urn:microsoft.com/office/officeart/2008/layout/AlternatingHexagons"/>
    <dgm:cxn modelId="{9E0AA5F2-B1A4-4F98-8CF4-7D8C2B2C5891}" srcId="{B3B6533C-4911-45D3-B034-BF4DE3FE2E30}" destId="{6DD96428-088E-4FEF-9ACF-F572B979D301}" srcOrd="0" destOrd="0" parTransId="{82474AFE-9687-4911-BF0F-7D48CA60D050}" sibTransId="{C205383D-7012-485B-ABDE-5E09FB04FDA4}"/>
    <dgm:cxn modelId="{ADD43783-4EC3-4D4C-A19D-AE28EC71F9B2}" type="presParOf" srcId="{8EAE61AA-2FCB-4014-949A-48CFC1CD2399}" destId="{0A9748BA-1654-4F8F-B317-DFF0952C4773}" srcOrd="0" destOrd="0" presId="urn:microsoft.com/office/officeart/2008/layout/AlternatingHexagons"/>
    <dgm:cxn modelId="{6A9A4ADB-9AF4-4271-93E0-82AA66DFFF82}" type="presParOf" srcId="{0A9748BA-1654-4F8F-B317-DFF0952C4773}" destId="{9F3CE031-7790-46F9-9608-061B4FC37054}" srcOrd="0" destOrd="0" presId="urn:microsoft.com/office/officeart/2008/layout/AlternatingHexagons"/>
    <dgm:cxn modelId="{90F62686-992D-470E-8B2A-EDC274E7D125}" type="presParOf" srcId="{0A9748BA-1654-4F8F-B317-DFF0952C4773}" destId="{09644E2D-F5E4-4DAC-A5F5-3E615B20F08A}" srcOrd="1" destOrd="0" presId="urn:microsoft.com/office/officeart/2008/layout/AlternatingHexagons"/>
    <dgm:cxn modelId="{A05F2BF7-6E62-4F06-AECF-7DBF843E89AD}" type="presParOf" srcId="{0A9748BA-1654-4F8F-B317-DFF0952C4773}" destId="{BD51FCCE-320A-4EC3-84D6-7ED91C01A515}" srcOrd="2" destOrd="0" presId="urn:microsoft.com/office/officeart/2008/layout/AlternatingHexagons"/>
    <dgm:cxn modelId="{CFBDCA72-60E9-4FAC-9187-CEAF4D4EB032}" type="presParOf" srcId="{0A9748BA-1654-4F8F-B317-DFF0952C4773}" destId="{EC768597-3D0C-42FA-B776-2E1EE0CF4448}" srcOrd="3" destOrd="0" presId="urn:microsoft.com/office/officeart/2008/layout/AlternatingHexagons"/>
    <dgm:cxn modelId="{5988EEF2-C331-41CF-A5A1-2B8D7CB29752}" type="presParOf" srcId="{0A9748BA-1654-4F8F-B317-DFF0952C4773}" destId="{689944A4-4CCB-4424-B173-211B15A3C4ED}" srcOrd="4" destOrd="0" presId="urn:microsoft.com/office/officeart/2008/layout/AlternatingHexagons"/>
    <dgm:cxn modelId="{3D0C6785-2350-4492-9C1C-322E85AE5771}" type="presParOf" srcId="{8EAE61AA-2FCB-4014-949A-48CFC1CD2399}" destId="{6EAB7FC6-645D-4A77-BB3C-953D42730C5C}" srcOrd="1" destOrd="0" presId="urn:microsoft.com/office/officeart/2008/layout/AlternatingHexagons"/>
    <dgm:cxn modelId="{5CE1B13B-DE49-4FF5-A5EE-7C25854A381F}" type="presParOf" srcId="{8EAE61AA-2FCB-4014-949A-48CFC1CD2399}" destId="{11747CCD-306F-4878-810A-5D4F4976108E}" srcOrd="2" destOrd="0" presId="urn:microsoft.com/office/officeart/2008/layout/AlternatingHexagons"/>
    <dgm:cxn modelId="{4BEC0913-BCCD-4B13-A734-51DA6204DBD5}" type="presParOf" srcId="{11747CCD-306F-4878-810A-5D4F4976108E}" destId="{444C51C7-750A-4D01-8C45-F74BDA85AB35}" srcOrd="0" destOrd="0" presId="urn:microsoft.com/office/officeart/2008/layout/AlternatingHexagons"/>
    <dgm:cxn modelId="{D33744CD-5C6E-42B0-B40F-8B2D23B39598}" type="presParOf" srcId="{11747CCD-306F-4878-810A-5D4F4976108E}" destId="{D2F7F178-B654-4C18-BCA0-DA61BFC3D431}" srcOrd="1" destOrd="0" presId="urn:microsoft.com/office/officeart/2008/layout/AlternatingHexagons"/>
    <dgm:cxn modelId="{AE92BFFE-BB73-4546-BD83-8D04547E85AE}" type="presParOf" srcId="{11747CCD-306F-4878-810A-5D4F4976108E}" destId="{B6D95A39-3314-4E84-BDB5-16833E78ADD3}" srcOrd="2" destOrd="0" presId="urn:microsoft.com/office/officeart/2008/layout/AlternatingHexagons"/>
    <dgm:cxn modelId="{DD8B2B12-A2CA-46EE-BC56-B8F3F36D5605}" type="presParOf" srcId="{11747CCD-306F-4878-810A-5D4F4976108E}" destId="{A40128BC-DC22-4D9E-BA86-9CEE344E8A29}" srcOrd="3" destOrd="0" presId="urn:microsoft.com/office/officeart/2008/layout/AlternatingHexagons"/>
    <dgm:cxn modelId="{837CA38F-F8B3-4240-B8EB-E9DF32516203}" type="presParOf" srcId="{11747CCD-306F-4878-810A-5D4F4976108E}" destId="{A29771F4-31F0-4B9A-8066-2CD0ACDDB0B8}" srcOrd="4" destOrd="0" presId="urn:microsoft.com/office/officeart/2008/layout/AlternatingHexagons"/>
    <dgm:cxn modelId="{7A5E0BC8-1CD2-427F-BEA8-5089877EF7FF}" type="presParOf" srcId="{8EAE61AA-2FCB-4014-949A-48CFC1CD2399}" destId="{BC007CE6-7501-4016-BD13-0D326EE173FB}" srcOrd="3" destOrd="0" presId="urn:microsoft.com/office/officeart/2008/layout/AlternatingHexagons"/>
    <dgm:cxn modelId="{F765AEE9-8193-473F-A563-23C6908E6F86}" type="presParOf" srcId="{8EAE61AA-2FCB-4014-949A-48CFC1CD2399}" destId="{11CA1CB0-0A0B-4590-B65E-5076E40ABE9D}" srcOrd="4" destOrd="0" presId="urn:microsoft.com/office/officeart/2008/layout/AlternatingHexagons"/>
    <dgm:cxn modelId="{5C8B7CB0-9421-41E6-8F2F-CC50D6E0E9A6}" type="presParOf" srcId="{11CA1CB0-0A0B-4590-B65E-5076E40ABE9D}" destId="{49D9B70E-00DD-4016-994C-01B8E9D860C9}" srcOrd="0" destOrd="0" presId="urn:microsoft.com/office/officeart/2008/layout/AlternatingHexagons"/>
    <dgm:cxn modelId="{BF35D3DB-AB00-4406-A762-70B86DC7E746}" type="presParOf" srcId="{11CA1CB0-0A0B-4590-B65E-5076E40ABE9D}" destId="{E58E99EB-FE8A-4A08-9951-2B6A798A1CD6}" srcOrd="1" destOrd="0" presId="urn:microsoft.com/office/officeart/2008/layout/AlternatingHexagons"/>
    <dgm:cxn modelId="{87528A78-7F90-49F6-8D4F-4E834E7DA7FD}" type="presParOf" srcId="{11CA1CB0-0A0B-4590-B65E-5076E40ABE9D}" destId="{BBB59AC6-0D19-45B4-B5D6-1F24D4A3E15A}" srcOrd="2" destOrd="0" presId="urn:microsoft.com/office/officeart/2008/layout/AlternatingHexagons"/>
    <dgm:cxn modelId="{A209FD84-72FE-4B54-B24D-C4E9F46E1749}" type="presParOf" srcId="{11CA1CB0-0A0B-4590-B65E-5076E40ABE9D}" destId="{F806C1E2-2021-4522-BAA9-7A633C307F3E}" srcOrd="3" destOrd="0" presId="urn:microsoft.com/office/officeart/2008/layout/AlternatingHexagons"/>
    <dgm:cxn modelId="{D3671C81-FD6C-4A4A-9B8E-5F97AD5DB938}" type="presParOf" srcId="{11CA1CB0-0A0B-4590-B65E-5076E40ABE9D}" destId="{743561C4-AE50-45A9-A35E-E1345614532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1A63B7-1176-4A31-92F8-51511B5D09BD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666CF6D-B314-49CD-AD2C-092DFFFDDE70}">
      <dgm:prSet phldrT="[Text]"/>
      <dgm:spPr/>
      <dgm:t>
        <a:bodyPr/>
        <a:lstStyle/>
        <a:p>
          <a:r>
            <a:rPr lang="en-US" dirty="0"/>
            <a:t>Closed with Explanation</a:t>
          </a:r>
          <a:endParaRPr lang="en-CA" dirty="0"/>
        </a:p>
      </dgm:t>
    </dgm:pt>
    <dgm:pt modelId="{F42D1590-B791-4E6E-B8DD-89A4F7E2F860}" type="parTrans" cxnId="{C6BFCEEB-2347-4A65-8A2B-46E7E10027D6}">
      <dgm:prSet/>
      <dgm:spPr/>
      <dgm:t>
        <a:bodyPr/>
        <a:lstStyle/>
        <a:p>
          <a:endParaRPr lang="en-CA"/>
        </a:p>
      </dgm:t>
    </dgm:pt>
    <dgm:pt modelId="{EBB3BBD9-4DC8-442E-B918-512924D44AC3}" type="sibTrans" cxnId="{C6BFCEEB-2347-4A65-8A2B-46E7E10027D6}">
      <dgm:prSet/>
      <dgm:spPr/>
      <dgm:t>
        <a:bodyPr/>
        <a:lstStyle/>
        <a:p>
          <a:endParaRPr lang="en-CA"/>
        </a:p>
      </dgm:t>
    </dgm:pt>
    <dgm:pt modelId="{A628F58A-EE1B-41A4-BC4C-BDEBC64CF30F}">
      <dgm:prSet phldrT="[Text]"/>
      <dgm:spPr/>
      <dgm:t>
        <a:bodyPr/>
        <a:lstStyle/>
        <a:p>
          <a:r>
            <a:rPr lang="en-US" dirty="0"/>
            <a:t>Closed with Non-Monetary relief</a:t>
          </a:r>
          <a:endParaRPr lang="en-CA" dirty="0"/>
        </a:p>
      </dgm:t>
    </dgm:pt>
    <dgm:pt modelId="{DA204EA6-775C-42D0-BA85-9C9BA3F7F426}" type="parTrans" cxnId="{A5B9AC6C-46FB-4DF8-8D06-A10B278D6C72}">
      <dgm:prSet/>
      <dgm:spPr/>
      <dgm:t>
        <a:bodyPr/>
        <a:lstStyle/>
        <a:p>
          <a:endParaRPr lang="en-CA"/>
        </a:p>
      </dgm:t>
    </dgm:pt>
    <dgm:pt modelId="{1BD8779F-8F99-46B7-ACFD-0BCFFC059265}" type="sibTrans" cxnId="{A5B9AC6C-46FB-4DF8-8D06-A10B278D6C72}">
      <dgm:prSet/>
      <dgm:spPr/>
      <dgm:t>
        <a:bodyPr/>
        <a:lstStyle/>
        <a:p>
          <a:endParaRPr lang="en-CA"/>
        </a:p>
      </dgm:t>
    </dgm:pt>
    <dgm:pt modelId="{5B3BDABD-A09A-42E1-A7A2-175A9EB5DFEF}">
      <dgm:prSet phldrT="[Text]"/>
      <dgm:spPr/>
      <dgm:t>
        <a:bodyPr/>
        <a:lstStyle/>
        <a:p>
          <a:r>
            <a:rPr lang="en-US" dirty="0"/>
            <a:t>Closed with Monetary relief</a:t>
          </a:r>
          <a:endParaRPr lang="en-CA" dirty="0"/>
        </a:p>
      </dgm:t>
    </dgm:pt>
    <dgm:pt modelId="{83F15461-097D-4385-B4BD-5BC9AD58840C}" type="parTrans" cxnId="{5499A59C-C523-4463-B6DC-89C795282DEB}">
      <dgm:prSet/>
      <dgm:spPr/>
      <dgm:t>
        <a:bodyPr/>
        <a:lstStyle/>
        <a:p>
          <a:endParaRPr lang="en-CA"/>
        </a:p>
      </dgm:t>
    </dgm:pt>
    <dgm:pt modelId="{D7820303-D1D4-4FA2-AE7E-F1FBCF7233C1}" type="sibTrans" cxnId="{5499A59C-C523-4463-B6DC-89C795282DEB}">
      <dgm:prSet/>
      <dgm:spPr/>
      <dgm:t>
        <a:bodyPr/>
        <a:lstStyle/>
        <a:p>
          <a:endParaRPr lang="en-CA"/>
        </a:p>
      </dgm:t>
    </dgm:pt>
    <dgm:pt modelId="{768A3D41-64B8-4603-A9A0-21A316F6CCDA}">
      <dgm:prSet phldrT="[Text]"/>
      <dgm:spPr/>
      <dgm:t>
        <a:bodyPr/>
        <a:lstStyle/>
        <a:p>
          <a:r>
            <a:rPr lang="en-US" dirty="0"/>
            <a:t>In-Progress</a:t>
          </a:r>
          <a:endParaRPr lang="en-CA" dirty="0"/>
        </a:p>
      </dgm:t>
    </dgm:pt>
    <dgm:pt modelId="{B9F255E8-451B-4618-9DF7-51BD29732CA9}" type="parTrans" cxnId="{E8CEA4E5-D20E-47A4-8392-827337D181D3}">
      <dgm:prSet/>
      <dgm:spPr/>
      <dgm:t>
        <a:bodyPr/>
        <a:lstStyle/>
        <a:p>
          <a:endParaRPr lang="en-CA"/>
        </a:p>
      </dgm:t>
    </dgm:pt>
    <dgm:pt modelId="{7FBC0BE8-3066-4C83-88A2-D365A2EA18A7}" type="sibTrans" cxnId="{E8CEA4E5-D20E-47A4-8392-827337D181D3}">
      <dgm:prSet/>
      <dgm:spPr/>
      <dgm:t>
        <a:bodyPr/>
        <a:lstStyle/>
        <a:p>
          <a:endParaRPr lang="en-CA"/>
        </a:p>
      </dgm:t>
    </dgm:pt>
    <dgm:pt modelId="{9C4FEB8A-157F-4276-8198-07A5C9D6D6C9}">
      <dgm:prSet phldrT="[Text]"/>
      <dgm:spPr/>
      <dgm:t>
        <a:bodyPr/>
        <a:lstStyle/>
        <a:p>
          <a:r>
            <a:rPr lang="en-US" dirty="0"/>
            <a:t>Untimely response</a:t>
          </a:r>
          <a:endParaRPr lang="en-CA" dirty="0"/>
        </a:p>
      </dgm:t>
    </dgm:pt>
    <dgm:pt modelId="{513E6FD8-20B5-4992-9CC2-04720A80195F}" type="parTrans" cxnId="{75713022-C4F3-4A16-8528-68DD0D6A8FAF}">
      <dgm:prSet/>
      <dgm:spPr/>
      <dgm:t>
        <a:bodyPr/>
        <a:lstStyle/>
        <a:p>
          <a:endParaRPr lang="en-CA"/>
        </a:p>
      </dgm:t>
    </dgm:pt>
    <dgm:pt modelId="{53FD34B7-CF6B-4BBE-993D-082D3E769AE0}" type="sibTrans" cxnId="{75713022-C4F3-4A16-8528-68DD0D6A8FAF}">
      <dgm:prSet/>
      <dgm:spPr/>
      <dgm:t>
        <a:bodyPr/>
        <a:lstStyle/>
        <a:p>
          <a:endParaRPr lang="en-CA"/>
        </a:p>
      </dgm:t>
    </dgm:pt>
    <dgm:pt modelId="{9647E0E8-DEA1-4B1E-ACF7-8A3DB4F8DD1A}" type="pres">
      <dgm:prSet presAssocID="{1B1A63B7-1176-4A31-92F8-51511B5D09BD}" presName="diagram" presStyleCnt="0">
        <dgm:presLayoutVars>
          <dgm:dir/>
          <dgm:resizeHandles val="exact"/>
        </dgm:presLayoutVars>
      </dgm:prSet>
      <dgm:spPr/>
    </dgm:pt>
    <dgm:pt modelId="{0C064549-BE3D-4ED9-BFDA-F321516A9A21}" type="pres">
      <dgm:prSet presAssocID="{7666CF6D-B314-49CD-AD2C-092DFFFDDE70}" presName="node" presStyleLbl="node1" presStyleIdx="0" presStyleCnt="5">
        <dgm:presLayoutVars>
          <dgm:bulletEnabled val="1"/>
        </dgm:presLayoutVars>
      </dgm:prSet>
      <dgm:spPr/>
    </dgm:pt>
    <dgm:pt modelId="{AE8B358E-475D-4457-87B6-1B25B6E7CDF0}" type="pres">
      <dgm:prSet presAssocID="{EBB3BBD9-4DC8-442E-B918-512924D44AC3}" presName="sibTrans" presStyleCnt="0"/>
      <dgm:spPr/>
    </dgm:pt>
    <dgm:pt modelId="{D2CDC078-8D48-40EA-AB01-15C412B46192}" type="pres">
      <dgm:prSet presAssocID="{A628F58A-EE1B-41A4-BC4C-BDEBC64CF30F}" presName="node" presStyleLbl="node1" presStyleIdx="1" presStyleCnt="5">
        <dgm:presLayoutVars>
          <dgm:bulletEnabled val="1"/>
        </dgm:presLayoutVars>
      </dgm:prSet>
      <dgm:spPr/>
    </dgm:pt>
    <dgm:pt modelId="{069DF2CC-4E51-48D5-B0B4-1A71D88744E7}" type="pres">
      <dgm:prSet presAssocID="{1BD8779F-8F99-46B7-ACFD-0BCFFC059265}" presName="sibTrans" presStyleCnt="0"/>
      <dgm:spPr/>
    </dgm:pt>
    <dgm:pt modelId="{E1167C2C-8EF5-4B6F-B6DC-0B1BE9C79396}" type="pres">
      <dgm:prSet presAssocID="{5B3BDABD-A09A-42E1-A7A2-175A9EB5DFEF}" presName="node" presStyleLbl="node1" presStyleIdx="2" presStyleCnt="5">
        <dgm:presLayoutVars>
          <dgm:bulletEnabled val="1"/>
        </dgm:presLayoutVars>
      </dgm:prSet>
      <dgm:spPr/>
    </dgm:pt>
    <dgm:pt modelId="{5DAD831D-3691-48B7-BE99-B214A160DFB4}" type="pres">
      <dgm:prSet presAssocID="{D7820303-D1D4-4FA2-AE7E-F1FBCF7233C1}" presName="sibTrans" presStyleCnt="0"/>
      <dgm:spPr/>
    </dgm:pt>
    <dgm:pt modelId="{540B62D1-CA7D-468E-9BE4-8E5BAE90D385}" type="pres">
      <dgm:prSet presAssocID="{768A3D41-64B8-4603-A9A0-21A316F6CCDA}" presName="node" presStyleLbl="node1" presStyleIdx="3" presStyleCnt="5">
        <dgm:presLayoutVars>
          <dgm:bulletEnabled val="1"/>
        </dgm:presLayoutVars>
      </dgm:prSet>
      <dgm:spPr/>
    </dgm:pt>
    <dgm:pt modelId="{3FF30904-55E8-4E4A-9CEF-8D22A7904757}" type="pres">
      <dgm:prSet presAssocID="{7FBC0BE8-3066-4C83-88A2-D365A2EA18A7}" presName="sibTrans" presStyleCnt="0"/>
      <dgm:spPr/>
    </dgm:pt>
    <dgm:pt modelId="{AF037088-F595-4D5D-BF6E-BDDA878CC889}" type="pres">
      <dgm:prSet presAssocID="{9C4FEB8A-157F-4276-8198-07A5C9D6D6C9}" presName="node" presStyleLbl="node1" presStyleIdx="4" presStyleCnt="5">
        <dgm:presLayoutVars>
          <dgm:bulletEnabled val="1"/>
        </dgm:presLayoutVars>
      </dgm:prSet>
      <dgm:spPr/>
    </dgm:pt>
  </dgm:ptLst>
  <dgm:cxnLst>
    <dgm:cxn modelId="{6115901C-C167-4AA1-8282-39DF616DCD78}" type="presOf" srcId="{7666CF6D-B314-49CD-AD2C-092DFFFDDE70}" destId="{0C064549-BE3D-4ED9-BFDA-F321516A9A21}" srcOrd="0" destOrd="0" presId="urn:microsoft.com/office/officeart/2005/8/layout/default"/>
    <dgm:cxn modelId="{75713022-C4F3-4A16-8528-68DD0D6A8FAF}" srcId="{1B1A63B7-1176-4A31-92F8-51511B5D09BD}" destId="{9C4FEB8A-157F-4276-8198-07A5C9D6D6C9}" srcOrd="4" destOrd="0" parTransId="{513E6FD8-20B5-4992-9CC2-04720A80195F}" sibTransId="{53FD34B7-CF6B-4BBE-993D-082D3E769AE0}"/>
    <dgm:cxn modelId="{8C5B5768-17B1-427E-A7AD-F790D53E835B}" type="presOf" srcId="{A628F58A-EE1B-41A4-BC4C-BDEBC64CF30F}" destId="{D2CDC078-8D48-40EA-AB01-15C412B46192}" srcOrd="0" destOrd="0" presId="urn:microsoft.com/office/officeart/2005/8/layout/default"/>
    <dgm:cxn modelId="{A5B9AC6C-46FB-4DF8-8D06-A10B278D6C72}" srcId="{1B1A63B7-1176-4A31-92F8-51511B5D09BD}" destId="{A628F58A-EE1B-41A4-BC4C-BDEBC64CF30F}" srcOrd="1" destOrd="0" parTransId="{DA204EA6-775C-42D0-BA85-9C9BA3F7F426}" sibTransId="{1BD8779F-8F99-46B7-ACFD-0BCFFC059265}"/>
    <dgm:cxn modelId="{40610A75-80F4-4346-A778-FB37457199AE}" type="presOf" srcId="{5B3BDABD-A09A-42E1-A7A2-175A9EB5DFEF}" destId="{E1167C2C-8EF5-4B6F-B6DC-0B1BE9C79396}" srcOrd="0" destOrd="0" presId="urn:microsoft.com/office/officeart/2005/8/layout/default"/>
    <dgm:cxn modelId="{5499A59C-C523-4463-B6DC-89C795282DEB}" srcId="{1B1A63B7-1176-4A31-92F8-51511B5D09BD}" destId="{5B3BDABD-A09A-42E1-A7A2-175A9EB5DFEF}" srcOrd="2" destOrd="0" parTransId="{83F15461-097D-4385-B4BD-5BC9AD58840C}" sibTransId="{D7820303-D1D4-4FA2-AE7E-F1FBCF7233C1}"/>
    <dgm:cxn modelId="{02340EAD-EE84-4082-9682-74F9A083B287}" type="presOf" srcId="{9C4FEB8A-157F-4276-8198-07A5C9D6D6C9}" destId="{AF037088-F595-4D5D-BF6E-BDDA878CC889}" srcOrd="0" destOrd="0" presId="urn:microsoft.com/office/officeart/2005/8/layout/default"/>
    <dgm:cxn modelId="{E8CEA4E5-D20E-47A4-8392-827337D181D3}" srcId="{1B1A63B7-1176-4A31-92F8-51511B5D09BD}" destId="{768A3D41-64B8-4603-A9A0-21A316F6CCDA}" srcOrd="3" destOrd="0" parTransId="{B9F255E8-451B-4618-9DF7-51BD29732CA9}" sibTransId="{7FBC0BE8-3066-4C83-88A2-D365A2EA18A7}"/>
    <dgm:cxn modelId="{FB0AC0EA-FBF5-400A-92CC-F548431334A2}" type="presOf" srcId="{1B1A63B7-1176-4A31-92F8-51511B5D09BD}" destId="{9647E0E8-DEA1-4B1E-ACF7-8A3DB4F8DD1A}" srcOrd="0" destOrd="0" presId="urn:microsoft.com/office/officeart/2005/8/layout/default"/>
    <dgm:cxn modelId="{C6BFCEEB-2347-4A65-8A2B-46E7E10027D6}" srcId="{1B1A63B7-1176-4A31-92F8-51511B5D09BD}" destId="{7666CF6D-B314-49CD-AD2C-092DFFFDDE70}" srcOrd="0" destOrd="0" parTransId="{F42D1590-B791-4E6E-B8DD-89A4F7E2F860}" sibTransId="{EBB3BBD9-4DC8-442E-B918-512924D44AC3}"/>
    <dgm:cxn modelId="{BB9EF9F6-77D6-4D61-8A99-9E839B18CED6}" type="presOf" srcId="{768A3D41-64B8-4603-A9A0-21A316F6CCDA}" destId="{540B62D1-CA7D-468E-9BE4-8E5BAE90D385}" srcOrd="0" destOrd="0" presId="urn:microsoft.com/office/officeart/2005/8/layout/default"/>
    <dgm:cxn modelId="{836BAC7F-B269-42C8-AA0F-2EBF1D299AA7}" type="presParOf" srcId="{9647E0E8-DEA1-4B1E-ACF7-8A3DB4F8DD1A}" destId="{0C064549-BE3D-4ED9-BFDA-F321516A9A21}" srcOrd="0" destOrd="0" presId="urn:microsoft.com/office/officeart/2005/8/layout/default"/>
    <dgm:cxn modelId="{D813F3B2-792A-43B7-867A-E973DB3FCAD5}" type="presParOf" srcId="{9647E0E8-DEA1-4B1E-ACF7-8A3DB4F8DD1A}" destId="{AE8B358E-475D-4457-87B6-1B25B6E7CDF0}" srcOrd="1" destOrd="0" presId="urn:microsoft.com/office/officeart/2005/8/layout/default"/>
    <dgm:cxn modelId="{55DDCC76-7039-418C-8505-38B7E39023E8}" type="presParOf" srcId="{9647E0E8-DEA1-4B1E-ACF7-8A3DB4F8DD1A}" destId="{D2CDC078-8D48-40EA-AB01-15C412B46192}" srcOrd="2" destOrd="0" presId="urn:microsoft.com/office/officeart/2005/8/layout/default"/>
    <dgm:cxn modelId="{33A6985D-D8BA-403C-87FE-80C424BDB10B}" type="presParOf" srcId="{9647E0E8-DEA1-4B1E-ACF7-8A3DB4F8DD1A}" destId="{069DF2CC-4E51-48D5-B0B4-1A71D88744E7}" srcOrd="3" destOrd="0" presId="urn:microsoft.com/office/officeart/2005/8/layout/default"/>
    <dgm:cxn modelId="{1A0C5501-84FF-4335-929D-BBFB015F5266}" type="presParOf" srcId="{9647E0E8-DEA1-4B1E-ACF7-8A3DB4F8DD1A}" destId="{E1167C2C-8EF5-4B6F-B6DC-0B1BE9C79396}" srcOrd="4" destOrd="0" presId="urn:microsoft.com/office/officeart/2005/8/layout/default"/>
    <dgm:cxn modelId="{510265A5-28B6-4FA1-9E4F-5DD5A6BD5AD5}" type="presParOf" srcId="{9647E0E8-DEA1-4B1E-ACF7-8A3DB4F8DD1A}" destId="{5DAD831D-3691-48B7-BE99-B214A160DFB4}" srcOrd="5" destOrd="0" presId="urn:microsoft.com/office/officeart/2005/8/layout/default"/>
    <dgm:cxn modelId="{C03CF71A-B247-4B00-B5BF-2C8B43092E28}" type="presParOf" srcId="{9647E0E8-DEA1-4B1E-ACF7-8A3DB4F8DD1A}" destId="{540B62D1-CA7D-468E-9BE4-8E5BAE90D385}" srcOrd="6" destOrd="0" presId="urn:microsoft.com/office/officeart/2005/8/layout/default"/>
    <dgm:cxn modelId="{2E257216-BB8E-4B72-91F5-EEA6BF15B173}" type="presParOf" srcId="{9647E0E8-DEA1-4B1E-ACF7-8A3DB4F8DD1A}" destId="{3FF30904-55E8-4E4A-9CEF-8D22A7904757}" srcOrd="7" destOrd="0" presId="urn:microsoft.com/office/officeart/2005/8/layout/default"/>
    <dgm:cxn modelId="{16439C55-BC32-4550-9689-05874C2F69D7}" type="presParOf" srcId="{9647E0E8-DEA1-4B1E-ACF7-8A3DB4F8DD1A}" destId="{AF037088-F595-4D5D-BF6E-BDDA878CC88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B358AF-CAA2-45F0-873E-0C841FACEF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834D98A-BA01-425A-A151-63F2945F0649}">
      <dgm:prSet phldrT="[Text]"/>
      <dgm:spPr/>
      <dgm:t>
        <a:bodyPr/>
        <a:lstStyle/>
        <a:p>
          <a:r>
            <a:rPr lang="en-US" dirty="0"/>
            <a:t>Eliminate features with high cardinality</a:t>
          </a:r>
          <a:endParaRPr lang="en-CA" dirty="0"/>
        </a:p>
      </dgm:t>
    </dgm:pt>
    <dgm:pt modelId="{E0753258-1500-4228-917B-E8D5F828E5D5}" type="parTrans" cxnId="{17CD4631-FE3D-4269-92D7-47F7E6147BEE}">
      <dgm:prSet/>
      <dgm:spPr/>
      <dgm:t>
        <a:bodyPr/>
        <a:lstStyle/>
        <a:p>
          <a:endParaRPr lang="en-CA"/>
        </a:p>
      </dgm:t>
    </dgm:pt>
    <dgm:pt modelId="{7D16FC18-1C19-4BE1-8DD0-79A93F1DEF9B}" type="sibTrans" cxnId="{17CD4631-FE3D-4269-92D7-47F7E6147BEE}">
      <dgm:prSet/>
      <dgm:spPr/>
      <dgm:t>
        <a:bodyPr/>
        <a:lstStyle/>
        <a:p>
          <a:endParaRPr lang="en-CA"/>
        </a:p>
      </dgm:t>
    </dgm:pt>
    <dgm:pt modelId="{94BB3C34-173E-45C4-BBA7-AEF07258C176}">
      <dgm:prSet phldrT="[Text]"/>
      <dgm:spPr/>
      <dgm:t>
        <a:bodyPr/>
        <a:lstStyle/>
        <a:p>
          <a:r>
            <a:rPr lang="en-US" dirty="0"/>
            <a:t>Train Test split in 70:30</a:t>
          </a:r>
          <a:endParaRPr lang="en-CA" dirty="0"/>
        </a:p>
      </dgm:t>
    </dgm:pt>
    <dgm:pt modelId="{9F7698AC-719D-4D1B-B7CB-C2D8A9D20323}" type="parTrans" cxnId="{9CC6443D-FFCD-4520-A174-2BFA7D7C34CB}">
      <dgm:prSet/>
      <dgm:spPr/>
      <dgm:t>
        <a:bodyPr/>
        <a:lstStyle/>
        <a:p>
          <a:endParaRPr lang="en-CA"/>
        </a:p>
      </dgm:t>
    </dgm:pt>
    <dgm:pt modelId="{3C7C21A1-1052-475C-9E00-34D3CCECD9B1}" type="sibTrans" cxnId="{9CC6443D-FFCD-4520-A174-2BFA7D7C34CB}">
      <dgm:prSet/>
      <dgm:spPr/>
      <dgm:t>
        <a:bodyPr/>
        <a:lstStyle/>
        <a:p>
          <a:endParaRPr lang="en-CA"/>
        </a:p>
      </dgm:t>
    </dgm:pt>
    <dgm:pt modelId="{68FC2396-1B61-4F27-8F55-BDB19D490F40}">
      <dgm:prSet phldrT="[Text]"/>
      <dgm:spPr/>
      <dgm:t>
        <a:bodyPr/>
        <a:lstStyle/>
        <a:p>
          <a:r>
            <a:rPr lang="en-US" dirty="0"/>
            <a:t>One hot encoding for the categorical columns </a:t>
          </a:r>
          <a:endParaRPr lang="en-CA" dirty="0"/>
        </a:p>
      </dgm:t>
    </dgm:pt>
    <dgm:pt modelId="{87C57D69-1AB0-4A1C-8115-7DD6869D6315}" type="parTrans" cxnId="{001B5BB0-9C6E-4B4F-91B7-AEE2C7E47648}">
      <dgm:prSet/>
      <dgm:spPr/>
      <dgm:t>
        <a:bodyPr/>
        <a:lstStyle/>
        <a:p>
          <a:endParaRPr lang="en-CA"/>
        </a:p>
      </dgm:t>
    </dgm:pt>
    <dgm:pt modelId="{E26277AC-9838-4DEC-B984-E268E39069A2}" type="sibTrans" cxnId="{001B5BB0-9C6E-4B4F-91B7-AEE2C7E47648}">
      <dgm:prSet/>
      <dgm:spPr/>
      <dgm:t>
        <a:bodyPr/>
        <a:lstStyle/>
        <a:p>
          <a:endParaRPr lang="en-CA"/>
        </a:p>
      </dgm:t>
    </dgm:pt>
    <dgm:pt modelId="{52FB74C9-F664-4F97-99B0-276A64ABCAC7}" type="pres">
      <dgm:prSet presAssocID="{67B358AF-CAA2-45F0-873E-0C841FACEF9C}" presName="linear" presStyleCnt="0">
        <dgm:presLayoutVars>
          <dgm:dir/>
          <dgm:animLvl val="lvl"/>
          <dgm:resizeHandles val="exact"/>
        </dgm:presLayoutVars>
      </dgm:prSet>
      <dgm:spPr/>
    </dgm:pt>
    <dgm:pt modelId="{93DB6CFB-2C00-419E-85F7-39A02667A32A}" type="pres">
      <dgm:prSet presAssocID="{6834D98A-BA01-425A-A151-63F2945F0649}" presName="parentLin" presStyleCnt="0"/>
      <dgm:spPr/>
    </dgm:pt>
    <dgm:pt modelId="{2A638AEA-F15F-4534-A2B6-F5F094E243D1}" type="pres">
      <dgm:prSet presAssocID="{6834D98A-BA01-425A-A151-63F2945F0649}" presName="parentLeftMargin" presStyleLbl="node1" presStyleIdx="0" presStyleCnt="3"/>
      <dgm:spPr/>
    </dgm:pt>
    <dgm:pt modelId="{66399DBC-EE27-48B1-8C38-749A9916FE7A}" type="pres">
      <dgm:prSet presAssocID="{6834D98A-BA01-425A-A151-63F2945F06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DC4BBF-8D05-4737-8545-66B0BABA9C69}" type="pres">
      <dgm:prSet presAssocID="{6834D98A-BA01-425A-A151-63F2945F0649}" presName="negativeSpace" presStyleCnt="0"/>
      <dgm:spPr/>
    </dgm:pt>
    <dgm:pt modelId="{C989811E-7549-4BD8-8F7F-05F3C464BA0F}" type="pres">
      <dgm:prSet presAssocID="{6834D98A-BA01-425A-A151-63F2945F0649}" presName="childText" presStyleLbl="conFgAcc1" presStyleIdx="0" presStyleCnt="3">
        <dgm:presLayoutVars>
          <dgm:bulletEnabled val="1"/>
        </dgm:presLayoutVars>
      </dgm:prSet>
      <dgm:spPr/>
    </dgm:pt>
    <dgm:pt modelId="{F03878E2-D683-4C00-9DCB-7F034460B9A5}" type="pres">
      <dgm:prSet presAssocID="{7D16FC18-1C19-4BE1-8DD0-79A93F1DEF9B}" presName="spaceBetweenRectangles" presStyleCnt="0"/>
      <dgm:spPr/>
    </dgm:pt>
    <dgm:pt modelId="{F1623D42-5EB7-4C8B-B6AF-1978AD2D3CEB}" type="pres">
      <dgm:prSet presAssocID="{94BB3C34-173E-45C4-BBA7-AEF07258C176}" presName="parentLin" presStyleCnt="0"/>
      <dgm:spPr/>
    </dgm:pt>
    <dgm:pt modelId="{27061694-D3AD-4215-98E1-935C48B5D757}" type="pres">
      <dgm:prSet presAssocID="{94BB3C34-173E-45C4-BBA7-AEF07258C176}" presName="parentLeftMargin" presStyleLbl="node1" presStyleIdx="0" presStyleCnt="3"/>
      <dgm:spPr/>
    </dgm:pt>
    <dgm:pt modelId="{D5D3C63A-1954-4AA6-9261-A8BF59DD94E2}" type="pres">
      <dgm:prSet presAssocID="{94BB3C34-173E-45C4-BBA7-AEF07258C1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3E4A06-0106-4A25-8353-F25E18F4C66B}" type="pres">
      <dgm:prSet presAssocID="{94BB3C34-173E-45C4-BBA7-AEF07258C176}" presName="negativeSpace" presStyleCnt="0"/>
      <dgm:spPr/>
    </dgm:pt>
    <dgm:pt modelId="{3FB83C41-1D70-4CDA-A282-E7B474F886B3}" type="pres">
      <dgm:prSet presAssocID="{94BB3C34-173E-45C4-BBA7-AEF07258C176}" presName="childText" presStyleLbl="conFgAcc1" presStyleIdx="1" presStyleCnt="3">
        <dgm:presLayoutVars>
          <dgm:bulletEnabled val="1"/>
        </dgm:presLayoutVars>
      </dgm:prSet>
      <dgm:spPr/>
    </dgm:pt>
    <dgm:pt modelId="{E2270A2C-256E-4AE4-B945-1B2644B5A015}" type="pres">
      <dgm:prSet presAssocID="{3C7C21A1-1052-475C-9E00-34D3CCECD9B1}" presName="spaceBetweenRectangles" presStyleCnt="0"/>
      <dgm:spPr/>
    </dgm:pt>
    <dgm:pt modelId="{9C429824-C54B-4710-97BB-BABF98CA6627}" type="pres">
      <dgm:prSet presAssocID="{68FC2396-1B61-4F27-8F55-BDB19D490F40}" presName="parentLin" presStyleCnt="0"/>
      <dgm:spPr/>
    </dgm:pt>
    <dgm:pt modelId="{8DD66EDF-C568-450F-A42B-E87B37F66115}" type="pres">
      <dgm:prSet presAssocID="{68FC2396-1B61-4F27-8F55-BDB19D490F40}" presName="parentLeftMargin" presStyleLbl="node1" presStyleIdx="1" presStyleCnt="3"/>
      <dgm:spPr/>
    </dgm:pt>
    <dgm:pt modelId="{8941314B-23AF-4DE8-A883-BCA668BDF2D5}" type="pres">
      <dgm:prSet presAssocID="{68FC2396-1B61-4F27-8F55-BDB19D490F4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BE5067-6BB0-42F9-8948-67FEF6D8B4A3}" type="pres">
      <dgm:prSet presAssocID="{68FC2396-1B61-4F27-8F55-BDB19D490F40}" presName="negativeSpace" presStyleCnt="0"/>
      <dgm:spPr/>
    </dgm:pt>
    <dgm:pt modelId="{240A031E-A5AF-49BA-9E47-2069BA255404}" type="pres">
      <dgm:prSet presAssocID="{68FC2396-1B61-4F27-8F55-BDB19D490F4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2C7C08-2527-4A56-89AB-FAC804944190}" type="presOf" srcId="{68FC2396-1B61-4F27-8F55-BDB19D490F40}" destId="{8941314B-23AF-4DE8-A883-BCA668BDF2D5}" srcOrd="1" destOrd="0" presId="urn:microsoft.com/office/officeart/2005/8/layout/list1"/>
    <dgm:cxn modelId="{8CE12B2E-CC2C-436A-AEE1-7DD372F83120}" type="presOf" srcId="{68FC2396-1B61-4F27-8F55-BDB19D490F40}" destId="{8DD66EDF-C568-450F-A42B-E87B37F66115}" srcOrd="0" destOrd="0" presId="urn:microsoft.com/office/officeart/2005/8/layout/list1"/>
    <dgm:cxn modelId="{17CD4631-FE3D-4269-92D7-47F7E6147BEE}" srcId="{67B358AF-CAA2-45F0-873E-0C841FACEF9C}" destId="{6834D98A-BA01-425A-A151-63F2945F0649}" srcOrd="0" destOrd="0" parTransId="{E0753258-1500-4228-917B-E8D5F828E5D5}" sibTransId="{7D16FC18-1C19-4BE1-8DD0-79A93F1DEF9B}"/>
    <dgm:cxn modelId="{9CC6443D-FFCD-4520-A174-2BFA7D7C34CB}" srcId="{67B358AF-CAA2-45F0-873E-0C841FACEF9C}" destId="{94BB3C34-173E-45C4-BBA7-AEF07258C176}" srcOrd="1" destOrd="0" parTransId="{9F7698AC-719D-4D1B-B7CB-C2D8A9D20323}" sibTransId="{3C7C21A1-1052-475C-9E00-34D3CCECD9B1}"/>
    <dgm:cxn modelId="{D58BF78C-962B-496C-9EE1-14EF5FE007D0}" type="presOf" srcId="{6834D98A-BA01-425A-A151-63F2945F0649}" destId="{2A638AEA-F15F-4534-A2B6-F5F094E243D1}" srcOrd="0" destOrd="0" presId="urn:microsoft.com/office/officeart/2005/8/layout/list1"/>
    <dgm:cxn modelId="{EB30848E-A026-4BD3-A543-2928C0D6D66D}" type="presOf" srcId="{94BB3C34-173E-45C4-BBA7-AEF07258C176}" destId="{D5D3C63A-1954-4AA6-9261-A8BF59DD94E2}" srcOrd="1" destOrd="0" presId="urn:microsoft.com/office/officeart/2005/8/layout/list1"/>
    <dgm:cxn modelId="{F168CDAF-51E0-40CF-8EC2-1CE4B82AE8CB}" type="presOf" srcId="{6834D98A-BA01-425A-A151-63F2945F0649}" destId="{66399DBC-EE27-48B1-8C38-749A9916FE7A}" srcOrd="1" destOrd="0" presId="urn:microsoft.com/office/officeart/2005/8/layout/list1"/>
    <dgm:cxn modelId="{001B5BB0-9C6E-4B4F-91B7-AEE2C7E47648}" srcId="{67B358AF-CAA2-45F0-873E-0C841FACEF9C}" destId="{68FC2396-1B61-4F27-8F55-BDB19D490F40}" srcOrd="2" destOrd="0" parTransId="{87C57D69-1AB0-4A1C-8115-7DD6869D6315}" sibTransId="{E26277AC-9838-4DEC-B984-E268E39069A2}"/>
    <dgm:cxn modelId="{15FA5DC9-1230-4F7B-84E5-805E8852EEC5}" type="presOf" srcId="{94BB3C34-173E-45C4-BBA7-AEF07258C176}" destId="{27061694-D3AD-4215-98E1-935C48B5D757}" srcOrd="0" destOrd="0" presId="urn:microsoft.com/office/officeart/2005/8/layout/list1"/>
    <dgm:cxn modelId="{FCE37DDA-22A3-4C42-9E98-374C76AC7D2B}" type="presOf" srcId="{67B358AF-CAA2-45F0-873E-0C841FACEF9C}" destId="{52FB74C9-F664-4F97-99B0-276A64ABCAC7}" srcOrd="0" destOrd="0" presId="urn:microsoft.com/office/officeart/2005/8/layout/list1"/>
    <dgm:cxn modelId="{922807E0-1A9B-4228-A8BE-B22519DEA597}" type="presParOf" srcId="{52FB74C9-F664-4F97-99B0-276A64ABCAC7}" destId="{93DB6CFB-2C00-419E-85F7-39A02667A32A}" srcOrd="0" destOrd="0" presId="urn:microsoft.com/office/officeart/2005/8/layout/list1"/>
    <dgm:cxn modelId="{FCA10E69-BEDC-4D98-8B84-92E742487DEE}" type="presParOf" srcId="{93DB6CFB-2C00-419E-85F7-39A02667A32A}" destId="{2A638AEA-F15F-4534-A2B6-F5F094E243D1}" srcOrd="0" destOrd="0" presId="urn:microsoft.com/office/officeart/2005/8/layout/list1"/>
    <dgm:cxn modelId="{4CA55282-C5C2-47BE-9815-C984F9DB872A}" type="presParOf" srcId="{93DB6CFB-2C00-419E-85F7-39A02667A32A}" destId="{66399DBC-EE27-48B1-8C38-749A9916FE7A}" srcOrd="1" destOrd="0" presId="urn:microsoft.com/office/officeart/2005/8/layout/list1"/>
    <dgm:cxn modelId="{A94D8433-957C-453C-A322-D8F7B93AA5F0}" type="presParOf" srcId="{52FB74C9-F664-4F97-99B0-276A64ABCAC7}" destId="{DFDC4BBF-8D05-4737-8545-66B0BABA9C69}" srcOrd="1" destOrd="0" presId="urn:microsoft.com/office/officeart/2005/8/layout/list1"/>
    <dgm:cxn modelId="{2FEAB71D-B01D-469B-B39A-4EB68A95C741}" type="presParOf" srcId="{52FB74C9-F664-4F97-99B0-276A64ABCAC7}" destId="{C989811E-7549-4BD8-8F7F-05F3C464BA0F}" srcOrd="2" destOrd="0" presId="urn:microsoft.com/office/officeart/2005/8/layout/list1"/>
    <dgm:cxn modelId="{C9B06571-0BD0-435E-83D2-97657998ECE6}" type="presParOf" srcId="{52FB74C9-F664-4F97-99B0-276A64ABCAC7}" destId="{F03878E2-D683-4C00-9DCB-7F034460B9A5}" srcOrd="3" destOrd="0" presId="urn:microsoft.com/office/officeart/2005/8/layout/list1"/>
    <dgm:cxn modelId="{6AF9FA24-55B3-4317-A7D9-4D858D761413}" type="presParOf" srcId="{52FB74C9-F664-4F97-99B0-276A64ABCAC7}" destId="{F1623D42-5EB7-4C8B-B6AF-1978AD2D3CEB}" srcOrd="4" destOrd="0" presId="urn:microsoft.com/office/officeart/2005/8/layout/list1"/>
    <dgm:cxn modelId="{3D89D258-76F2-4661-8545-C11DFE031403}" type="presParOf" srcId="{F1623D42-5EB7-4C8B-B6AF-1978AD2D3CEB}" destId="{27061694-D3AD-4215-98E1-935C48B5D757}" srcOrd="0" destOrd="0" presId="urn:microsoft.com/office/officeart/2005/8/layout/list1"/>
    <dgm:cxn modelId="{38389455-BECC-49A3-916D-3572A761E8EC}" type="presParOf" srcId="{F1623D42-5EB7-4C8B-B6AF-1978AD2D3CEB}" destId="{D5D3C63A-1954-4AA6-9261-A8BF59DD94E2}" srcOrd="1" destOrd="0" presId="urn:microsoft.com/office/officeart/2005/8/layout/list1"/>
    <dgm:cxn modelId="{ADB739ED-4251-41D7-9102-BF0605DCC382}" type="presParOf" srcId="{52FB74C9-F664-4F97-99B0-276A64ABCAC7}" destId="{053E4A06-0106-4A25-8353-F25E18F4C66B}" srcOrd="5" destOrd="0" presId="urn:microsoft.com/office/officeart/2005/8/layout/list1"/>
    <dgm:cxn modelId="{4DE83EF8-712A-472E-9F74-148AC093CADB}" type="presParOf" srcId="{52FB74C9-F664-4F97-99B0-276A64ABCAC7}" destId="{3FB83C41-1D70-4CDA-A282-E7B474F886B3}" srcOrd="6" destOrd="0" presId="urn:microsoft.com/office/officeart/2005/8/layout/list1"/>
    <dgm:cxn modelId="{CC36496D-6081-46D5-BBF8-948386ADD7C2}" type="presParOf" srcId="{52FB74C9-F664-4F97-99B0-276A64ABCAC7}" destId="{E2270A2C-256E-4AE4-B945-1B2644B5A015}" srcOrd="7" destOrd="0" presId="urn:microsoft.com/office/officeart/2005/8/layout/list1"/>
    <dgm:cxn modelId="{512AC978-FF15-409C-8C1F-65960A0F74DA}" type="presParOf" srcId="{52FB74C9-F664-4F97-99B0-276A64ABCAC7}" destId="{9C429824-C54B-4710-97BB-BABF98CA6627}" srcOrd="8" destOrd="0" presId="urn:microsoft.com/office/officeart/2005/8/layout/list1"/>
    <dgm:cxn modelId="{D19734C2-6171-4736-9F16-A6080D865C89}" type="presParOf" srcId="{9C429824-C54B-4710-97BB-BABF98CA6627}" destId="{8DD66EDF-C568-450F-A42B-E87B37F66115}" srcOrd="0" destOrd="0" presId="urn:microsoft.com/office/officeart/2005/8/layout/list1"/>
    <dgm:cxn modelId="{4864A0A8-6A61-499F-866A-531C13AAA255}" type="presParOf" srcId="{9C429824-C54B-4710-97BB-BABF98CA6627}" destId="{8941314B-23AF-4DE8-A883-BCA668BDF2D5}" srcOrd="1" destOrd="0" presId="urn:microsoft.com/office/officeart/2005/8/layout/list1"/>
    <dgm:cxn modelId="{05EBEEA5-76C1-4DC3-82D8-57AB5EBF7E97}" type="presParOf" srcId="{52FB74C9-F664-4F97-99B0-276A64ABCAC7}" destId="{50BE5067-6BB0-42F9-8948-67FEF6D8B4A3}" srcOrd="9" destOrd="0" presId="urn:microsoft.com/office/officeart/2005/8/layout/list1"/>
    <dgm:cxn modelId="{14D63FB1-A9EA-477B-BDB1-4DC900F12C4E}" type="presParOf" srcId="{52FB74C9-F664-4F97-99B0-276A64ABCAC7}" destId="{240A031E-A5AF-49BA-9E47-2069BA2554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C38BEF-BF09-4408-953E-5423078AD01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0D69011-2760-4B1B-9EEF-8ACD5476427B}">
      <dgm:prSet phldrT="[Text]"/>
      <dgm:spPr/>
      <dgm:t>
        <a:bodyPr/>
        <a:lstStyle/>
        <a:p>
          <a:r>
            <a:rPr lang="en-US" dirty="0"/>
            <a:t>Error I</a:t>
          </a:r>
          <a:endParaRPr lang="en-CA" dirty="0"/>
        </a:p>
      </dgm:t>
    </dgm:pt>
    <dgm:pt modelId="{1CF35290-2492-443C-804C-7F1FDE4391A0}" type="parTrans" cxnId="{273C1601-7A5C-41C0-9121-9E1ADCD0D02C}">
      <dgm:prSet/>
      <dgm:spPr/>
      <dgm:t>
        <a:bodyPr/>
        <a:lstStyle/>
        <a:p>
          <a:endParaRPr lang="en-CA"/>
        </a:p>
      </dgm:t>
    </dgm:pt>
    <dgm:pt modelId="{94CE1A49-E64F-4FE4-9280-19B7D40E40AC}" type="sibTrans" cxnId="{273C1601-7A5C-41C0-9121-9E1ADCD0D02C}">
      <dgm:prSet/>
      <dgm:spPr/>
      <dgm:t>
        <a:bodyPr/>
        <a:lstStyle/>
        <a:p>
          <a:endParaRPr lang="en-CA"/>
        </a:p>
      </dgm:t>
    </dgm:pt>
    <dgm:pt modelId="{2F81A1EE-C9F8-4BEE-A19D-DFCBD1B20CF4}">
      <dgm:prSet phldrT="[Text]"/>
      <dgm:spPr/>
      <dgm:t>
        <a:bodyPr/>
        <a:lstStyle/>
        <a:p>
          <a:r>
            <a:rPr lang="en-US" b="0" i="0" dirty="0"/>
            <a:t>Actual is a Monetary relief but the model predicted Explanation, Non-monetary relief, In-Progress or Untimely</a:t>
          </a:r>
          <a:endParaRPr lang="en-CA" dirty="0"/>
        </a:p>
      </dgm:t>
    </dgm:pt>
    <dgm:pt modelId="{E1312C42-A872-4946-9532-2227D1C06F6D}" type="parTrans" cxnId="{DD4A8676-EEEC-427A-B704-522BC7288C2E}">
      <dgm:prSet/>
      <dgm:spPr/>
      <dgm:t>
        <a:bodyPr/>
        <a:lstStyle/>
        <a:p>
          <a:endParaRPr lang="en-CA"/>
        </a:p>
      </dgm:t>
    </dgm:pt>
    <dgm:pt modelId="{97A89346-E6E1-4E86-B462-76858B451F85}" type="sibTrans" cxnId="{DD4A8676-EEEC-427A-B704-522BC7288C2E}">
      <dgm:prSet/>
      <dgm:spPr/>
      <dgm:t>
        <a:bodyPr/>
        <a:lstStyle/>
        <a:p>
          <a:endParaRPr lang="en-CA"/>
        </a:p>
      </dgm:t>
    </dgm:pt>
    <dgm:pt modelId="{565C9C07-33A1-4B3F-953D-05618C378AB6}">
      <dgm:prSet phldrT="[Text]"/>
      <dgm:spPr/>
      <dgm:t>
        <a:bodyPr/>
        <a:lstStyle/>
        <a:p>
          <a:r>
            <a:rPr lang="en-US" dirty="0"/>
            <a:t>Error II</a:t>
          </a:r>
          <a:endParaRPr lang="en-CA" dirty="0"/>
        </a:p>
      </dgm:t>
    </dgm:pt>
    <dgm:pt modelId="{C9CF06EC-F433-4CF7-BDD1-87F57054FB41}" type="parTrans" cxnId="{375CF7E5-7483-442D-AD0B-63FFB1EF2827}">
      <dgm:prSet/>
      <dgm:spPr/>
      <dgm:t>
        <a:bodyPr/>
        <a:lstStyle/>
        <a:p>
          <a:endParaRPr lang="en-CA"/>
        </a:p>
      </dgm:t>
    </dgm:pt>
    <dgm:pt modelId="{D97CE049-B6E5-442F-BC53-280715C78907}" type="sibTrans" cxnId="{375CF7E5-7483-442D-AD0B-63FFB1EF2827}">
      <dgm:prSet/>
      <dgm:spPr/>
      <dgm:t>
        <a:bodyPr/>
        <a:lstStyle/>
        <a:p>
          <a:endParaRPr lang="en-CA"/>
        </a:p>
      </dgm:t>
    </dgm:pt>
    <dgm:pt modelId="{8224ACEE-ED70-4526-A2D5-BFC98AB2ED85}">
      <dgm:prSet phldrT="[Text]"/>
      <dgm:spPr/>
      <dgm:t>
        <a:bodyPr/>
        <a:lstStyle/>
        <a:p>
          <a:r>
            <a:rPr lang="en-US" b="0" i="0" dirty="0"/>
            <a:t>Actual is Explanation, Non-Monetary, In-progress or Untimely and the model predicted it as Monetary relief.</a:t>
          </a:r>
          <a:endParaRPr lang="en-CA" dirty="0"/>
        </a:p>
      </dgm:t>
    </dgm:pt>
    <dgm:pt modelId="{B5D33924-05E2-41F9-B997-2EE9BC318E03}" type="parTrans" cxnId="{1B3B559F-1F28-435A-9DA7-DE26C6A8DDAA}">
      <dgm:prSet/>
      <dgm:spPr/>
      <dgm:t>
        <a:bodyPr/>
        <a:lstStyle/>
        <a:p>
          <a:endParaRPr lang="en-CA"/>
        </a:p>
      </dgm:t>
    </dgm:pt>
    <dgm:pt modelId="{58AD8031-76B2-44AB-913F-A0761F47C987}" type="sibTrans" cxnId="{1B3B559F-1F28-435A-9DA7-DE26C6A8DDAA}">
      <dgm:prSet/>
      <dgm:spPr/>
      <dgm:t>
        <a:bodyPr/>
        <a:lstStyle/>
        <a:p>
          <a:endParaRPr lang="en-CA"/>
        </a:p>
      </dgm:t>
    </dgm:pt>
    <dgm:pt modelId="{B92DE049-EB32-4217-B6E1-2D850E0C2AC4}" type="pres">
      <dgm:prSet presAssocID="{22C38BEF-BF09-4408-953E-5423078AD014}" presName="Name0" presStyleCnt="0">
        <dgm:presLayoutVars>
          <dgm:dir/>
          <dgm:animLvl val="lvl"/>
          <dgm:resizeHandles/>
        </dgm:presLayoutVars>
      </dgm:prSet>
      <dgm:spPr/>
    </dgm:pt>
    <dgm:pt modelId="{DB85A51D-5B9D-4A89-92FC-F18C32546B9B}" type="pres">
      <dgm:prSet presAssocID="{20D69011-2760-4B1B-9EEF-8ACD5476427B}" presName="linNode" presStyleCnt="0"/>
      <dgm:spPr/>
    </dgm:pt>
    <dgm:pt modelId="{955F5949-E916-4126-84F6-7FA5EF900A6B}" type="pres">
      <dgm:prSet presAssocID="{20D69011-2760-4B1B-9EEF-8ACD5476427B}" presName="parentShp" presStyleLbl="node1" presStyleIdx="0" presStyleCnt="2">
        <dgm:presLayoutVars>
          <dgm:bulletEnabled val="1"/>
        </dgm:presLayoutVars>
      </dgm:prSet>
      <dgm:spPr/>
    </dgm:pt>
    <dgm:pt modelId="{D4B7456A-3021-40A1-A253-A1A5FE53907D}" type="pres">
      <dgm:prSet presAssocID="{20D69011-2760-4B1B-9EEF-8ACD5476427B}" presName="childShp" presStyleLbl="bgAccFollowNode1" presStyleIdx="0" presStyleCnt="2" custScaleX="100725" custScaleY="95531" custLinFactNeighborX="4647" custLinFactNeighborY="5000">
        <dgm:presLayoutVars>
          <dgm:bulletEnabled val="1"/>
        </dgm:presLayoutVars>
      </dgm:prSet>
      <dgm:spPr/>
    </dgm:pt>
    <dgm:pt modelId="{75AE96B3-3369-4563-BE96-74DB1336BD98}" type="pres">
      <dgm:prSet presAssocID="{94CE1A49-E64F-4FE4-9280-19B7D40E40AC}" presName="spacing" presStyleCnt="0"/>
      <dgm:spPr/>
    </dgm:pt>
    <dgm:pt modelId="{8C340148-A0F9-4F0C-8C21-89482414E95D}" type="pres">
      <dgm:prSet presAssocID="{565C9C07-33A1-4B3F-953D-05618C378AB6}" presName="linNode" presStyleCnt="0"/>
      <dgm:spPr/>
    </dgm:pt>
    <dgm:pt modelId="{F2E83881-C98F-4632-824E-C8BD4B6EB11C}" type="pres">
      <dgm:prSet presAssocID="{565C9C07-33A1-4B3F-953D-05618C378AB6}" presName="parentShp" presStyleLbl="node1" presStyleIdx="1" presStyleCnt="2">
        <dgm:presLayoutVars>
          <dgm:bulletEnabled val="1"/>
        </dgm:presLayoutVars>
      </dgm:prSet>
      <dgm:spPr/>
    </dgm:pt>
    <dgm:pt modelId="{798AC5D5-23ED-45D2-A2FB-DB461851692E}" type="pres">
      <dgm:prSet presAssocID="{565C9C07-33A1-4B3F-953D-05618C378AB6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273C1601-7A5C-41C0-9121-9E1ADCD0D02C}" srcId="{22C38BEF-BF09-4408-953E-5423078AD014}" destId="{20D69011-2760-4B1B-9EEF-8ACD5476427B}" srcOrd="0" destOrd="0" parTransId="{1CF35290-2492-443C-804C-7F1FDE4391A0}" sibTransId="{94CE1A49-E64F-4FE4-9280-19B7D40E40AC}"/>
    <dgm:cxn modelId="{E5AABF07-45F9-45FD-A774-97C42832D199}" type="presOf" srcId="{20D69011-2760-4B1B-9EEF-8ACD5476427B}" destId="{955F5949-E916-4126-84F6-7FA5EF900A6B}" srcOrd="0" destOrd="0" presId="urn:microsoft.com/office/officeart/2005/8/layout/vList6"/>
    <dgm:cxn modelId="{4A1FAC19-8E60-4A89-8C65-CE56281EC417}" type="presOf" srcId="{2F81A1EE-C9F8-4BEE-A19D-DFCBD1B20CF4}" destId="{D4B7456A-3021-40A1-A253-A1A5FE53907D}" srcOrd="0" destOrd="0" presId="urn:microsoft.com/office/officeart/2005/8/layout/vList6"/>
    <dgm:cxn modelId="{687CDC6F-5E0F-4991-9B9D-4198E8472057}" type="presOf" srcId="{22C38BEF-BF09-4408-953E-5423078AD014}" destId="{B92DE049-EB32-4217-B6E1-2D850E0C2AC4}" srcOrd="0" destOrd="0" presId="urn:microsoft.com/office/officeart/2005/8/layout/vList6"/>
    <dgm:cxn modelId="{DD4A8676-EEEC-427A-B704-522BC7288C2E}" srcId="{20D69011-2760-4B1B-9EEF-8ACD5476427B}" destId="{2F81A1EE-C9F8-4BEE-A19D-DFCBD1B20CF4}" srcOrd="0" destOrd="0" parTransId="{E1312C42-A872-4946-9532-2227D1C06F6D}" sibTransId="{97A89346-E6E1-4E86-B462-76858B451F85}"/>
    <dgm:cxn modelId="{1B3B559F-1F28-435A-9DA7-DE26C6A8DDAA}" srcId="{565C9C07-33A1-4B3F-953D-05618C378AB6}" destId="{8224ACEE-ED70-4526-A2D5-BFC98AB2ED85}" srcOrd="0" destOrd="0" parTransId="{B5D33924-05E2-41F9-B997-2EE9BC318E03}" sibTransId="{58AD8031-76B2-44AB-913F-A0761F47C987}"/>
    <dgm:cxn modelId="{2F7B51A3-E60C-445C-9909-90E8D100F7FD}" type="presOf" srcId="{8224ACEE-ED70-4526-A2D5-BFC98AB2ED85}" destId="{798AC5D5-23ED-45D2-A2FB-DB461851692E}" srcOrd="0" destOrd="0" presId="urn:microsoft.com/office/officeart/2005/8/layout/vList6"/>
    <dgm:cxn modelId="{1D4D02C7-C891-4342-B347-8A816A5736BA}" type="presOf" srcId="{565C9C07-33A1-4B3F-953D-05618C378AB6}" destId="{F2E83881-C98F-4632-824E-C8BD4B6EB11C}" srcOrd="0" destOrd="0" presId="urn:microsoft.com/office/officeart/2005/8/layout/vList6"/>
    <dgm:cxn modelId="{375CF7E5-7483-442D-AD0B-63FFB1EF2827}" srcId="{22C38BEF-BF09-4408-953E-5423078AD014}" destId="{565C9C07-33A1-4B3F-953D-05618C378AB6}" srcOrd="1" destOrd="0" parTransId="{C9CF06EC-F433-4CF7-BDD1-87F57054FB41}" sibTransId="{D97CE049-B6E5-442F-BC53-280715C78907}"/>
    <dgm:cxn modelId="{CEE2CA10-A511-4EEF-BE18-1CACCF9BD306}" type="presParOf" srcId="{B92DE049-EB32-4217-B6E1-2D850E0C2AC4}" destId="{DB85A51D-5B9D-4A89-92FC-F18C32546B9B}" srcOrd="0" destOrd="0" presId="urn:microsoft.com/office/officeart/2005/8/layout/vList6"/>
    <dgm:cxn modelId="{EA8BFA63-6D1E-4E04-941C-96D2C4E14E8F}" type="presParOf" srcId="{DB85A51D-5B9D-4A89-92FC-F18C32546B9B}" destId="{955F5949-E916-4126-84F6-7FA5EF900A6B}" srcOrd="0" destOrd="0" presId="urn:microsoft.com/office/officeart/2005/8/layout/vList6"/>
    <dgm:cxn modelId="{8FE053E2-5EE3-4E38-A4F8-7B64495F2B93}" type="presParOf" srcId="{DB85A51D-5B9D-4A89-92FC-F18C32546B9B}" destId="{D4B7456A-3021-40A1-A253-A1A5FE53907D}" srcOrd="1" destOrd="0" presId="urn:microsoft.com/office/officeart/2005/8/layout/vList6"/>
    <dgm:cxn modelId="{702E3C98-2EAC-4423-BFC9-00CC5803FA0A}" type="presParOf" srcId="{B92DE049-EB32-4217-B6E1-2D850E0C2AC4}" destId="{75AE96B3-3369-4563-BE96-74DB1336BD98}" srcOrd="1" destOrd="0" presId="urn:microsoft.com/office/officeart/2005/8/layout/vList6"/>
    <dgm:cxn modelId="{B047D01D-8B22-404E-AF13-156F6D65413A}" type="presParOf" srcId="{B92DE049-EB32-4217-B6E1-2D850E0C2AC4}" destId="{8C340148-A0F9-4F0C-8C21-89482414E95D}" srcOrd="2" destOrd="0" presId="urn:microsoft.com/office/officeart/2005/8/layout/vList6"/>
    <dgm:cxn modelId="{83DD6FDC-8EE0-49F9-AB5F-C0C6970B2863}" type="presParOf" srcId="{8C340148-A0F9-4F0C-8C21-89482414E95D}" destId="{F2E83881-C98F-4632-824E-C8BD4B6EB11C}" srcOrd="0" destOrd="0" presId="urn:microsoft.com/office/officeart/2005/8/layout/vList6"/>
    <dgm:cxn modelId="{CD55C01F-5AB6-4E6A-A1D1-03B11710EC93}" type="presParOf" srcId="{8C340148-A0F9-4F0C-8C21-89482414E95D}" destId="{798AC5D5-23ED-45D2-A2FB-DB461851692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CB90F-EAB2-4DF5-9DD3-4935241F9A89}">
      <dsp:nvSpPr>
        <dsp:cNvPr id="0" name=""/>
        <dsp:cNvSpPr/>
      </dsp:nvSpPr>
      <dsp:spPr>
        <a:xfrm>
          <a:off x="0" y="1024353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389E4-82A0-437D-9242-F934022741DA}">
      <dsp:nvSpPr>
        <dsp:cNvPr id="0" name=""/>
        <dsp:cNvSpPr/>
      </dsp:nvSpPr>
      <dsp:spPr>
        <a:xfrm>
          <a:off x="406400" y="684873"/>
          <a:ext cx="56896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Columns needed for the study</a:t>
          </a:r>
          <a:endParaRPr lang="en-CA" sz="2300" kern="1200" dirty="0"/>
        </a:p>
      </dsp:txBody>
      <dsp:txXfrm>
        <a:off x="439544" y="718017"/>
        <a:ext cx="5623312" cy="612672"/>
      </dsp:txXfrm>
    </dsp:sp>
    <dsp:sp modelId="{C0335C0E-C7DC-43C5-A4AC-891F02F70F64}">
      <dsp:nvSpPr>
        <dsp:cNvPr id="0" name=""/>
        <dsp:cNvSpPr/>
      </dsp:nvSpPr>
      <dsp:spPr>
        <a:xfrm>
          <a:off x="0" y="2067633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4872C-1DD3-4BB1-9A2A-5B7CA0734E44}">
      <dsp:nvSpPr>
        <dsp:cNvPr id="0" name=""/>
        <dsp:cNvSpPr/>
      </dsp:nvSpPr>
      <dsp:spPr>
        <a:xfrm>
          <a:off x="406400" y="1728153"/>
          <a:ext cx="56896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Columns/rows with missing values</a:t>
          </a:r>
          <a:endParaRPr lang="en-CA" sz="2300" kern="1200" dirty="0"/>
        </a:p>
      </dsp:txBody>
      <dsp:txXfrm>
        <a:off x="439544" y="1761297"/>
        <a:ext cx="5623312" cy="612672"/>
      </dsp:txXfrm>
    </dsp:sp>
    <dsp:sp modelId="{7DB6A2CE-7D03-4B01-8D23-7F731BB61011}">
      <dsp:nvSpPr>
        <dsp:cNvPr id="0" name=""/>
        <dsp:cNvSpPr/>
      </dsp:nvSpPr>
      <dsp:spPr>
        <a:xfrm>
          <a:off x="0" y="3110913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ED250-5BF1-470C-B7C7-76B19D8FD119}">
      <dsp:nvSpPr>
        <dsp:cNvPr id="0" name=""/>
        <dsp:cNvSpPr/>
      </dsp:nvSpPr>
      <dsp:spPr>
        <a:xfrm>
          <a:off x="406400" y="2771433"/>
          <a:ext cx="56896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Correct Data Types</a:t>
          </a:r>
          <a:endParaRPr lang="en-CA" sz="2300" kern="1200" dirty="0"/>
        </a:p>
      </dsp:txBody>
      <dsp:txXfrm>
        <a:off x="439544" y="2804577"/>
        <a:ext cx="5623312" cy="612672"/>
      </dsp:txXfrm>
    </dsp:sp>
    <dsp:sp modelId="{CC8E9854-FD87-4F94-9613-F0A5B6ED9544}">
      <dsp:nvSpPr>
        <dsp:cNvPr id="0" name=""/>
        <dsp:cNvSpPr/>
      </dsp:nvSpPr>
      <dsp:spPr>
        <a:xfrm>
          <a:off x="0" y="4154193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EB951-7C36-430B-9DEC-7D4BA392DDA8}">
      <dsp:nvSpPr>
        <dsp:cNvPr id="0" name=""/>
        <dsp:cNvSpPr/>
      </dsp:nvSpPr>
      <dsp:spPr>
        <a:xfrm>
          <a:off x="406400" y="3814713"/>
          <a:ext cx="56896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Check for duplicates</a:t>
          </a:r>
          <a:endParaRPr lang="en-CA" sz="2300" kern="1200" dirty="0"/>
        </a:p>
      </dsp:txBody>
      <dsp:txXfrm>
        <a:off x="439544" y="3847857"/>
        <a:ext cx="562331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CE031-7790-46F9-9608-061B4FC37054}">
      <dsp:nvSpPr>
        <dsp:cNvPr id="0" name=""/>
        <dsp:cNvSpPr/>
      </dsp:nvSpPr>
      <dsp:spPr>
        <a:xfrm rot="5400000">
          <a:off x="1787226" y="1293887"/>
          <a:ext cx="1173798" cy="102120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555528 rows and 18 columns</a:t>
          </a:r>
          <a:endParaRPr lang="en-CA" sz="1000" kern="1200" dirty="0"/>
        </a:p>
      </dsp:txBody>
      <dsp:txXfrm rot="-5400000">
        <a:off x="2022660" y="1400508"/>
        <a:ext cx="702929" cy="807964"/>
      </dsp:txXfrm>
    </dsp:sp>
    <dsp:sp modelId="{09644E2D-F5E4-4DAC-A5F5-3E615B20F08A}">
      <dsp:nvSpPr>
        <dsp:cNvPr id="0" name=""/>
        <dsp:cNvSpPr/>
      </dsp:nvSpPr>
      <dsp:spPr>
        <a:xfrm>
          <a:off x="2915716" y="1452350"/>
          <a:ext cx="1309959" cy="704279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2915716" y="1452350"/>
        <a:ext cx="1309959" cy="704279"/>
      </dsp:txXfrm>
    </dsp:sp>
    <dsp:sp modelId="{689944A4-4CCB-4424-B173-211B15A3C4ED}">
      <dsp:nvSpPr>
        <dsp:cNvPr id="0" name=""/>
        <dsp:cNvSpPr/>
      </dsp:nvSpPr>
      <dsp:spPr>
        <a:xfrm rot="5400000">
          <a:off x="684324" y="1293887"/>
          <a:ext cx="1173798" cy="102120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919758" y="1400508"/>
        <a:ext cx="702929" cy="807964"/>
      </dsp:txXfrm>
    </dsp:sp>
    <dsp:sp modelId="{444C51C7-750A-4D01-8C45-F74BDA85AB35}">
      <dsp:nvSpPr>
        <dsp:cNvPr id="0" name=""/>
        <dsp:cNvSpPr/>
      </dsp:nvSpPr>
      <dsp:spPr>
        <a:xfrm rot="5400000">
          <a:off x="1233662" y="2290207"/>
          <a:ext cx="1173798" cy="102120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last six months of complaints </a:t>
          </a:r>
          <a:endParaRPr lang="en-CA" sz="1000" kern="1200" dirty="0"/>
        </a:p>
      </dsp:txBody>
      <dsp:txXfrm rot="-5400000">
        <a:off x="1469096" y="2396828"/>
        <a:ext cx="702929" cy="807964"/>
      </dsp:txXfrm>
    </dsp:sp>
    <dsp:sp modelId="{D2F7F178-B654-4C18-BCA0-DA61BFC3D431}">
      <dsp:nvSpPr>
        <dsp:cNvPr id="0" name=""/>
        <dsp:cNvSpPr/>
      </dsp:nvSpPr>
      <dsp:spPr>
        <a:xfrm>
          <a:off x="0" y="2448670"/>
          <a:ext cx="1267702" cy="704279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0" y="2448670"/>
        <a:ext cx="1267702" cy="704279"/>
      </dsp:txXfrm>
    </dsp:sp>
    <dsp:sp modelId="{A29771F4-31F0-4B9A-8066-2CD0ACDDB0B8}">
      <dsp:nvSpPr>
        <dsp:cNvPr id="0" name=""/>
        <dsp:cNvSpPr/>
      </dsp:nvSpPr>
      <dsp:spPr>
        <a:xfrm rot="5400000">
          <a:off x="2336564" y="2290207"/>
          <a:ext cx="1173798" cy="102120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2571998" y="2396828"/>
        <a:ext cx="702929" cy="807964"/>
      </dsp:txXfrm>
    </dsp:sp>
    <dsp:sp modelId="{49D9B70E-00DD-4016-994C-01B8E9D860C9}">
      <dsp:nvSpPr>
        <dsp:cNvPr id="0" name=""/>
        <dsp:cNvSpPr/>
      </dsp:nvSpPr>
      <dsp:spPr>
        <a:xfrm rot="5400000">
          <a:off x="1787226" y="3286528"/>
          <a:ext cx="1173798" cy="102120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Product, </a:t>
          </a:r>
          <a:r>
            <a:rPr lang="en-US" sz="1000" kern="1200" dirty="0" err="1"/>
            <a:t>Issue,State</a:t>
          </a:r>
          <a:r>
            <a:rPr lang="en-US" sz="1000" kern="1200" dirty="0"/>
            <a:t> with each complaint</a:t>
          </a:r>
          <a:endParaRPr lang="en-CA" sz="1000" kern="1200" dirty="0"/>
        </a:p>
      </dsp:txBody>
      <dsp:txXfrm rot="-5400000">
        <a:off x="2022660" y="3393149"/>
        <a:ext cx="702929" cy="807964"/>
      </dsp:txXfrm>
    </dsp:sp>
    <dsp:sp modelId="{E58E99EB-FE8A-4A08-9951-2B6A798A1CD6}">
      <dsp:nvSpPr>
        <dsp:cNvPr id="0" name=""/>
        <dsp:cNvSpPr/>
      </dsp:nvSpPr>
      <dsp:spPr>
        <a:xfrm>
          <a:off x="2915716" y="3444991"/>
          <a:ext cx="1309959" cy="704279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561C4-AE50-45A9-A35E-E13456145327}">
      <dsp:nvSpPr>
        <dsp:cNvPr id="0" name=""/>
        <dsp:cNvSpPr/>
      </dsp:nvSpPr>
      <dsp:spPr>
        <a:xfrm rot="5400000">
          <a:off x="684324" y="3286528"/>
          <a:ext cx="1173798" cy="102120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919758" y="3393149"/>
        <a:ext cx="702929" cy="807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4549-BE3D-4ED9-BFDA-F321516A9A21}">
      <dsp:nvSpPr>
        <dsp:cNvPr id="0" name=""/>
        <dsp:cNvSpPr/>
      </dsp:nvSpPr>
      <dsp:spPr>
        <a:xfrm>
          <a:off x="971813" y="1819"/>
          <a:ext cx="2131719" cy="12790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Closed with Explanation</a:t>
          </a:r>
          <a:endParaRPr lang="en-CA" sz="2500" kern="1200" dirty="0"/>
        </a:p>
      </dsp:txBody>
      <dsp:txXfrm>
        <a:off x="971813" y="1819"/>
        <a:ext cx="2131719" cy="1279031"/>
      </dsp:txXfrm>
    </dsp:sp>
    <dsp:sp modelId="{D2CDC078-8D48-40EA-AB01-15C412B46192}">
      <dsp:nvSpPr>
        <dsp:cNvPr id="0" name=""/>
        <dsp:cNvSpPr/>
      </dsp:nvSpPr>
      <dsp:spPr>
        <a:xfrm>
          <a:off x="3316704" y="1819"/>
          <a:ext cx="2131719" cy="12790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Closed with Non-Monetary relief</a:t>
          </a:r>
          <a:endParaRPr lang="en-CA" sz="2500" kern="1200" dirty="0"/>
        </a:p>
      </dsp:txBody>
      <dsp:txXfrm>
        <a:off x="3316704" y="1819"/>
        <a:ext cx="2131719" cy="1279031"/>
      </dsp:txXfrm>
    </dsp:sp>
    <dsp:sp modelId="{E1167C2C-8EF5-4B6F-B6DC-0B1BE9C79396}">
      <dsp:nvSpPr>
        <dsp:cNvPr id="0" name=""/>
        <dsp:cNvSpPr/>
      </dsp:nvSpPr>
      <dsp:spPr>
        <a:xfrm>
          <a:off x="971813" y="1494022"/>
          <a:ext cx="2131719" cy="12790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Closed with Monetary relief</a:t>
          </a:r>
          <a:endParaRPr lang="en-CA" sz="2500" kern="1200" dirty="0"/>
        </a:p>
      </dsp:txBody>
      <dsp:txXfrm>
        <a:off x="971813" y="1494022"/>
        <a:ext cx="2131719" cy="1279031"/>
      </dsp:txXfrm>
    </dsp:sp>
    <dsp:sp modelId="{540B62D1-CA7D-468E-9BE4-8E5BAE90D385}">
      <dsp:nvSpPr>
        <dsp:cNvPr id="0" name=""/>
        <dsp:cNvSpPr/>
      </dsp:nvSpPr>
      <dsp:spPr>
        <a:xfrm>
          <a:off x="3316704" y="1494022"/>
          <a:ext cx="2131719" cy="12790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In-Progress</a:t>
          </a:r>
          <a:endParaRPr lang="en-CA" sz="2500" kern="1200" dirty="0"/>
        </a:p>
      </dsp:txBody>
      <dsp:txXfrm>
        <a:off x="3316704" y="1494022"/>
        <a:ext cx="2131719" cy="1279031"/>
      </dsp:txXfrm>
    </dsp:sp>
    <dsp:sp modelId="{AF037088-F595-4D5D-BF6E-BDDA878CC889}">
      <dsp:nvSpPr>
        <dsp:cNvPr id="0" name=""/>
        <dsp:cNvSpPr/>
      </dsp:nvSpPr>
      <dsp:spPr>
        <a:xfrm>
          <a:off x="2144258" y="2986226"/>
          <a:ext cx="2131719" cy="12790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Untimely response</a:t>
          </a:r>
          <a:endParaRPr lang="en-CA" sz="2500" kern="1200" dirty="0"/>
        </a:p>
      </dsp:txBody>
      <dsp:txXfrm>
        <a:off x="2144258" y="2986226"/>
        <a:ext cx="2131719" cy="1279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9811E-7549-4BD8-8F7F-05F3C464BA0F}">
      <dsp:nvSpPr>
        <dsp:cNvPr id="0" name=""/>
        <dsp:cNvSpPr/>
      </dsp:nvSpPr>
      <dsp:spPr>
        <a:xfrm>
          <a:off x="0" y="1444833"/>
          <a:ext cx="9521245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99DBC-EE27-48B1-8C38-749A9916FE7A}">
      <dsp:nvSpPr>
        <dsp:cNvPr id="0" name=""/>
        <dsp:cNvSpPr/>
      </dsp:nvSpPr>
      <dsp:spPr>
        <a:xfrm>
          <a:off x="476062" y="1075833"/>
          <a:ext cx="666487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916" tIns="0" rIns="25191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Eliminate features with high cardinality</a:t>
          </a:r>
          <a:endParaRPr lang="en-CA" sz="2500" kern="1200" dirty="0"/>
        </a:p>
      </dsp:txBody>
      <dsp:txXfrm>
        <a:off x="512088" y="1111859"/>
        <a:ext cx="6592819" cy="665948"/>
      </dsp:txXfrm>
    </dsp:sp>
    <dsp:sp modelId="{3FB83C41-1D70-4CDA-A282-E7B474F886B3}">
      <dsp:nvSpPr>
        <dsp:cNvPr id="0" name=""/>
        <dsp:cNvSpPr/>
      </dsp:nvSpPr>
      <dsp:spPr>
        <a:xfrm>
          <a:off x="0" y="2578833"/>
          <a:ext cx="9521245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3C63A-1954-4AA6-9261-A8BF59DD94E2}">
      <dsp:nvSpPr>
        <dsp:cNvPr id="0" name=""/>
        <dsp:cNvSpPr/>
      </dsp:nvSpPr>
      <dsp:spPr>
        <a:xfrm>
          <a:off x="476062" y="2209833"/>
          <a:ext cx="666487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916" tIns="0" rIns="25191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 Test split in 70:30</a:t>
          </a:r>
          <a:endParaRPr lang="en-CA" sz="2500" kern="1200" dirty="0"/>
        </a:p>
      </dsp:txBody>
      <dsp:txXfrm>
        <a:off x="512088" y="2245859"/>
        <a:ext cx="6592819" cy="665948"/>
      </dsp:txXfrm>
    </dsp:sp>
    <dsp:sp modelId="{240A031E-A5AF-49BA-9E47-2069BA255404}">
      <dsp:nvSpPr>
        <dsp:cNvPr id="0" name=""/>
        <dsp:cNvSpPr/>
      </dsp:nvSpPr>
      <dsp:spPr>
        <a:xfrm>
          <a:off x="0" y="3712833"/>
          <a:ext cx="9521245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1314B-23AF-4DE8-A883-BCA668BDF2D5}">
      <dsp:nvSpPr>
        <dsp:cNvPr id="0" name=""/>
        <dsp:cNvSpPr/>
      </dsp:nvSpPr>
      <dsp:spPr>
        <a:xfrm>
          <a:off x="476062" y="3343833"/>
          <a:ext cx="666487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916" tIns="0" rIns="25191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One hot encoding for the categorical columns </a:t>
          </a:r>
          <a:endParaRPr lang="en-CA" sz="2500" kern="1200" dirty="0"/>
        </a:p>
      </dsp:txBody>
      <dsp:txXfrm>
        <a:off x="512088" y="3379859"/>
        <a:ext cx="6592819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7456A-3021-40A1-A253-A1A5FE53907D}">
      <dsp:nvSpPr>
        <dsp:cNvPr id="0" name=""/>
        <dsp:cNvSpPr/>
      </dsp:nvSpPr>
      <dsp:spPr>
        <a:xfrm>
          <a:off x="3408510" y="79559"/>
          <a:ext cx="5142675" cy="10468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Actual is a Monetary relief but the model predicted Explanation, Non-monetary relief, In-Progress or Untimely</a:t>
          </a:r>
          <a:endParaRPr lang="en-CA" sz="1800" kern="1200" dirty="0"/>
        </a:p>
      </dsp:txBody>
      <dsp:txXfrm>
        <a:off x="3408510" y="210418"/>
        <a:ext cx="4750100" cy="785151"/>
      </dsp:txXfrm>
    </dsp:sp>
    <dsp:sp modelId="{955F5949-E916-4126-84F6-7FA5EF900A6B}">
      <dsp:nvSpPr>
        <dsp:cNvPr id="0" name=""/>
        <dsp:cNvSpPr/>
      </dsp:nvSpPr>
      <dsp:spPr>
        <a:xfrm>
          <a:off x="2368" y="280"/>
          <a:ext cx="3403772" cy="1095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Error I</a:t>
          </a:r>
          <a:endParaRPr lang="en-CA" sz="5500" kern="1200" dirty="0"/>
        </a:p>
      </dsp:txBody>
      <dsp:txXfrm>
        <a:off x="55863" y="53775"/>
        <a:ext cx="3296782" cy="988851"/>
      </dsp:txXfrm>
    </dsp:sp>
    <dsp:sp modelId="{798AC5D5-23ED-45D2-A2FB-DB461851692E}">
      <dsp:nvSpPr>
        <dsp:cNvPr id="0" name=""/>
        <dsp:cNvSpPr/>
      </dsp:nvSpPr>
      <dsp:spPr>
        <a:xfrm>
          <a:off x="3420474" y="1205707"/>
          <a:ext cx="5130711" cy="10958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Actual is Explanation, Non-Monetary, In-progress or Untimely and the model predicted it as Monetary relief.</a:t>
          </a:r>
          <a:endParaRPr lang="en-CA" sz="1800" kern="1200" dirty="0"/>
        </a:p>
      </dsp:txBody>
      <dsp:txXfrm>
        <a:off x="3420474" y="1342687"/>
        <a:ext cx="4719771" cy="821881"/>
      </dsp:txXfrm>
    </dsp:sp>
    <dsp:sp modelId="{F2E83881-C98F-4632-824E-C8BD4B6EB11C}">
      <dsp:nvSpPr>
        <dsp:cNvPr id="0" name=""/>
        <dsp:cNvSpPr/>
      </dsp:nvSpPr>
      <dsp:spPr>
        <a:xfrm>
          <a:off x="0" y="1205707"/>
          <a:ext cx="3420474" cy="1095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Error II</a:t>
          </a:r>
          <a:endParaRPr lang="en-CA" sz="5500" kern="1200" dirty="0"/>
        </a:p>
      </dsp:txBody>
      <dsp:txXfrm>
        <a:off x="53495" y="1259202"/>
        <a:ext cx="3313484" cy="988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1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7/10/2023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699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624276B8-340E-4157-E1E8-3F8D7A25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1524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6BF1E2-4F9B-2612-0964-98528B9C3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 fontScale="90000"/>
          </a:bodyPr>
          <a:lstStyle/>
          <a:p>
            <a:r>
              <a:rPr lang="en-US" sz="4400" b="1" kern="1400" spc="-5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Predicting Company’s Response to Consumer Complaints on Consumer Financial Protection Bureau</a:t>
            </a:r>
            <a:br>
              <a:rPr lang="en-CA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3D6DB-925E-8FA9-DCB1-AE053C589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A Multiclass Classification Problem 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53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65B90-8397-F9E8-B14D-66085C108AF8}"/>
              </a:ext>
            </a:extLst>
          </p:cNvPr>
          <p:cNvSpPr/>
          <p:nvPr/>
        </p:nvSpPr>
        <p:spPr>
          <a:xfrm rot="20827689">
            <a:off x="1200646" y="842838"/>
            <a:ext cx="4929809" cy="2449002"/>
          </a:xfrm>
          <a:prstGeom prst="ellipse">
            <a:avLst/>
          </a:prstGeom>
          <a:gradFill>
            <a:gsLst>
              <a:gs pos="0">
                <a:schemeClr val="accent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Best Model: Decision Tree</a:t>
            </a:r>
            <a:endParaRPr lang="en-CA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C994972-A93B-DA07-F0DB-6C0C8BAE75D8}"/>
              </a:ext>
            </a:extLst>
          </p:cNvPr>
          <p:cNvSpPr/>
          <p:nvPr/>
        </p:nvSpPr>
        <p:spPr>
          <a:xfrm rot="20827689">
            <a:off x="4438151" y="2585678"/>
            <a:ext cx="4929809" cy="2449002"/>
          </a:xfrm>
          <a:prstGeom prst="ellipse">
            <a:avLst/>
          </a:prstGeom>
          <a:gradFill>
            <a:gsLst>
              <a:gs pos="0">
                <a:schemeClr val="accent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296000" rtlCol="0" anchor="ctr">
            <a:normAutofit fontScale="92500" lnSpcReduction="10000"/>
          </a:bodyPr>
          <a:lstStyle/>
          <a:p>
            <a:pPr algn="ctr"/>
            <a:r>
              <a:rPr lang="en-US" sz="3200" dirty="0"/>
              <a:t>Best Params:</a:t>
            </a:r>
            <a:endParaRPr lang="en-CA" sz="3200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E54DFF1-0F06-5C8F-8371-7E40CBD2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7360">
            <a:off x="5575479" y="3579331"/>
            <a:ext cx="30765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0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2D939-E413-A053-4DA0-D24B9F89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32" y="-357796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dirty="0"/>
              <a:t>What is CFPB</a:t>
            </a:r>
            <a:endParaRPr lang="en-C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BA59-6965-44D5-16A1-43C6BBC2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69" y="2291963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U.S. government agency to ensure that the consumers are treated fairly by banks, lenders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1,287,300 complaints received in 2022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mplements and enforces Federal consumer financial law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nsures that markets for consumer financial products are fair, transparent, and competitive</a:t>
            </a:r>
          </a:p>
        </p:txBody>
      </p:sp>
      <p:sp>
        <p:nvSpPr>
          <p:cNvPr id="29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EBC8D65C-8442-4824-A8E5-1E004607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762" y="1057980"/>
            <a:ext cx="6286169" cy="49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1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CCDC-4471-245B-AD8E-FFB3001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– Wrangling &amp; Exploratory Analysis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A91A0B-4DD9-2D08-3A4A-70B6C0B3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2845342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C4C2C5-5FBA-5DDF-5976-4B3772CF3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705099"/>
              </p:ext>
            </p:extLst>
          </p:nvPr>
        </p:nvGraphicFramePr>
        <p:xfrm>
          <a:off x="3899833" y="8223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871F1DE-0A82-EA84-3036-4D437CA63B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866367"/>
              </p:ext>
            </p:extLst>
          </p:nvPr>
        </p:nvGraphicFramePr>
        <p:xfrm>
          <a:off x="21590" y="639371"/>
          <a:ext cx="4225676" cy="560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2711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76A889F-0F1E-4EC0-989C-71D43A66B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117" y="0"/>
            <a:ext cx="122182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1E9B40-3653-4365-9709-CC7634395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9283" y="0"/>
            <a:ext cx="12218234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14B81D-9688-4C51-8B27-49355167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21358"/>
            <a:ext cx="12009532" cy="6734506"/>
            <a:chOff x="-1" y="121358"/>
            <a:chExt cx="12009532" cy="67345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32999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378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65668" y="121358"/>
              <a:ext cx="703889" cy="70388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920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418" y="892079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849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26534" y="4313347"/>
              <a:ext cx="687349" cy="6873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13883" y="539459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8276C-079E-47FC-B63F-D8F2611E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49656" y="6106165"/>
              <a:ext cx="700042" cy="79935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7F6CD7-4C28-4ADD-802B-C77ACB4EC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48384" y="6026640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B463F8C-44E8-4DF5-870F-837B74BBA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29485" y="1871256"/>
              <a:ext cx="1288244" cy="13038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5BDF88-BBB8-4198-B052-5D4512C80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43090" y="533720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97B946-2216-400E-AC50-36A093D8C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43090" y="105149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3A4D73-3F61-453C-9E15-DCC1FEF6B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10723" y="3717436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EC8270-F5BA-45DE-92A3-0EC7F28D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14475" y="1342669"/>
              <a:ext cx="948040" cy="948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FCE83F3-F1BD-4B99-BDBE-C15DFA23C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2319" y="974098"/>
              <a:ext cx="230878" cy="23087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2DFFD4E-4FA4-4BB4-BA7F-68D921E98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1462" y="299809"/>
              <a:ext cx="56114" cy="56114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8B520E-5D62-471C-B876-19BB18400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383232" y="5989387"/>
              <a:ext cx="987211" cy="866476"/>
            </a:xfrm>
            <a:custGeom>
              <a:avLst/>
              <a:gdLst>
                <a:gd name="connsiteX0" fmla="*/ 374769 w 2166102"/>
                <a:gd name="connsiteY0" fmla="*/ 0 h 1901189"/>
                <a:gd name="connsiteX1" fmla="*/ 1791334 w 2166102"/>
                <a:gd name="connsiteY1" fmla="*/ 0 h 1901189"/>
                <a:gd name="connsiteX2" fmla="*/ 1848884 w 2166102"/>
                <a:gd name="connsiteY2" fmla="*/ 52305 h 1901189"/>
                <a:gd name="connsiteX3" fmla="*/ 2166102 w 2166102"/>
                <a:gd name="connsiteY3" fmla="*/ 818138 h 1901189"/>
                <a:gd name="connsiteX4" fmla="*/ 1083051 w 2166102"/>
                <a:gd name="connsiteY4" fmla="*/ 1901189 h 1901189"/>
                <a:gd name="connsiteX5" fmla="*/ 0 w 2166102"/>
                <a:gd name="connsiteY5" fmla="*/ 818138 h 1901189"/>
                <a:gd name="connsiteX6" fmla="*/ 317218 w 2166102"/>
                <a:gd name="connsiteY6" fmla="*/ 52305 h 190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6102" h="1901189">
                  <a:moveTo>
                    <a:pt x="374769" y="0"/>
                  </a:moveTo>
                  <a:lnTo>
                    <a:pt x="1791334" y="0"/>
                  </a:lnTo>
                  <a:lnTo>
                    <a:pt x="1848884" y="52305"/>
                  </a:lnTo>
                  <a:cubicBezTo>
                    <a:pt x="2044877" y="248299"/>
                    <a:pt x="2166102" y="519062"/>
                    <a:pt x="2166102" y="818138"/>
                  </a:cubicBezTo>
                  <a:cubicBezTo>
                    <a:pt x="2166102" y="1416291"/>
                    <a:pt x="1681204" y="1901189"/>
                    <a:pt x="1083051" y="1901189"/>
                  </a:cubicBezTo>
                  <a:cubicBezTo>
                    <a:pt x="484898" y="1901189"/>
                    <a:pt x="0" y="1416291"/>
                    <a:pt x="0" y="818138"/>
                  </a:cubicBezTo>
                  <a:cubicBezTo>
                    <a:pt x="0" y="519062"/>
                    <a:pt x="121225" y="248299"/>
                    <a:pt x="317218" y="5230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5AB30CD-D6E0-62A8-38B9-43179626F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747761"/>
              </p:ext>
            </p:extLst>
          </p:nvPr>
        </p:nvGraphicFramePr>
        <p:xfrm>
          <a:off x="5449320" y="1536564"/>
          <a:ext cx="6420237" cy="4267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9CC808D-C56D-EA62-04FD-19FBE677D37C}"/>
              </a:ext>
            </a:extLst>
          </p:cNvPr>
          <p:cNvSpPr/>
          <p:nvPr/>
        </p:nvSpPr>
        <p:spPr>
          <a:xfrm>
            <a:off x="6528446" y="523208"/>
            <a:ext cx="4389283" cy="83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TARGET</a:t>
            </a:r>
            <a:endParaRPr lang="en-CA" sz="4000" b="1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DC7CBC12-00C1-3CB1-A417-180B38EDFCE3}"/>
              </a:ext>
            </a:extLst>
          </p:cNvPr>
          <p:cNvSpPr/>
          <p:nvPr/>
        </p:nvSpPr>
        <p:spPr>
          <a:xfrm>
            <a:off x="6528446" y="4460682"/>
            <a:ext cx="675436" cy="1874110"/>
          </a:xfrm>
          <a:prstGeom prst="upArrow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</a:t>
            </a:r>
            <a:endParaRPr lang="en-C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0DE3E8FE-E61F-C39A-985E-ED660CE541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" y="1131604"/>
            <a:ext cx="5933319" cy="520318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A4635D4-E37E-5E2D-7441-D66969225F80}"/>
              </a:ext>
            </a:extLst>
          </p:cNvPr>
          <p:cNvSpPr txBox="1"/>
          <p:nvPr/>
        </p:nvSpPr>
        <p:spPr>
          <a:xfrm>
            <a:off x="827416" y="6274326"/>
            <a:ext cx="9074736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onetary relief is an extremely small share of the total responses by Companies.</a:t>
            </a:r>
            <a:endParaRPr lang="en-CA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8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6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6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13" name="Oval 6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6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6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6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6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7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7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7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7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7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7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Freeform: Shape 7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5" name="Freeform: Shape 7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Oval 7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7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28" name="Rectangle 81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83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48ABB-6FBA-1E1E-9792-646147C4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52" y="356491"/>
            <a:ext cx="3492611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Product Wise Response Analysis</a:t>
            </a:r>
          </a:p>
        </p:txBody>
      </p:sp>
      <p:sp>
        <p:nvSpPr>
          <p:cNvPr id="130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89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91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93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95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BD496C79-6E6F-11C4-5F0C-23785F261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5" y="136523"/>
            <a:ext cx="10793545" cy="6721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14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EB40-66A3-8436-9D2A-8FD8E4B3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69" y="1381108"/>
            <a:ext cx="289103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Response Vs Response Time Analysis</a:t>
            </a:r>
            <a:endParaRPr lang="en-CA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35D97B-2B7E-62FA-B362-586AED525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978" y="5495504"/>
            <a:ext cx="3721211" cy="272499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Delayed cases there were more monetary relief responses and higher explanation responses too</a:t>
            </a:r>
            <a:endParaRPr lang="en-CA" b="1" dirty="0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C93DB0A-6430-5571-F400-B73ACC38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94" y="187297"/>
            <a:ext cx="8952505" cy="6670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17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2720-133C-EDC4-D4BB-730D66B2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6" y="70927"/>
            <a:ext cx="10659110" cy="1325563"/>
          </a:xfrm>
        </p:spPr>
        <p:txBody>
          <a:bodyPr/>
          <a:lstStyle/>
          <a:p>
            <a:r>
              <a:rPr lang="en-US" dirty="0"/>
              <a:t>	Preprocessing and Training</a:t>
            </a:r>
            <a:endParaRPr lang="en-CA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9A0CD92-EF26-B096-73EE-2E6DF5460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649839"/>
              </p:ext>
            </p:extLst>
          </p:nvPr>
        </p:nvGraphicFramePr>
        <p:xfrm>
          <a:off x="894962" y="870740"/>
          <a:ext cx="952124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68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D6CA-1781-77EA-3E8D-D0BC897E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302" y="2607393"/>
            <a:ext cx="10659110" cy="1325563"/>
          </a:xfrm>
        </p:spPr>
        <p:txBody>
          <a:bodyPr/>
          <a:lstStyle/>
          <a:p>
            <a:r>
              <a:rPr lang="en-US" dirty="0"/>
              <a:t>Modeling and Conclusion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638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274A79-6377-5617-32F8-2CC2D8FA6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92702"/>
              </p:ext>
            </p:extLst>
          </p:nvPr>
        </p:nvGraphicFramePr>
        <p:xfrm>
          <a:off x="2890741" y="163075"/>
          <a:ext cx="8551186" cy="23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841B4D1-6898-0A6C-31E6-F49540C95730}"/>
              </a:ext>
            </a:extLst>
          </p:cNvPr>
          <p:cNvSpPr/>
          <p:nvPr/>
        </p:nvSpPr>
        <p:spPr>
          <a:xfrm rot="15816115">
            <a:off x="1053452" y="1103809"/>
            <a:ext cx="1022266" cy="2081350"/>
          </a:xfrm>
          <a:prstGeom prst="wedgeEllipseCallout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/>
              <a:t>Critical</a:t>
            </a:r>
            <a:endParaRPr lang="en-CA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FAC6BFA-99EF-4F69-BA34-0180DDBB3D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1134" y="2768401"/>
            <a:ext cx="11002439" cy="39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2692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232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Gill Sans Nova</vt:lpstr>
      <vt:lpstr>ConfettiVTI</vt:lpstr>
      <vt:lpstr>Predicting Company’s Response to Consumer Complaints on Consumer Financial Protection Bureau </vt:lpstr>
      <vt:lpstr>What is CFPB</vt:lpstr>
      <vt:lpstr>Data – Wrangling &amp; Exploratory Analysis</vt:lpstr>
      <vt:lpstr>PowerPoint Presentation</vt:lpstr>
      <vt:lpstr>Product Wise Response Analysis</vt:lpstr>
      <vt:lpstr>Response Vs Response Time Analysis</vt:lpstr>
      <vt:lpstr> Preprocessing and Training</vt:lpstr>
      <vt:lpstr>Modeling and 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</dc:creator>
  <cp:lastModifiedBy>Shweta</cp:lastModifiedBy>
  <cp:revision>7</cp:revision>
  <dcterms:created xsi:type="dcterms:W3CDTF">2023-07-10T23:35:43Z</dcterms:created>
  <dcterms:modified xsi:type="dcterms:W3CDTF">2023-07-11T19:44:15Z</dcterms:modified>
</cp:coreProperties>
</file>