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Open Sans SemiBold" panose="020B0706030804020204" pitchFamily="3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08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43f171275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43f171275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43f17127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43f17127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43f17127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43f17127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43f17127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43f17127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43f171275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43f171275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43f171275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43f171275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43f171275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43f171275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Capstone One 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a model for ticket prices - Big Mountain Resort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223075" y="1925475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&amp; Conclusion</a:t>
            </a:r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2"/>
          </p:nvPr>
        </p:nvSpPr>
        <p:spPr>
          <a:xfrm>
            <a:off x="4939500" y="346525"/>
            <a:ext cx="4045200" cy="43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4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0">
                <a:latin typeface="Open Sans SemiBold"/>
                <a:ea typeface="Open Sans SemiBold"/>
                <a:cs typeface="Open Sans SemiBold"/>
                <a:sym typeface="Open Sans SemiBold"/>
              </a:rPr>
              <a:t>Best Scenario: Adding a run + Increasing vertical drop by 150 ft + Installing additional chair lift+ Adding 2 acres of snow making</a:t>
            </a:r>
            <a:endParaRPr sz="335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35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50">
                <a:latin typeface="Open Sans SemiBold"/>
                <a:ea typeface="Open Sans SemiBold"/>
                <a:cs typeface="Open Sans SemiBold"/>
                <a:sym typeface="Open Sans SemiBold"/>
              </a:rPr>
              <a:t>Best scenario: Ticket price increase by  $10.23 &amp; revenue increase by $17905797</a:t>
            </a:r>
            <a:endParaRPr sz="335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35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50">
                <a:latin typeface="Open Sans SemiBold"/>
                <a:ea typeface="Open Sans SemiBold"/>
                <a:cs typeface="Open Sans SemiBold"/>
                <a:sym typeface="Open Sans SemiBold"/>
              </a:rPr>
              <a:t>Modeled price higher than current price: Features not sufficiently capitalized </a:t>
            </a:r>
            <a:endParaRPr sz="335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35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50">
                <a:latin typeface="Open Sans SemiBold"/>
                <a:ea typeface="Open Sans SemiBold"/>
                <a:cs typeface="Open Sans SemiBold"/>
                <a:sym typeface="Open Sans SemiBold"/>
              </a:rPr>
              <a:t>Next Step: Analyse cost of investment for best scenario</a:t>
            </a:r>
            <a:endParaRPr sz="335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50">
                <a:latin typeface="Open Sans SemiBold"/>
                <a:ea typeface="Open Sans SemiBold"/>
                <a:cs typeface="Open Sans SemiBold"/>
                <a:sym typeface="Open Sans SemiBold"/>
              </a:rPr>
              <a:t>Next Step: Thorough presentation to Management</a:t>
            </a:r>
            <a:endParaRPr sz="335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4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Premium ski resort in Montana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105 trails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350K visitors annually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Skiers of all levels/abilities</a:t>
            </a:r>
            <a:endParaRPr sz="16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14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4294967295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Operating expenses increase by $1,540,000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Wants better value for ticket price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Wants to cut costs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Stay at par with premium resorts</a:t>
            </a:r>
            <a:endParaRPr sz="1600"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3" name="Google Shape;10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4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5587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 pricing strategy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Capitalize on its premium facilities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Maintain sustainable, competitive market position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Cut down operating cost</a:t>
            </a: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257425" y="1903225"/>
            <a:ext cx="30690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Recommendation &amp;</a:t>
            </a:r>
            <a:endParaRPr sz="2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Key Findings</a:t>
            </a:r>
            <a:endParaRPr sz="2800"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2"/>
          </p:nvPr>
        </p:nvSpPr>
        <p:spPr>
          <a:xfrm>
            <a:off x="4617975" y="156100"/>
            <a:ext cx="4423800" cy="47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Font typeface="Open Sans SemiBold"/>
              <a:buChar char="●"/>
            </a:pPr>
            <a:r>
              <a:rPr lang="en" sz="1500">
                <a:latin typeface="Open Sans SemiBold"/>
                <a:ea typeface="Open Sans SemiBold"/>
                <a:cs typeface="Open Sans SemiBold"/>
                <a:sym typeface="Open Sans SemiBold"/>
              </a:rPr>
              <a:t>Eight best features positively impacting ticket price: </a:t>
            </a:r>
            <a:endParaRPr sz="15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Open Sans SemiBold"/>
                <a:ea typeface="Open Sans SemiBold"/>
                <a:cs typeface="Open Sans SemiBold"/>
                <a:sym typeface="Open Sans SemiBold"/>
              </a:rPr>
              <a:t>𝑣𝑒𝑟𝑡𝑖𝑐𝑎𝑙𝑑𝑟𝑜𝑝, 𝑆𝑛𝑜𝑤𝑀𝑎𝑘𝑖𝑛𝑔𝑎𝑐, 𝑡𝑜𝑡𝑎𝑙𝑐ℎ𝑎𝑖𝑟𝑠, 𝑓𝑎𝑠𝑡𝑄𝑢𝑎𝑑𝑠, 𝑅𝑢𝑛𝑠, 𝐿𝑜𝑛𝑔𝑒𝑠𝑡𝑅𝑢𝑛𝑚𝑖, 𝑡𝑟𝑎𝑚𝑠, 𝑆𝑘𝑖𝑎𝑏𝑙𝑒𝑇𝑒𝑟𝑟𝑎𝑖𝑛𝑎𝑐</a:t>
            </a:r>
            <a:endParaRPr sz="15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Font typeface="Open Sans SemiBold"/>
              <a:buChar char="●"/>
            </a:pPr>
            <a:r>
              <a:rPr lang="en" sz="1500">
                <a:latin typeface="Open Sans SemiBold"/>
                <a:ea typeface="Open Sans SemiBold"/>
                <a:cs typeface="Open Sans SemiBold"/>
                <a:sym typeface="Open Sans SemiBold"/>
              </a:rPr>
              <a:t>Modelled price is 95.26, Actual Price 𝑖𝑠 81.00</a:t>
            </a:r>
            <a:endParaRPr sz="15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Open Sans SemiBold"/>
              <a:buChar char="●"/>
            </a:pPr>
            <a:r>
              <a:rPr lang="en" sz="1500">
                <a:latin typeface="Open Sans SemiBold"/>
                <a:ea typeface="Open Sans SemiBold"/>
                <a:cs typeface="Open Sans SemiBold"/>
                <a:sym typeface="Open Sans SemiBold"/>
              </a:rPr>
              <a:t>Expected mean absolute error of  10.37, suggesting room for an increase</a:t>
            </a:r>
            <a:endParaRPr sz="15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Modelling and 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Ticket Prices Compare? </a:t>
            </a:r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1"/>
          </p:nvPr>
        </p:nvSpPr>
        <p:spPr>
          <a:xfrm>
            <a:off x="311700" y="159612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Above Average Ticket prices nationally</a:t>
            </a:r>
            <a:endParaRPr b="1"/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2"/>
          </p:nvPr>
        </p:nvSpPr>
        <p:spPr>
          <a:xfrm>
            <a:off x="4832400" y="1681463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Premium in Montana</a:t>
            </a:r>
            <a:endParaRPr b="1"/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62275"/>
            <a:ext cx="3999900" cy="260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2132950"/>
            <a:ext cx="3797625" cy="24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Other Features Compare?</a:t>
            </a: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Vertical Drop: Doing well but can do better</a:t>
            </a:r>
            <a:endParaRPr b="1"/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Snow Making : Top of the league table</a:t>
            </a:r>
            <a:endParaRPr b="1"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88" y="1843975"/>
            <a:ext cx="3883725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7525" y="1895700"/>
            <a:ext cx="382945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Other Features Compare?</a:t>
            </a: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Chairs: Higher than most. </a:t>
            </a:r>
            <a:endParaRPr b="1"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Fast Quads: High up the league table</a:t>
            </a:r>
            <a:endParaRPr b="1"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75" y="1971675"/>
            <a:ext cx="3871875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250" y="2043775"/>
            <a:ext cx="4087051" cy="281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311700" y="3780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Other Features Compare?</a:t>
            </a:r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Runs: Compares well with others</a:t>
            </a:r>
            <a:endParaRPr b="1"/>
          </a:p>
        </p:txBody>
      </p:sp>
      <p:sp>
        <p:nvSpPr>
          <p:cNvPr id="151" name="Google Shape;151;p20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Longest Run: Has one of the longest Runs</a:t>
            </a:r>
            <a:endParaRPr b="1"/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53" y="1971675"/>
            <a:ext cx="4207800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4625" y="2152000"/>
            <a:ext cx="4467674" cy="29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Other Features Compare?</a:t>
            </a:r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Trams: No Trams like most other</a:t>
            </a:r>
            <a:endParaRPr b="1"/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Skiable Terrain: Has one of the Largest </a:t>
            </a:r>
            <a:endParaRPr b="1"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71675"/>
            <a:ext cx="4260300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1275" y="2033175"/>
            <a:ext cx="4331025" cy="31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On-screen Show (16:9)</PresentationFormat>
  <Paragraphs>56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Open Sans SemiBold</vt:lpstr>
      <vt:lpstr>Arial</vt:lpstr>
      <vt:lpstr>Roboto</vt:lpstr>
      <vt:lpstr>Geometric</vt:lpstr>
      <vt:lpstr>Data Science Capstone One </vt:lpstr>
      <vt:lpstr>The Problem</vt:lpstr>
      <vt:lpstr>Recommendation &amp; Key Findings</vt:lpstr>
      <vt:lpstr>Modelling and Analysis</vt:lpstr>
      <vt:lpstr>How Ticket Prices Compare? </vt:lpstr>
      <vt:lpstr>How Other Features Compare?</vt:lpstr>
      <vt:lpstr>How Other Features Compare?</vt:lpstr>
      <vt:lpstr>How Other Features Compare?</vt:lpstr>
      <vt:lpstr>How Other Features Compare?</vt:lpstr>
      <vt:lpstr>Summary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Capstone One </dc:title>
  <dc:creator>Shweta</dc:creator>
  <cp:lastModifiedBy>Shweta</cp:lastModifiedBy>
  <cp:revision>1</cp:revision>
  <dcterms:modified xsi:type="dcterms:W3CDTF">2023-06-23T03:05:04Z</dcterms:modified>
</cp:coreProperties>
</file>