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>
        <p:scale>
          <a:sx n="80" d="100"/>
          <a:sy n="80" d="100"/>
        </p:scale>
        <p:origin x="66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F9451-CCBD-4A82-9297-84B43BF26B4E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857E895-4229-46F4-BF89-11D5F6B03227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Accidents In US 2016-2021 with Date and Timestamp</a:t>
          </a:r>
          <a:endParaRPr lang="en-CA" dirty="0"/>
        </a:p>
      </dgm:t>
    </dgm:pt>
    <dgm:pt modelId="{1EE265BC-9A41-4343-96E1-4A5E606E9C25}" type="parTrans" cxnId="{C9965A96-0CAE-48DC-8D1F-04D998239555}">
      <dgm:prSet/>
      <dgm:spPr/>
      <dgm:t>
        <a:bodyPr/>
        <a:lstStyle/>
        <a:p>
          <a:endParaRPr lang="en-CA"/>
        </a:p>
      </dgm:t>
    </dgm:pt>
    <dgm:pt modelId="{7D6E935F-590D-423C-8484-405D4625F159}" type="sibTrans" cxnId="{C9965A96-0CAE-48DC-8D1F-04D998239555}">
      <dgm:prSet/>
      <dgm:spPr/>
      <dgm:t>
        <a:bodyPr/>
        <a:lstStyle/>
        <a:p>
          <a:endParaRPr lang="en-CA"/>
        </a:p>
      </dgm:t>
    </dgm:pt>
    <dgm:pt modelId="{1A90E6C9-AE49-4D06-BFAD-491067BAD935}">
      <dgm:prSet phldrT="[Text]"/>
      <dgm:spPr/>
      <dgm:t>
        <a:bodyPr/>
        <a:lstStyle/>
        <a:p>
          <a:r>
            <a:rPr lang="en-US" dirty="0"/>
            <a:t>Exact Address: </a:t>
          </a:r>
          <a:r>
            <a:rPr lang="en-US" dirty="0" err="1"/>
            <a:t>Zipcode</a:t>
          </a:r>
          <a:r>
            <a:rPr lang="en-US" dirty="0"/>
            <a:t>, County, Airport Code, Street, which side of the street </a:t>
          </a:r>
          <a:endParaRPr lang="en-CA" dirty="0"/>
        </a:p>
      </dgm:t>
    </dgm:pt>
    <dgm:pt modelId="{A338C6B9-DE83-4AAD-9F05-F309CF0948A4}" type="parTrans" cxnId="{2C3A85E5-7280-4BA7-8749-843D67DCC114}">
      <dgm:prSet/>
      <dgm:spPr/>
      <dgm:t>
        <a:bodyPr/>
        <a:lstStyle/>
        <a:p>
          <a:endParaRPr lang="en-CA"/>
        </a:p>
      </dgm:t>
    </dgm:pt>
    <dgm:pt modelId="{AC23449B-14BD-4106-B582-93E5FE2A771C}" type="sibTrans" cxnId="{2C3A85E5-7280-4BA7-8749-843D67DCC114}">
      <dgm:prSet/>
      <dgm:spPr/>
      <dgm:t>
        <a:bodyPr/>
        <a:lstStyle/>
        <a:p>
          <a:endParaRPr lang="en-CA"/>
        </a:p>
      </dgm:t>
    </dgm:pt>
    <dgm:pt modelId="{A8223C22-142C-44AF-A225-DEBE5DFCC786}">
      <dgm:prSet phldrT="[Text]"/>
      <dgm:spPr/>
      <dgm:t>
        <a:bodyPr/>
        <a:lstStyle/>
        <a:p>
          <a:r>
            <a:rPr lang="en-US" dirty="0"/>
            <a:t>Geospatial: Latitude</a:t>
          </a:r>
        </a:p>
        <a:p>
          <a:r>
            <a:rPr lang="en-US" dirty="0"/>
            <a:t>Longitude</a:t>
          </a:r>
          <a:endParaRPr lang="en-CA" dirty="0"/>
        </a:p>
      </dgm:t>
    </dgm:pt>
    <dgm:pt modelId="{F3A34CC1-E284-467C-B1B6-D170A028DCFF}" type="parTrans" cxnId="{1D5CA48A-5C7E-49A7-9375-8C1D1AB35C49}">
      <dgm:prSet/>
      <dgm:spPr/>
      <dgm:t>
        <a:bodyPr/>
        <a:lstStyle/>
        <a:p>
          <a:endParaRPr lang="en-CA"/>
        </a:p>
      </dgm:t>
    </dgm:pt>
    <dgm:pt modelId="{7350F4E5-8B21-4358-A1E6-3C27D452BA8B}" type="sibTrans" cxnId="{1D5CA48A-5C7E-49A7-9375-8C1D1AB35C49}">
      <dgm:prSet/>
      <dgm:spPr/>
      <dgm:t>
        <a:bodyPr/>
        <a:lstStyle/>
        <a:p>
          <a:endParaRPr lang="en-CA"/>
        </a:p>
      </dgm:t>
    </dgm:pt>
    <dgm:pt modelId="{D4DF347A-797C-4ACC-B0C2-8BDA2ED9CC7A}">
      <dgm:prSet phldrT="[Text]"/>
      <dgm:spPr/>
      <dgm:t>
        <a:bodyPr/>
        <a:lstStyle/>
        <a:p>
          <a:r>
            <a:rPr lang="en-US" dirty="0"/>
            <a:t>Road and Traffic Conditions</a:t>
          </a:r>
          <a:endParaRPr lang="en-CA" dirty="0"/>
        </a:p>
      </dgm:t>
    </dgm:pt>
    <dgm:pt modelId="{85D93ACA-FF3C-4555-89B0-00300763195D}" type="parTrans" cxnId="{5FA6C851-C93D-4ED8-A4D5-E572DB355E8E}">
      <dgm:prSet/>
      <dgm:spPr/>
      <dgm:t>
        <a:bodyPr/>
        <a:lstStyle/>
        <a:p>
          <a:endParaRPr lang="en-CA"/>
        </a:p>
      </dgm:t>
    </dgm:pt>
    <dgm:pt modelId="{2C4C78F6-5472-4C96-908D-E458746A6AE6}" type="sibTrans" cxnId="{5FA6C851-C93D-4ED8-A4D5-E572DB355E8E}">
      <dgm:prSet/>
      <dgm:spPr/>
      <dgm:t>
        <a:bodyPr/>
        <a:lstStyle/>
        <a:p>
          <a:endParaRPr lang="en-CA"/>
        </a:p>
      </dgm:t>
    </dgm:pt>
    <dgm:pt modelId="{6BDDBEA6-50A0-4CEC-B260-50E10028C472}">
      <dgm:prSet phldrT="[Text]"/>
      <dgm:spPr/>
      <dgm:t>
        <a:bodyPr/>
        <a:lstStyle/>
        <a:p>
          <a:r>
            <a:rPr lang="en-US" dirty="0"/>
            <a:t>Weather from Airport Code</a:t>
          </a:r>
          <a:endParaRPr lang="en-CA" dirty="0"/>
        </a:p>
      </dgm:t>
    </dgm:pt>
    <dgm:pt modelId="{E34C405B-1EE3-48D9-AE2A-BDC2F06EF10F}" type="parTrans" cxnId="{5FEA7AC1-19B0-4E27-B613-4382FB156E2B}">
      <dgm:prSet/>
      <dgm:spPr/>
      <dgm:t>
        <a:bodyPr/>
        <a:lstStyle/>
        <a:p>
          <a:endParaRPr lang="en-CA"/>
        </a:p>
      </dgm:t>
    </dgm:pt>
    <dgm:pt modelId="{DF2816AA-AF69-4F9E-B89D-16D57CA36D45}" type="sibTrans" cxnId="{5FEA7AC1-19B0-4E27-B613-4382FB156E2B}">
      <dgm:prSet/>
      <dgm:spPr/>
      <dgm:t>
        <a:bodyPr/>
        <a:lstStyle/>
        <a:p>
          <a:endParaRPr lang="en-CA"/>
        </a:p>
      </dgm:t>
    </dgm:pt>
    <dgm:pt modelId="{6BDC8175-D531-46CD-A2FF-8BCE6D1AC979}" type="pres">
      <dgm:prSet presAssocID="{659F9451-CCBD-4A82-9297-84B43BF26B4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17C671-4B1D-4DA2-BB30-557C3CE72426}" type="pres">
      <dgm:prSet presAssocID="{C857E895-4229-46F4-BF89-11D5F6B03227}" presName="centerShape" presStyleLbl="node0" presStyleIdx="0" presStyleCnt="1"/>
      <dgm:spPr/>
    </dgm:pt>
    <dgm:pt modelId="{5DF66318-5A7D-40BA-B7C7-E4F7DB441A7E}" type="pres">
      <dgm:prSet presAssocID="{A338C6B9-DE83-4AAD-9F05-F309CF0948A4}" presName="Name9" presStyleLbl="parChTrans1D2" presStyleIdx="0" presStyleCnt="4"/>
      <dgm:spPr/>
    </dgm:pt>
    <dgm:pt modelId="{8E6FC692-D899-4C17-80D9-BF497453D158}" type="pres">
      <dgm:prSet presAssocID="{A338C6B9-DE83-4AAD-9F05-F309CF0948A4}" presName="connTx" presStyleLbl="parChTrans1D2" presStyleIdx="0" presStyleCnt="4"/>
      <dgm:spPr/>
    </dgm:pt>
    <dgm:pt modelId="{766BF18B-FD98-49E0-BA7F-EB09BC50AA82}" type="pres">
      <dgm:prSet presAssocID="{1A90E6C9-AE49-4D06-BFAD-491067BAD935}" presName="node" presStyleLbl="node1" presStyleIdx="0" presStyleCnt="4">
        <dgm:presLayoutVars>
          <dgm:bulletEnabled val="1"/>
        </dgm:presLayoutVars>
      </dgm:prSet>
      <dgm:spPr/>
    </dgm:pt>
    <dgm:pt modelId="{D149C7F9-195E-4398-9564-2940A86C1C69}" type="pres">
      <dgm:prSet presAssocID="{F3A34CC1-E284-467C-B1B6-D170A028DCFF}" presName="Name9" presStyleLbl="parChTrans1D2" presStyleIdx="1" presStyleCnt="4"/>
      <dgm:spPr/>
    </dgm:pt>
    <dgm:pt modelId="{789C55EA-0A67-47DA-A2EF-31520DC25A03}" type="pres">
      <dgm:prSet presAssocID="{F3A34CC1-E284-467C-B1B6-D170A028DCFF}" presName="connTx" presStyleLbl="parChTrans1D2" presStyleIdx="1" presStyleCnt="4"/>
      <dgm:spPr/>
    </dgm:pt>
    <dgm:pt modelId="{58BFC165-DAF8-4A4B-8CEE-AAE274915302}" type="pres">
      <dgm:prSet presAssocID="{A8223C22-142C-44AF-A225-DEBE5DFCC786}" presName="node" presStyleLbl="node1" presStyleIdx="1" presStyleCnt="4">
        <dgm:presLayoutVars>
          <dgm:bulletEnabled val="1"/>
        </dgm:presLayoutVars>
      </dgm:prSet>
      <dgm:spPr/>
    </dgm:pt>
    <dgm:pt modelId="{8AE10D58-24BE-4A52-82B4-AE15ED04D980}" type="pres">
      <dgm:prSet presAssocID="{85D93ACA-FF3C-4555-89B0-00300763195D}" presName="Name9" presStyleLbl="parChTrans1D2" presStyleIdx="2" presStyleCnt="4"/>
      <dgm:spPr/>
    </dgm:pt>
    <dgm:pt modelId="{97AA4593-3265-4865-88D9-B875CC98D0DA}" type="pres">
      <dgm:prSet presAssocID="{85D93ACA-FF3C-4555-89B0-00300763195D}" presName="connTx" presStyleLbl="parChTrans1D2" presStyleIdx="2" presStyleCnt="4"/>
      <dgm:spPr/>
    </dgm:pt>
    <dgm:pt modelId="{7054B532-8702-4DCA-A25B-C52EF2E353BA}" type="pres">
      <dgm:prSet presAssocID="{D4DF347A-797C-4ACC-B0C2-8BDA2ED9CC7A}" presName="node" presStyleLbl="node1" presStyleIdx="2" presStyleCnt="4" custRadScaleRad="101001">
        <dgm:presLayoutVars>
          <dgm:bulletEnabled val="1"/>
        </dgm:presLayoutVars>
      </dgm:prSet>
      <dgm:spPr/>
    </dgm:pt>
    <dgm:pt modelId="{A1376348-0A5F-45EE-9FFD-D2F1368CA172}" type="pres">
      <dgm:prSet presAssocID="{E34C405B-1EE3-48D9-AE2A-BDC2F06EF10F}" presName="Name9" presStyleLbl="parChTrans1D2" presStyleIdx="3" presStyleCnt="4"/>
      <dgm:spPr/>
    </dgm:pt>
    <dgm:pt modelId="{D12AADA6-7886-482C-8FED-9F0F7EA9EA24}" type="pres">
      <dgm:prSet presAssocID="{E34C405B-1EE3-48D9-AE2A-BDC2F06EF10F}" presName="connTx" presStyleLbl="parChTrans1D2" presStyleIdx="3" presStyleCnt="4"/>
      <dgm:spPr/>
    </dgm:pt>
    <dgm:pt modelId="{0A3274E1-77F7-4154-BBE1-5A56ED0C962F}" type="pres">
      <dgm:prSet presAssocID="{6BDDBEA6-50A0-4CEC-B260-50E10028C472}" presName="node" presStyleLbl="node1" presStyleIdx="3" presStyleCnt="4">
        <dgm:presLayoutVars>
          <dgm:bulletEnabled val="1"/>
        </dgm:presLayoutVars>
      </dgm:prSet>
      <dgm:spPr/>
    </dgm:pt>
  </dgm:ptLst>
  <dgm:cxnLst>
    <dgm:cxn modelId="{31A71E15-6942-4C15-A3C1-BF2AB37138E5}" type="presOf" srcId="{85D93ACA-FF3C-4555-89B0-00300763195D}" destId="{97AA4593-3265-4865-88D9-B875CC98D0DA}" srcOrd="1" destOrd="0" presId="urn:microsoft.com/office/officeart/2005/8/layout/radial1"/>
    <dgm:cxn modelId="{664BAB1A-B600-4DC0-9879-41D55D73AF7E}" type="presOf" srcId="{D4DF347A-797C-4ACC-B0C2-8BDA2ED9CC7A}" destId="{7054B532-8702-4DCA-A25B-C52EF2E353BA}" srcOrd="0" destOrd="0" presId="urn:microsoft.com/office/officeart/2005/8/layout/radial1"/>
    <dgm:cxn modelId="{4C1FD82F-7B92-44AD-8171-32EACDE385E2}" type="presOf" srcId="{E34C405B-1EE3-48D9-AE2A-BDC2F06EF10F}" destId="{D12AADA6-7886-482C-8FED-9F0F7EA9EA24}" srcOrd="1" destOrd="0" presId="urn:microsoft.com/office/officeart/2005/8/layout/radial1"/>
    <dgm:cxn modelId="{AAF28E64-86D7-4D8C-8D07-2F56C454C038}" type="presOf" srcId="{659F9451-CCBD-4A82-9297-84B43BF26B4E}" destId="{6BDC8175-D531-46CD-A2FF-8BCE6D1AC979}" srcOrd="0" destOrd="0" presId="urn:microsoft.com/office/officeart/2005/8/layout/radial1"/>
    <dgm:cxn modelId="{C552F767-3AB7-4118-8F42-8D9C8F0DB4D4}" type="presOf" srcId="{85D93ACA-FF3C-4555-89B0-00300763195D}" destId="{8AE10D58-24BE-4A52-82B4-AE15ED04D980}" srcOrd="0" destOrd="0" presId="urn:microsoft.com/office/officeart/2005/8/layout/radial1"/>
    <dgm:cxn modelId="{5FA6C851-C93D-4ED8-A4D5-E572DB355E8E}" srcId="{C857E895-4229-46F4-BF89-11D5F6B03227}" destId="{D4DF347A-797C-4ACC-B0C2-8BDA2ED9CC7A}" srcOrd="2" destOrd="0" parTransId="{85D93ACA-FF3C-4555-89B0-00300763195D}" sibTransId="{2C4C78F6-5472-4C96-908D-E458746A6AE6}"/>
    <dgm:cxn modelId="{3EDE0052-16AE-4ECD-B37E-D1D2D6BC30CE}" type="presOf" srcId="{A338C6B9-DE83-4AAD-9F05-F309CF0948A4}" destId="{8E6FC692-D899-4C17-80D9-BF497453D158}" srcOrd="1" destOrd="0" presId="urn:microsoft.com/office/officeart/2005/8/layout/radial1"/>
    <dgm:cxn modelId="{1D5CA48A-5C7E-49A7-9375-8C1D1AB35C49}" srcId="{C857E895-4229-46F4-BF89-11D5F6B03227}" destId="{A8223C22-142C-44AF-A225-DEBE5DFCC786}" srcOrd="1" destOrd="0" parTransId="{F3A34CC1-E284-467C-B1B6-D170A028DCFF}" sibTransId="{7350F4E5-8B21-4358-A1E6-3C27D452BA8B}"/>
    <dgm:cxn modelId="{8427E290-D853-4F04-82F2-B8CCB0407226}" type="presOf" srcId="{6BDDBEA6-50A0-4CEC-B260-50E10028C472}" destId="{0A3274E1-77F7-4154-BBE1-5A56ED0C962F}" srcOrd="0" destOrd="0" presId="urn:microsoft.com/office/officeart/2005/8/layout/radial1"/>
    <dgm:cxn modelId="{C9965A96-0CAE-48DC-8D1F-04D998239555}" srcId="{659F9451-CCBD-4A82-9297-84B43BF26B4E}" destId="{C857E895-4229-46F4-BF89-11D5F6B03227}" srcOrd="0" destOrd="0" parTransId="{1EE265BC-9A41-4343-96E1-4A5E606E9C25}" sibTransId="{7D6E935F-590D-423C-8484-405D4625F159}"/>
    <dgm:cxn modelId="{1E0740A0-FDCD-4F3A-8B26-A8DE5EE8E6B9}" type="presOf" srcId="{1A90E6C9-AE49-4D06-BFAD-491067BAD935}" destId="{766BF18B-FD98-49E0-BA7F-EB09BC50AA82}" srcOrd="0" destOrd="0" presId="urn:microsoft.com/office/officeart/2005/8/layout/radial1"/>
    <dgm:cxn modelId="{5FEA7AC1-19B0-4E27-B613-4382FB156E2B}" srcId="{C857E895-4229-46F4-BF89-11D5F6B03227}" destId="{6BDDBEA6-50A0-4CEC-B260-50E10028C472}" srcOrd="3" destOrd="0" parTransId="{E34C405B-1EE3-48D9-AE2A-BDC2F06EF10F}" sibTransId="{DF2816AA-AF69-4F9E-B89D-16D57CA36D45}"/>
    <dgm:cxn modelId="{DA0887CB-4904-4713-91ED-57A2A719D015}" type="presOf" srcId="{C857E895-4229-46F4-BF89-11D5F6B03227}" destId="{9017C671-4B1D-4DA2-BB30-557C3CE72426}" srcOrd="0" destOrd="0" presId="urn:microsoft.com/office/officeart/2005/8/layout/radial1"/>
    <dgm:cxn modelId="{47252DCC-51E0-48BC-91B8-97430D4EF449}" type="presOf" srcId="{F3A34CC1-E284-467C-B1B6-D170A028DCFF}" destId="{D149C7F9-195E-4398-9564-2940A86C1C69}" srcOrd="0" destOrd="0" presId="urn:microsoft.com/office/officeart/2005/8/layout/radial1"/>
    <dgm:cxn modelId="{806CD5DB-39A0-4183-B4FC-EBDB3CCA50E2}" type="presOf" srcId="{A8223C22-142C-44AF-A225-DEBE5DFCC786}" destId="{58BFC165-DAF8-4A4B-8CEE-AAE274915302}" srcOrd="0" destOrd="0" presId="urn:microsoft.com/office/officeart/2005/8/layout/radial1"/>
    <dgm:cxn modelId="{2C3A85E5-7280-4BA7-8749-843D67DCC114}" srcId="{C857E895-4229-46F4-BF89-11D5F6B03227}" destId="{1A90E6C9-AE49-4D06-BFAD-491067BAD935}" srcOrd="0" destOrd="0" parTransId="{A338C6B9-DE83-4AAD-9F05-F309CF0948A4}" sibTransId="{AC23449B-14BD-4106-B582-93E5FE2A771C}"/>
    <dgm:cxn modelId="{B6B99AE6-CAA3-449D-9137-254C1A7D9BEE}" type="presOf" srcId="{E34C405B-1EE3-48D9-AE2A-BDC2F06EF10F}" destId="{A1376348-0A5F-45EE-9FFD-D2F1368CA172}" srcOrd="0" destOrd="0" presId="urn:microsoft.com/office/officeart/2005/8/layout/radial1"/>
    <dgm:cxn modelId="{1819D0F7-EC96-4A96-92F7-0B8D324C6146}" type="presOf" srcId="{F3A34CC1-E284-467C-B1B6-D170A028DCFF}" destId="{789C55EA-0A67-47DA-A2EF-31520DC25A03}" srcOrd="1" destOrd="0" presId="urn:microsoft.com/office/officeart/2005/8/layout/radial1"/>
    <dgm:cxn modelId="{7E1A5AFA-168C-4558-AC5B-5E73A1435BED}" type="presOf" srcId="{A338C6B9-DE83-4AAD-9F05-F309CF0948A4}" destId="{5DF66318-5A7D-40BA-B7C7-E4F7DB441A7E}" srcOrd="0" destOrd="0" presId="urn:microsoft.com/office/officeart/2005/8/layout/radial1"/>
    <dgm:cxn modelId="{49796C2D-0CF5-4FB8-94E2-F117E6867A24}" type="presParOf" srcId="{6BDC8175-D531-46CD-A2FF-8BCE6D1AC979}" destId="{9017C671-4B1D-4DA2-BB30-557C3CE72426}" srcOrd="0" destOrd="0" presId="urn:microsoft.com/office/officeart/2005/8/layout/radial1"/>
    <dgm:cxn modelId="{1A656886-4284-4921-9B32-CD32C37E874B}" type="presParOf" srcId="{6BDC8175-D531-46CD-A2FF-8BCE6D1AC979}" destId="{5DF66318-5A7D-40BA-B7C7-E4F7DB441A7E}" srcOrd="1" destOrd="0" presId="urn:microsoft.com/office/officeart/2005/8/layout/radial1"/>
    <dgm:cxn modelId="{A7495179-3906-4C87-8787-E5F5F95A0F02}" type="presParOf" srcId="{5DF66318-5A7D-40BA-B7C7-E4F7DB441A7E}" destId="{8E6FC692-D899-4C17-80D9-BF497453D158}" srcOrd="0" destOrd="0" presId="urn:microsoft.com/office/officeart/2005/8/layout/radial1"/>
    <dgm:cxn modelId="{B983CACF-DA8A-4829-BF2C-92FED9291BD1}" type="presParOf" srcId="{6BDC8175-D531-46CD-A2FF-8BCE6D1AC979}" destId="{766BF18B-FD98-49E0-BA7F-EB09BC50AA82}" srcOrd="2" destOrd="0" presId="urn:microsoft.com/office/officeart/2005/8/layout/radial1"/>
    <dgm:cxn modelId="{F0370B2A-7176-4E9E-8B37-FBC336EE7014}" type="presParOf" srcId="{6BDC8175-D531-46CD-A2FF-8BCE6D1AC979}" destId="{D149C7F9-195E-4398-9564-2940A86C1C69}" srcOrd="3" destOrd="0" presId="urn:microsoft.com/office/officeart/2005/8/layout/radial1"/>
    <dgm:cxn modelId="{D8CB31AC-DFC2-4D01-AFD2-C63CFE6066AB}" type="presParOf" srcId="{D149C7F9-195E-4398-9564-2940A86C1C69}" destId="{789C55EA-0A67-47DA-A2EF-31520DC25A03}" srcOrd="0" destOrd="0" presId="urn:microsoft.com/office/officeart/2005/8/layout/radial1"/>
    <dgm:cxn modelId="{82FCBC35-BB37-4673-888B-FD67451BB804}" type="presParOf" srcId="{6BDC8175-D531-46CD-A2FF-8BCE6D1AC979}" destId="{58BFC165-DAF8-4A4B-8CEE-AAE274915302}" srcOrd="4" destOrd="0" presId="urn:microsoft.com/office/officeart/2005/8/layout/radial1"/>
    <dgm:cxn modelId="{E91945C5-578D-43FB-97CF-00E66C90B871}" type="presParOf" srcId="{6BDC8175-D531-46CD-A2FF-8BCE6D1AC979}" destId="{8AE10D58-24BE-4A52-82B4-AE15ED04D980}" srcOrd="5" destOrd="0" presId="urn:microsoft.com/office/officeart/2005/8/layout/radial1"/>
    <dgm:cxn modelId="{2DFF89F1-2073-4288-8830-82A784CDA540}" type="presParOf" srcId="{8AE10D58-24BE-4A52-82B4-AE15ED04D980}" destId="{97AA4593-3265-4865-88D9-B875CC98D0DA}" srcOrd="0" destOrd="0" presId="urn:microsoft.com/office/officeart/2005/8/layout/radial1"/>
    <dgm:cxn modelId="{4F1931BA-F509-46F0-9C97-F38DB51F9DB9}" type="presParOf" srcId="{6BDC8175-D531-46CD-A2FF-8BCE6D1AC979}" destId="{7054B532-8702-4DCA-A25B-C52EF2E353BA}" srcOrd="6" destOrd="0" presId="urn:microsoft.com/office/officeart/2005/8/layout/radial1"/>
    <dgm:cxn modelId="{12319035-52F8-4A6E-912D-C30A330830DA}" type="presParOf" srcId="{6BDC8175-D531-46CD-A2FF-8BCE6D1AC979}" destId="{A1376348-0A5F-45EE-9FFD-D2F1368CA172}" srcOrd="7" destOrd="0" presId="urn:microsoft.com/office/officeart/2005/8/layout/radial1"/>
    <dgm:cxn modelId="{43305715-8FD1-4BF4-8AFE-6BFA4673D2CB}" type="presParOf" srcId="{A1376348-0A5F-45EE-9FFD-D2F1368CA172}" destId="{D12AADA6-7886-482C-8FED-9F0F7EA9EA24}" srcOrd="0" destOrd="0" presId="urn:microsoft.com/office/officeart/2005/8/layout/radial1"/>
    <dgm:cxn modelId="{74B1889D-0607-46E6-B7CD-EF89372DCF7A}" type="presParOf" srcId="{6BDC8175-D531-46CD-A2FF-8BCE6D1AC979}" destId="{0A3274E1-77F7-4154-BBE1-5A56ED0C96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8F8FA-0487-4CE7-B1DC-1863A260AF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DE3D765-F683-4B23-8FCD-3D736855B652}">
      <dgm:prSet phldrT="[Text]"/>
      <dgm:spPr/>
      <dgm:t>
        <a:bodyPr/>
        <a:lstStyle/>
        <a:p>
          <a:r>
            <a:rPr lang="en-US" dirty="0"/>
            <a:t>Deleting Rows with extreme outliers post research</a:t>
          </a:r>
          <a:endParaRPr lang="en-CA" dirty="0"/>
        </a:p>
      </dgm:t>
    </dgm:pt>
    <dgm:pt modelId="{76729C3E-7078-42F9-A14E-00B3527D633B}" type="parTrans" cxnId="{AFD45AFB-3478-4A6C-A0E2-E6F05FED1F04}">
      <dgm:prSet/>
      <dgm:spPr/>
      <dgm:t>
        <a:bodyPr/>
        <a:lstStyle/>
        <a:p>
          <a:endParaRPr lang="en-CA"/>
        </a:p>
      </dgm:t>
    </dgm:pt>
    <dgm:pt modelId="{36E23649-0845-46D4-A119-95A14EEF57C7}" type="sibTrans" cxnId="{AFD45AFB-3478-4A6C-A0E2-E6F05FED1F04}">
      <dgm:prSet/>
      <dgm:spPr/>
      <dgm:t>
        <a:bodyPr/>
        <a:lstStyle/>
        <a:p>
          <a:endParaRPr lang="en-CA"/>
        </a:p>
      </dgm:t>
    </dgm:pt>
    <dgm:pt modelId="{DE044192-1186-4B49-B316-8890309D3148}">
      <dgm:prSet phldrT="[Text]"/>
      <dgm:spPr/>
      <dgm:t>
        <a:bodyPr/>
        <a:lstStyle/>
        <a:p>
          <a:r>
            <a:rPr lang="en-US" dirty="0"/>
            <a:t>Identify Columns/rows with missing values</a:t>
          </a:r>
          <a:endParaRPr lang="en-CA" dirty="0"/>
        </a:p>
      </dgm:t>
    </dgm:pt>
    <dgm:pt modelId="{BC8B56D6-8734-4019-948F-242B5C398A35}" type="parTrans" cxnId="{7F011FF5-6580-4D37-9B93-BF9DECF27D1B}">
      <dgm:prSet/>
      <dgm:spPr/>
      <dgm:t>
        <a:bodyPr/>
        <a:lstStyle/>
        <a:p>
          <a:endParaRPr lang="en-CA"/>
        </a:p>
      </dgm:t>
    </dgm:pt>
    <dgm:pt modelId="{99890778-E98A-4344-B6A3-B63103645DE7}" type="sibTrans" cxnId="{7F011FF5-6580-4D37-9B93-BF9DECF27D1B}">
      <dgm:prSet/>
      <dgm:spPr/>
      <dgm:t>
        <a:bodyPr/>
        <a:lstStyle/>
        <a:p>
          <a:endParaRPr lang="en-CA"/>
        </a:p>
      </dgm:t>
    </dgm:pt>
    <dgm:pt modelId="{54CB426E-51E3-43EB-9D62-9BA2D2264D10}">
      <dgm:prSet phldrT="[Text]"/>
      <dgm:spPr/>
      <dgm:t>
        <a:bodyPr/>
        <a:lstStyle/>
        <a:p>
          <a:r>
            <a:rPr lang="en-US" dirty="0"/>
            <a:t>Correct Data Types</a:t>
          </a:r>
          <a:endParaRPr lang="en-CA" dirty="0"/>
        </a:p>
      </dgm:t>
    </dgm:pt>
    <dgm:pt modelId="{48871EA8-5225-4ADA-8258-52FF909E6680}" type="parTrans" cxnId="{9B084D73-F543-48F6-A7A1-4943A488DE4D}">
      <dgm:prSet/>
      <dgm:spPr/>
      <dgm:t>
        <a:bodyPr/>
        <a:lstStyle/>
        <a:p>
          <a:endParaRPr lang="en-CA"/>
        </a:p>
      </dgm:t>
    </dgm:pt>
    <dgm:pt modelId="{17070640-0DF8-4B40-9B73-343842EC6CF3}" type="sibTrans" cxnId="{9B084D73-F543-48F6-A7A1-4943A488DE4D}">
      <dgm:prSet/>
      <dgm:spPr/>
      <dgm:t>
        <a:bodyPr/>
        <a:lstStyle/>
        <a:p>
          <a:endParaRPr lang="en-CA"/>
        </a:p>
      </dgm:t>
    </dgm:pt>
    <dgm:pt modelId="{EBCA0401-EC8F-4366-A779-EFA271D00978}">
      <dgm:prSet/>
      <dgm:spPr/>
      <dgm:t>
        <a:bodyPr/>
        <a:lstStyle/>
        <a:p>
          <a:r>
            <a:rPr lang="en-US" dirty="0"/>
            <a:t>Checking for duplicates</a:t>
          </a:r>
          <a:endParaRPr lang="en-CA" dirty="0"/>
        </a:p>
      </dgm:t>
    </dgm:pt>
    <dgm:pt modelId="{FE52E01F-5639-476F-B614-F081319E0616}" type="parTrans" cxnId="{5775F847-C827-4E51-81B3-A074A700B6B8}">
      <dgm:prSet/>
      <dgm:spPr/>
      <dgm:t>
        <a:bodyPr/>
        <a:lstStyle/>
        <a:p>
          <a:endParaRPr lang="en-CA"/>
        </a:p>
      </dgm:t>
    </dgm:pt>
    <dgm:pt modelId="{2538BA43-D7FF-409D-8D62-DD4BF195B873}" type="sibTrans" cxnId="{5775F847-C827-4E51-81B3-A074A700B6B8}">
      <dgm:prSet/>
      <dgm:spPr/>
      <dgm:t>
        <a:bodyPr/>
        <a:lstStyle/>
        <a:p>
          <a:endParaRPr lang="en-CA"/>
        </a:p>
      </dgm:t>
    </dgm:pt>
    <dgm:pt modelId="{44CF2941-2AF7-47B3-B482-A5F0C856909E}" type="pres">
      <dgm:prSet presAssocID="{D2F8F8FA-0487-4CE7-B1DC-1863A260AF55}" presName="linear" presStyleCnt="0">
        <dgm:presLayoutVars>
          <dgm:dir/>
          <dgm:animLvl val="lvl"/>
          <dgm:resizeHandles val="exact"/>
        </dgm:presLayoutVars>
      </dgm:prSet>
      <dgm:spPr/>
    </dgm:pt>
    <dgm:pt modelId="{7602BEAB-86EA-48F3-9C23-C5856E66E554}" type="pres">
      <dgm:prSet presAssocID="{EDE3D765-F683-4B23-8FCD-3D736855B652}" presName="parentLin" presStyleCnt="0"/>
      <dgm:spPr/>
    </dgm:pt>
    <dgm:pt modelId="{DE3F5242-A1EA-4338-8F08-7C5B5BB46E14}" type="pres">
      <dgm:prSet presAssocID="{EDE3D765-F683-4B23-8FCD-3D736855B652}" presName="parentLeftMargin" presStyleLbl="node1" presStyleIdx="0" presStyleCnt="4"/>
      <dgm:spPr/>
    </dgm:pt>
    <dgm:pt modelId="{DD4389E4-82A0-437D-9242-F934022741DA}" type="pres">
      <dgm:prSet presAssocID="{EDE3D765-F683-4B23-8FCD-3D736855B6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D848D6-22E5-4A53-AB54-38E3231C7BEA}" type="pres">
      <dgm:prSet presAssocID="{EDE3D765-F683-4B23-8FCD-3D736855B652}" presName="negativeSpace" presStyleCnt="0"/>
      <dgm:spPr/>
    </dgm:pt>
    <dgm:pt modelId="{0EECB90F-EAB2-4DF5-9DD3-4935241F9A89}" type="pres">
      <dgm:prSet presAssocID="{EDE3D765-F683-4B23-8FCD-3D736855B652}" presName="childText" presStyleLbl="conFgAcc1" presStyleIdx="0" presStyleCnt="4">
        <dgm:presLayoutVars>
          <dgm:bulletEnabled val="1"/>
        </dgm:presLayoutVars>
      </dgm:prSet>
      <dgm:spPr/>
    </dgm:pt>
    <dgm:pt modelId="{E4DBF29D-5126-4CF3-ABBF-C22F8CE4622C}" type="pres">
      <dgm:prSet presAssocID="{36E23649-0845-46D4-A119-95A14EEF57C7}" presName="spaceBetweenRectangles" presStyleCnt="0"/>
      <dgm:spPr/>
    </dgm:pt>
    <dgm:pt modelId="{D4CA8E69-B7DF-4FF9-9DFF-1E44D3CC0D1E}" type="pres">
      <dgm:prSet presAssocID="{DE044192-1186-4B49-B316-8890309D3148}" presName="parentLin" presStyleCnt="0"/>
      <dgm:spPr/>
    </dgm:pt>
    <dgm:pt modelId="{4A0130E2-BF5E-4E7D-8CE2-2B1ADFDDDBC1}" type="pres">
      <dgm:prSet presAssocID="{DE044192-1186-4B49-B316-8890309D3148}" presName="parentLeftMargin" presStyleLbl="node1" presStyleIdx="0" presStyleCnt="4"/>
      <dgm:spPr/>
    </dgm:pt>
    <dgm:pt modelId="{D2A4872C-1DD3-4BB1-9A2A-5B7CA0734E44}" type="pres">
      <dgm:prSet presAssocID="{DE044192-1186-4B49-B316-8890309D31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9CE091-E7A7-411B-91DB-FA0026824136}" type="pres">
      <dgm:prSet presAssocID="{DE044192-1186-4B49-B316-8890309D3148}" presName="negativeSpace" presStyleCnt="0"/>
      <dgm:spPr/>
    </dgm:pt>
    <dgm:pt modelId="{C0335C0E-C7DC-43C5-A4AC-891F02F70F64}" type="pres">
      <dgm:prSet presAssocID="{DE044192-1186-4B49-B316-8890309D3148}" presName="childText" presStyleLbl="conFgAcc1" presStyleIdx="1" presStyleCnt="4">
        <dgm:presLayoutVars>
          <dgm:bulletEnabled val="1"/>
        </dgm:presLayoutVars>
      </dgm:prSet>
      <dgm:spPr/>
    </dgm:pt>
    <dgm:pt modelId="{3BF676BC-5242-473E-B62E-985FC8AF51F1}" type="pres">
      <dgm:prSet presAssocID="{99890778-E98A-4344-B6A3-B63103645DE7}" presName="spaceBetweenRectangles" presStyleCnt="0"/>
      <dgm:spPr/>
    </dgm:pt>
    <dgm:pt modelId="{A64493C6-9E3C-4EB4-B83E-721B6AE59FC1}" type="pres">
      <dgm:prSet presAssocID="{54CB426E-51E3-43EB-9D62-9BA2D2264D10}" presName="parentLin" presStyleCnt="0"/>
      <dgm:spPr/>
    </dgm:pt>
    <dgm:pt modelId="{0AB21D1D-991E-4260-A574-CF73AF84C3ED}" type="pres">
      <dgm:prSet presAssocID="{54CB426E-51E3-43EB-9D62-9BA2D2264D10}" presName="parentLeftMargin" presStyleLbl="node1" presStyleIdx="1" presStyleCnt="4"/>
      <dgm:spPr/>
    </dgm:pt>
    <dgm:pt modelId="{769ED250-5BF1-470C-B7C7-76B19D8FD119}" type="pres">
      <dgm:prSet presAssocID="{54CB426E-51E3-43EB-9D62-9BA2D2264D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EF880D-8B5B-40CD-A1C3-95CEB025A1A4}" type="pres">
      <dgm:prSet presAssocID="{54CB426E-51E3-43EB-9D62-9BA2D2264D10}" presName="negativeSpace" presStyleCnt="0"/>
      <dgm:spPr/>
    </dgm:pt>
    <dgm:pt modelId="{7DB6A2CE-7D03-4B01-8D23-7F731BB61011}" type="pres">
      <dgm:prSet presAssocID="{54CB426E-51E3-43EB-9D62-9BA2D2264D10}" presName="childText" presStyleLbl="conFgAcc1" presStyleIdx="2" presStyleCnt="4">
        <dgm:presLayoutVars>
          <dgm:bulletEnabled val="1"/>
        </dgm:presLayoutVars>
      </dgm:prSet>
      <dgm:spPr/>
    </dgm:pt>
    <dgm:pt modelId="{4684C0D6-C76B-4DA7-9B7E-70E69399A9D6}" type="pres">
      <dgm:prSet presAssocID="{17070640-0DF8-4B40-9B73-343842EC6CF3}" presName="spaceBetweenRectangles" presStyleCnt="0"/>
      <dgm:spPr/>
    </dgm:pt>
    <dgm:pt modelId="{F0EAAAF9-BFFC-4195-BE5E-EE8A21011F47}" type="pres">
      <dgm:prSet presAssocID="{EBCA0401-EC8F-4366-A779-EFA271D00978}" presName="parentLin" presStyleCnt="0"/>
      <dgm:spPr/>
    </dgm:pt>
    <dgm:pt modelId="{A39F9926-E8A4-4053-864A-BD947FEF0104}" type="pres">
      <dgm:prSet presAssocID="{EBCA0401-EC8F-4366-A779-EFA271D00978}" presName="parentLeftMargin" presStyleLbl="node1" presStyleIdx="2" presStyleCnt="4"/>
      <dgm:spPr/>
    </dgm:pt>
    <dgm:pt modelId="{D35EB951-7C36-430B-9DEC-7D4BA392DDA8}" type="pres">
      <dgm:prSet presAssocID="{EBCA0401-EC8F-4366-A779-EFA271D009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54B998-6C76-46A2-A204-248CC2626A5E}" type="pres">
      <dgm:prSet presAssocID="{EBCA0401-EC8F-4366-A779-EFA271D00978}" presName="negativeSpace" presStyleCnt="0"/>
      <dgm:spPr/>
    </dgm:pt>
    <dgm:pt modelId="{CC8E9854-FD87-4F94-9613-F0A5B6ED9544}" type="pres">
      <dgm:prSet presAssocID="{EBCA0401-EC8F-4366-A779-EFA271D009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691415-1B38-4BB8-B682-3280310D68C3}" type="presOf" srcId="{54CB426E-51E3-43EB-9D62-9BA2D2264D10}" destId="{0AB21D1D-991E-4260-A574-CF73AF84C3ED}" srcOrd="0" destOrd="0" presId="urn:microsoft.com/office/officeart/2005/8/layout/list1"/>
    <dgm:cxn modelId="{D2937E15-ED89-4D8C-B6EE-BF655FAB23BB}" type="presOf" srcId="{EBCA0401-EC8F-4366-A779-EFA271D00978}" destId="{D35EB951-7C36-430B-9DEC-7D4BA392DDA8}" srcOrd="1" destOrd="0" presId="urn:microsoft.com/office/officeart/2005/8/layout/list1"/>
    <dgm:cxn modelId="{AE6F9F27-EF6C-46A6-B347-D28FEDCBC3E9}" type="presOf" srcId="{EDE3D765-F683-4B23-8FCD-3D736855B652}" destId="{DE3F5242-A1EA-4338-8F08-7C5B5BB46E14}" srcOrd="0" destOrd="0" presId="urn:microsoft.com/office/officeart/2005/8/layout/list1"/>
    <dgm:cxn modelId="{87C3A72E-8683-4107-9B41-B7198EBFDFA2}" type="presOf" srcId="{EBCA0401-EC8F-4366-A779-EFA271D00978}" destId="{A39F9926-E8A4-4053-864A-BD947FEF0104}" srcOrd="0" destOrd="0" presId="urn:microsoft.com/office/officeart/2005/8/layout/list1"/>
    <dgm:cxn modelId="{CEBB9838-D438-44A2-96A4-AD93A5AA3DC0}" type="presOf" srcId="{DE044192-1186-4B49-B316-8890309D3148}" destId="{4A0130E2-BF5E-4E7D-8CE2-2B1ADFDDDBC1}" srcOrd="0" destOrd="0" presId="urn:microsoft.com/office/officeart/2005/8/layout/list1"/>
    <dgm:cxn modelId="{CEAC9461-7341-4DE3-8822-BDD9BD967AFC}" type="presOf" srcId="{54CB426E-51E3-43EB-9D62-9BA2D2264D10}" destId="{769ED250-5BF1-470C-B7C7-76B19D8FD119}" srcOrd="1" destOrd="0" presId="urn:microsoft.com/office/officeart/2005/8/layout/list1"/>
    <dgm:cxn modelId="{5775F847-C827-4E51-81B3-A074A700B6B8}" srcId="{D2F8F8FA-0487-4CE7-B1DC-1863A260AF55}" destId="{EBCA0401-EC8F-4366-A779-EFA271D00978}" srcOrd="3" destOrd="0" parTransId="{FE52E01F-5639-476F-B614-F081319E0616}" sibTransId="{2538BA43-D7FF-409D-8D62-DD4BF195B873}"/>
    <dgm:cxn modelId="{D1BDBE6E-25E1-43B2-9414-D5514E2D8398}" type="presOf" srcId="{DE044192-1186-4B49-B316-8890309D3148}" destId="{D2A4872C-1DD3-4BB1-9A2A-5B7CA0734E44}" srcOrd="1" destOrd="0" presId="urn:microsoft.com/office/officeart/2005/8/layout/list1"/>
    <dgm:cxn modelId="{9B084D73-F543-48F6-A7A1-4943A488DE4D}" srcId="{D2F8F8FA-0487-4CE7-B1DC-1863A260AF55}" destId="{54CB426E-51E3-43EB-9D62-9BA2D2264D10}" srcOrd="2" destOrd="0" parTransId="{48871EA8-5225-4ADA-8258-52FF909E6680}" sibTransId="{17070640-0DF8-4B40-9B73-343842EC6CF3}"/>
    <dgm:cxn modelId="{18BF5B88-A84C-41AD-B2EC-C4EE1BFC51DD}" type="presOf" srcId="{D2F8F8FA-0487-4CE7-B1DC-1863A260AF55}" destId="{44CF2941-2AF7-47B3-B482-A5F0C856909E}" srcOrd="0" destOrd="0" presId="urn:microsoft.com/office/officeart/2005/8/layout/list1"/>
    <dgm:cxn modelId="{7B186EBF-D4F7-4F91-8BB3-B53118A4D939}" type="presOf" srcId="{EDE3D765-F683-4B23-8FCD-3D736855B652}" destId="{DD4389E4-82A0-437D-9242-F934022741DA}" srcOrd="1" destOrd="0" presId="urn:microsoft.com/office/officeart/2005/8/layout/list1"/>
    <dgm:cxn modelId="{7F011FF5-6580-4D37-9B93-BF9DECF27D1B}" srcId="{D2F8F8FA-0487-4CE7-B1DC-1863A260AF55}" destId="{DE044192-1186-4B49-B316-8890309D3148}" srcOrd="1" destOrd="0" parTransId="{BC8B56D6-8734-4019-948F-242B5C398A35}" sibTransId="{99890778-E98A-4344-B6A3-B63103645DE7}"/>
    <dgm:cxn modelId="{AFD45AFB-3478-4A6C-A0E2-E6F05FED1F04}" srcId="{D2F8F8FA-0487-4CE7-B1DC-1863A260AF55}" destId="{EDE3D765-F683-4B23-8FCD-3D736855B652}" srcOrd="0" destOrd="0" parTransId="{76729C3E-7078-42F9-A14E-00B3527D633B}" sibTransId="{36E23649-0845-46D4-A119-95A14EEF57C7}"/>
    <dgm:cxn modelId="{BCD57592-09AE-4C90-B67D-D51A5C2888DF}" type="presParOf" srcId="{44CF2941-2AF7-47B3-B482-A5F0C856909E}" destId="{7602BEAB-86EA-48F3-9C23-C5856E66E554}" srcOrd="0" destOrd="0" presId="urn:microsoft.com/office/officeart/2005/8/layout/list1"/>
    <dgm:cxn modelId="{9BA3247B-4CAA-4826-AD01-486F5578B447}" type="presParOf" srcId="{7602BEAB-86EA-48F3-9C23-C5856E66E554}" destId="{DE3F5242-A1EA-4338-8F08-7C5B5BB46E14}" srcOrd="0" destOrd="0" presId="urn:microsoft.com/office/officeart/2005/8/layout/list1"/>
    <dgm:cxn modelId="{2C28667E-F636-42BF-8946-891C827C85CE}" type="presParOf" srcId="{7602BEAB-86EA-48F3-9C23-C5856E66E554}" destId="{DD4389E4-82A0-437D-9242-F934022741DA}" srcOrd="1" destOrd="0" presId="urn:microsoft.com/office/officeart/2005/8/layout/list1"/>
    <dgm:cxn modelId="{F9B46045-801A-48E0-BABC-314C443B1DC8}" type="presParOf" srcId="{44CF2941-2AF7-47B3-B482-A5F0C856909E}" destId="{02D848D6-22E5-4A53-AB54-38E3231C7BEA}" srcOrd="1" destOrd="0" presId="urn:microsoft.com/office/officeart/2005/8/layout/list1"/>
    <dgm:cxn modelId="{51D7DFDF-0AE3-4BB7-AC35-1AA95D173EF2}" type="presParOf" srcId="{44CF2941-2AF7-47B3-B482-A5F0C856909E}" destId="{0EECB90F-EAB2-4DF5-9DD3-4935241F9A89}" srcOrd="2" destOrd="0" presId="urn:microsoft.com/office/officeart/2005/8/layout/list1"/>
    <dgm:cxn modelId="{06B82A70-9AE5-47EE-A632-FF0F6B8F8228}" type="presParOf" srcId="{44CF2941-2AF7-47B3-B482-A5F0C856909E}" destId="{E4DBF29D-5126-4CF3-ABBF-C22F8CE4622C}" srcOrd="3" destOrd="0" presId="urn:microsoft.com/office/officeart/2005/8/layout/list1"/>
    <dgm:cxn modelId="{6E6EBEDF-C966-4638-9CE1-12D4A4648372}" type="presParOf" srcId="{44CF2941-2AF7-47B3-B482-A5F0C856909E}" destId="{D4CA8E69-B7DF-4FF9-9DFF-1E44D3CC0D1E}" srcOrd="4" destOrd="0" presId="urn:microsoft.com/office/officeart/2005/8/layout/list1"/>
    <dgm:cxn modelId="{7AD8D2CB-BA92-437C-810C-7D2666C691EC}" type="presParOf" srcId="{D4CA8E69-B7DF-4FF9-9DFF-1E44D3CC0D1E}" destId="{4A0130E2-BF5E-4E7D-8CE2-2B1ADFDDDBC1}" srcOrd="0" destOrd="0" presId="urn:microsoft.com/office/officeart/2005/8/layout/list1"/>
    <dgm:cxn modelId="{D04B43E2-D174-41DB-AA26-DFC2C7AB2F35}" type="presParOf" srcId="{D4CA8E69-B7DF-4FF9-9DFF-1E44D3CC0D1E}" destId="{D2A4872C-1DD3-4BB1-9A2A-5B7CA0734E44}" srcOrd="1" destOrd="0" presId="urn:microsoft.com/office/officeart/2005/8/layout/list1"/>
    <dgm:cxn modelId="{DD9A1756-3DE5-467C-8064-4ABCC58B2E2C}" type="presParOf" srcId="{44CF2941-2AF7-47B3-B482-A5F0C856909E}" destId="{2D9CE091-E7A7-411B-91DB-FA0026824136}" srcOrd="5" destOrd="0" presId="urn:microsoft.com/office/officeart/2005/8/layout/list1"/>
    <dgm:cxn modelId="{746B44A9-EE7B-4426-8183-D85F979553F6}" type="presParOf" srcId="{44CF2941-2AF7-47B3-B482-A5F0C856909E}" destId="{C0335C0E-C7DC-43C5-A4AC-891F02F70F64}" srcOrd="6" destOrd="0" presId="urn:microsoft.com/office/officeart/2005/8/layout/list1"/>
    <dgm:cxn modelId="{F967FADA-DA0A-4725-9359-605CD76A48B2}" type="presParOf" srcId="{44CF2941-2AF7-47B3-B482-A5F0C856909E}" destId="{3BF676BC-5242-473E-B62E-985FC8AF51F1}" srcOrd="7" destOrd="0" presId="urn:microsoft.com/office/officeart/2005/8/layout/list1"/>
    <dgm:cxn modelId="{E5120EED-1117-49FA-8369-0840A0C5517D}" type="presParOf" srcId="{44CF2941-2AF7-47B3-B482-A5F0C856909E}" destId="{A64493C6-9E3C-4EB4-B83E-721B6AE59FC1}" srcOrd="8" destOrd="0" presId="urn:microsoft.com/office/officeart/2005/8/layout/list1"/>
    <dgm:cxn modelId="{5334A739-1466-443C-A2CE-C77D6126ADEC}" type="presParOf" srcId="{A64493C6-9E3C-4EB4-B83E-721B6AE59FC1}" destId="{0AB21D1D-991E-4260-A574-CF73AF84C3ED}" srcOrd="0" destOrd="0" presId="urn:microsoft.com/office/officeart/2005/8/layout/list1"/>
    <dgm:cxn modelId="{C7A549FD-A9BF-4E16-9549-535E5204D515}" type="presParOf" srcId="{A64493C6-9E3C-4EB4-B83E-721B6AE59FC1}" destId="{769ED250-5BF1-470C-B7C7-76B19D8FD119}" srcOrd="1" destOrd="0" presId="urn:microsoft.com/office/officeart/2005/8/layout/list1"/>
    <dgm:cxn modelId="{1CF1084F-3EA9-41F7-8460-13B13771F2BA}" type="presParOf" srcId="{44CF2941-2AF7-47B3-B482-A5F0C856909E}" destId="{7DEF880D-8B5B-40CD-A1C3-95CEB025A1A4}" srcOrd="9" destOrd="0" presId="urn:microsoft.com/office/officeart/2005/8/layout/list1"/>
    <dgm:cxn modelId="{5F782F9B-AE16-48F5-81A9-45F660EF0BD3}" type="presParOf" srcId="{44CF2941-2AF7-47B3-B482-A5F0C856909E}" destId="{7DB6A2CE-7D03-4B01-8D23-7F731BB61011}" srcOrd="10" destOrd="0" presId="urn:microsoft.com/office/officeart/2005/8/layout/list1"/>
    <dgm:cxn modelId="{EA882FC3-CF0D-4CD7-84E0-A08795671022}" type="presParOf" srcId="{44CF2941-2AF7-47B3-B482-A5F0C856909E}" destId="{4684C0D6-C76B-4DA7-9B7E-70E69399A9D6}" srcOrd="11" destOrd="0" presId="urn:microsoft.com/office/officeart/2005/8/layout/list1"/>
    <dgm:cxn modelId="{679DF977-2E5E-4685-A371-37F18730B4DF}" type="presParOf" srcId="{44CF2941-2AF7-47B3-B482-A5F0C856909E}" destId="{F0EAAAF9-BFFC-4195-BE5E-EE8A21011F47}" srcOrd="12" destOrd="0" presId="urn:microsoft.com/office/officeart/2005/8/layout/list1"/>
    <dgm:cxn modelId="{73B8036E-DEDF-445F-87B6-E4B5211D7FBE}" type="presParOf" srcId="{F0EAAAF9-BFFC-4195-BE5E-EE8A21011F47}" destId="{A39F9926-E8A4-4053-864A-BD947FEF0104}" srcOrd="0" destOrd="0" presId="urn:microsoft.com/office/officeart/2005/8/layout/list1"/>
    <dgm:cxn modelId="{F7AB2703-D319-4CDE-84A5-532A74C93EB0}" type="presParOf" srcId="{F0EAAAF9-BFFC-4195-BE5E-EE8A21011F47}" destId="{D35EB951-7C36-430B-9DEC-7D4BA392DDA8}" srcOrd="1" destOrd="0" presId="urn:microsoft.com/office/officeart/2005/8/layout/list1"/>
    <dgm:cxn modelId="{4A8DC7D1-63CC-4C7C-8AFE-EBEECD59A609}" type="presParOf" srcId="{44CF2941-2AF7-47B3-B482-A5F0C856909E}" destId="{D154B998-6C76-46A2-A204-248CC2626A5E}" srcOrd="13" destOrd="0" presId="urn:microsoft.com/office/officeart/2005/8/layout/list1"/>
    <dgm:cxn modelId="{59FBD742-6B6C-49CB-809E-DA04C5150508}" type="presParOf" srcId="{44CF2941-2AF7-47B3-B482-A5F0C856909E}" destId="{CC8E9854-FD87-4F94-9613-F0A5B6ED954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06318-C4B7-4FE8-A55B-02A8998A355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DC733FF-4F70-44C4-9A45-80BA71276C11}">
      <dgm:prSet phldrT="[Text]"/>
      <dgm:spPr/>
      <dgm:t>
        <a:bodyPr/>
        <a:lstStyle/>
        <a:p>
          <a:r>
            <a:rPr lang="en-US" dirty="0"/>
            <a:t>State</a:t>
          </a:r>
          <a:endParaRPr lang="en-CA" dirty="0"/>
        </a:p>
      </dgm:t>
    </dgm:pt>
    <dgm:pt modelId="{7D7EA570-BF29-4247-9245-9DF5E0013B6E}" type="parTrans" cxnId="{80CEB2C8-E710-4A42-A83C-CB24A8713F8A}">
      <dgm:prSet/>
      <dgm:spPr/>
      <dgm:t>
        <a:bodyPr/>
        <a:lstStyle/>
        <a:p>
          <a:endParaRPr lang="en-CA"/>
        </a:p>
      </dgm:t>
    </dgm:pt>
    <dgm:pt modelId="{94BCAB73-095D-4458-BAD0-9D538B74055E}" type="sibTrans" cxnId="{80CEB2C8-E710-4A42-A83C-CB24A8713F8A}">
      <dgm:prSet/>
      <dgm:spPr/>
      <dgm:t>
        <a:bodyPr/>
        <a:lstStyle/>
        <a:p>
          <a:endParaRPr lang="en-CA"/>
        </a:p>
      </dgm:t>
    </dgm:pt>
    <dgm:pt modelId="{011A7F2F-1151-49B3-A2E7-54EE2C29ACC2}">
      <dgm:prSet phldrT="[Text]"/>
      <dgm:spPr/>
      <dgm:t>
        <a:bodyPr/>
        <a:lstStyle/>
        <a:p>
          <a:r>
            <a:rPr lang="en-US" dirty="0"/>
            <a:t>County</a:t>
          </a:r>
          <a:endParaRPr lang="en-CA" dirty="0"/>
        </a:p>
      </dgm:t>
    </dgm:pt>
    <dgm:pt modelId="{6F2F858C-0D4B-4F51-8D2E-D85356A894E3}" type="parTrans" cxnId="{D8406118-A4CA-4D6C-B650-EFD43AD04937}">
      <dgm:prSet/>
      <dgm:spPr/>
      <dgm:t>
        <a:bodyPr/>
        <a:lstStyle/>
        <a:p>
          <a:endParaRPr lang="en-CA"/>
        </a:p>
      </dgm:t>
    </dgm:pt>
    <dgm:pt modelId="{E8FF9144-D9D0-45F8-8070-BE615A06A0C4}" type="sibTrans" cxnId="{D8406118-A4CA-4D6C-B650-EFD43AD04937}">
      <dgm:prSet/>
      <dgm:spPr/>
      <dgm:t>
        <a:bodyPr/>
        <a:lstStyle/>
        <a:p>
          <a:endParaRPr lang="en-CA"/>
        </a:p>
      </dgm:t>
    </dgm:pt>
    <dgm:pt modelId="{5DE94ADE-EAD1-445F-9162-5AF61D4DB944}">
      <dgm:prSet phldrT="[Text]"/>
      <dgm:spPr/>
      <dgm:t>
        <a:bodyPr/>
        <a:lstStyle/>
        <a:p>
          <a:r>
            <a:rPr lang="en-US" dirty="0"/>
            <a:t>Airport Code</a:t>
          </a:r>
          <a:endParaRPr lang="en-CA" dirty="0"/>
        </a:p>
      </dgm:t>
    </dgm:pt>
    <dgm:pt modelId="{7757A71D-AD40-4D05-9824-58E2042F60EC}" type="parTrans" cxnId="{082B133F-E7D4-4DF7-B4C1-F3B5ABEE1B7D}">
      <dgm:prSet/>
      <dgm:spPr/>
      <dgm:t>
        <a:bodyPr/>
        <a:lstStyle/>
        <a:p>
          <a:endParaRPr lang="en-CA"/>
        </a:p>
      </dgm:t>
    </dgm:pt>
    <dgm:pt modelId="{492F3121-AB5D-4481-B1D5-C1D06B6D24AF}" type="sibTrans" cxnId="{082B133F-E7D4-4DF7-B4C1-F3B5ABEE1B7D}">
      <dgm:prSet/>
      <dgm:spPr/>
      <dgm:t>
        <a:bodyPr/>
        <a:lstStyle/>
        <a:p>
          <a:endParaRPr lang="en-CA"/>
        </a:p>
      </dgm:t>
    </dgm:pt>
    <dgm:pt modelId="{4264D2FD-A1C1-4F41-A14C-065F98E5358E}" type="pres">
      <dgm:prSet presAssocID="{6CD06318-C4B7-4FE8-A55B-02A8998A355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0B5A7D5-57A4-4CE6-87B1-6347D1DDBF1C}" type="pres">
      <dgm:prSet presAssocID="{5DE94ADE-EAD1-445F-9162-5AF61D4DB944}" presName="Accent3" presStyleCnt="0"/>
      <dgm:spPr/>
    </dgm:pt>
    <dgm:pt modelId="{AE9274D6-9230-443A-92AA-27E66FA0B8C9}" type="pres">
      <dgm:prSet presAssocID="{5DE94ADE-EAD1-445F-9162-5AF61D4DB944}" presName="Accent" presStyleLbl="node1" presStyleIdx="0" presStyleCnt="3"/>
      <dgm:spPr/>
    </dgm:pt>
    <dgm:pt modelId="{6E8D09D4-3B1A-4BB2-A234-378C7B4A92EE}" type="pres">
      <dgm:prSet presAssocID="{5DE94ADE-EAD1-445F-9162-5AF61D4DB944}" presName="ParentBackground3" presStyleCnt="0"/>
      <dgm:spPr/>
    </dgm:pt>
    <dgm:pt modelId="{E598B8C2-B91D-4FDE-B205-45ADA08E5F1C}" type="pres">
      <dgm:prSet presAssocID="{5DE94ADE-EAD1-445F-9162-5AF61D4DB944}" presName="ParentBackground" presStyleLbl="fgAcc1" presStyleIdx="0" presStyleCnt="3"/>
      <dgm:spPr/>
    </dgm:pt>
    <dgm:pt modelId="{9ACB9F6F-AE8D-4714-B9A3-06CE673B7826}" type="pres">
      <dgm:prSet presAssocID="{5DE94ADE-EAD1-445F-9162-5AF61D4DB9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63187AA-ACDE-4E3B-9A01-524ED495D800}" type="pres">
      <dgm:prSet presAssocID="{011A7F2F-1151-49B3-A2E7-54EE2C29ACC2}" presName="Accent2" presStyleCnt="0"/>
      <dgm:spPr/>
    </dgm:pt>
    <dgm:pt modelId="{66EEB12D-4350-4378-B1BE-18A1CA0FC551}" type="pres">
      <dgm:prSet presAssocID="{011A7F2F-1151-49B3-A2E7-54EE2C29ACC2}" presName="Accent" presStyleLbl="node1" presStyleIdx="1" presStyleCnt="3"/>
      <dgm:spPr/>
    </dgm:pt>
    <dgm:pt modelId="{CD5FA360-CDCF-44D1-AE78-0DE7749B023D}" type="pres">
      <dgm:prSet presAssocID="{011A7F2F-1151-49B3-A2E7-54EE2C29ACC2}" presName="ParentBackground2" presStyleCnt="0"/>
      <dgm:spPr/>
    </dgm:pt>
    <dgm:pt modelId="{4556003D-DF6C-4E14-B4A4-5C25806CC904}" type="pres">
      <dgm:prSet presAssocID="{011A7F2F-1151-49B3-A2E7-54EE2C29ACC2}" presName="ParentBackground" presStyleLbl="fgAcc1" presStyleIdx="1" presStyleCnt="3" custLinFactNeighborY="-2555"/>
      <dgm:spPr/>
    </dgm:pt>
    <dgm:pt modelId="{D4285DB5-55B5-4D6D-A4E1-85E649B6B156}" type="pres">
      <dgm:prSet presAssocID="{011A7F2F-1151-49B3-A2E7-54EE2C29ACC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A6E795-8062-4311-A858-2EB41A36789F}" type="pres">
      <dgm:prSet presAssocID="{3DC733FF-4F70-44C4-9A45-80BA71276C11}" presName="Accent1" presStyleCnt="0"/>
      <dgm:spPr/>
    </dgm:pt>
    <dgm:pt modelId="{EBE8DF4D-E5E7-4914-A780-724201E6EA03}" type="pres">
      <dgm:prSet presAssocID="{3DC733FF-4F70-44C4-9A45-80BA71276C11}" presName="Accent" presStyleLbl="node1" presStyleIdx="2" presStyleCnt="3"/>
      <dgm:spPr/>
    </dgm:pt>
    <dgm:pt modelId="{5219FD8A-1D2C-432B-B8C2-D53CB282077B}" type="pres">
      <dgm:prSet presAssocID="{3DC733FF-4F70-44C4-9A45-80BA71276C11}" presName="ParentBackground1" presStyleCnt="0"/>
      <dgm:spPr/>
    </dgm:pt>
    <dgm:pt modelId="{3DAD4012-726D-4671-93C1-4AF6A1C06C2F}" type="pres">
      <dgm:prSet presAssocID="{3DC733FF-4F70-44C4-9A45-80BA71276C11}" presName="ParentBackground" presStyleLbl="fgAcc1" presStyleIdx="2" presStyleCnt="3"/>
      <dgm:spPr/>
    </dgm:pt>
    <dgm:pt modelId="{9F50D51D-053A-423A-9A39-514D55E5076D}" type="pres">
      <dgm:prSet presAssocID="{3DC733FF-4F70-44C4-9A45-80BA71276C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406118-A4CA-4D6C-B650-EFD43AD04937}" srcId="{6CD06318-C4B7-4FE8-A55B-02A8998A355E}" destId="{011A7F2F-1151-49B3-A2E7-54EE2C29ACC2}" srcOrd="1" destOrd="0" parTransId="{6F2F858C-0D4B-4F51-8D2E-D85356A894E3}" sibTransId="{E8FF9144-D9D0-45F8-8070-BE615A06A0C4}"/>
    <dgm:cxn modelId="{082B133F-E7D4-4DF7-B4C1-F3B5ABEE1B7D}" srcId="{6CD06318-C4B7-4FE8-A55B-02A8998A355E}" destId="{5DE94ADE-EAD1-445F-9162-5AF61D4DB944}" srcOrd="2" destOrd="0" parTransId="{7757A71D-AD40-4D05-9824-58E2042F60EC}" sibTransId="{492F3121-AB5D-4481-B1D5-C1D06B6D24AF}"/>
    <dgm:cxn modelId="{B063D142-D49C-4C70-99D1-95D09E0C8D0E}" type="presOf" srcId="{3DC733FF-4F70-44C4-9A45-80BA71276C11}" destId="{3DAD4012-726D-4671-93C1-4AF6A1C06C2F}" srcOrd="0" destOrd="0" presId="urn:microsoft.com/office/officeart/2011/layout/CircleProcess"/>
    <dgm:cxn modelId="{87CBCF58-F7DD-4A8F-9B8C-68DAF90EB735}" type="presOf" srcId="{3DC733FF-4F70-44C4-9A45-80BA71276C11}" destId="{9F50D51D-053A-423A-9A39-514D55E5076D}" srcOrd="1" destOrd="0" presId="urn:microsoft.com/office/officeart/2011/layout/CircleProcess"/>
    <dgm:cxn modelId="{EF80CEA5-0F22-4FAB-8BBA-51FA31FCB22C}" type="presOf" srcId="{5DE94ADE-EAD1-445F-9162-5AF61D4DB944}" destId="{9ACB9F6F-AE8D-4714-B9A3-06CE673B7826}" srcOrd="1" destOrd="0" presId="urn:microsoft.com/office/officeart/2011/layout/CircleProcess"/>
    <dgm:cxn modelId="{0343FDA5-160D-4ADF-8AAA-1F55CA17F83E}" type="presOf" srcId="{011A7F2F-1151-49B3-A2E7-54EE2C29ACC2}" destId="{D4285DB5-55B5-4D6D-A4E1-85E649B6B156}" srcOrd="1" destOrd="0" presId="urn:microsoft.com/office/officeart/2011/layout/CircleProcess"/>
    <dgm:cxn modelId="{80CEB2C8-E710-4A42-A83C-CB24A8713F8A}" srcId="{6CD06318-C4B7-4FE8-A55B-02A8998A355E}" destId="{3DC733FF-4F70-44C4-9A45-80BA71276C11}" srcOrd="0" destOrd="0" parTransId="{7D7EA570-BF29-4247-9245-9DF5E0013B6E}" sibTransId="{94BCAB73-095D-4458-BAD0-9D538B74055E}"/>
    <dgm:cxn modelId="{407BB1D2-8265-4BA4-9AEE-84C72E9142BD}" type="presOf" srcId="{011A7F2F-1151-49B3-A2E7-54EE2C29ACC2}" destId="{4556003D-DF6C-4E14-B4A4-5C25806CC904}" srcOrd="0" destOrd="0" presId="urn:microsoft.com/office/officeart/2011/layout/CircleProcess"/>
    <dgm:cxn modelId="{AD5915E4-47EC-4C5A-9978-61872F9B415F}" type="presOf" srcId="{5DE94ADE-EAD1-445F-9162-5AF61D4DB944}" destId="{E598B8C2-B91D-4FDE-B205-45ADA08E5F1C}" srcOrd="0" destOrd="0" presId="urn:microsoft.com/office/officeart/2011/layout/CircleProcess"/>
    <dgm:cxn modelId="{E0333BFA-B1EF-45F7-A272-491ED57678F4}" type="presOf" srcId="{6CD06318-C4B7-4FE8-A55B-02A8998A355E}" destId="{4264D2FD-A1C1-4F41-A14C-065F98E5358E}" srcOrd="0" destOrd="0" presId="urn:microsoft.com/office/officeart/2011/layout/CircleProcess"/>
    <dgm:cxn modelId="{0218EDCF-A518-44E6-9B83-C4ED55C4E9CE}" type="presParOf" srcId="{4264D2FD-A1C1-4F41-A14C-065F98E5358E}" destId="{10B5A7D5-57A4-4CE6-87B1-6347D1DDBF1C}" srcOrd="0" destOrd="0" presId="urn:microsoft.com/office/officeart/2011/layout/CircleProcess"/>
    <dgm:cxn modelId="{C0FBE97F-6083-4803-8F2F-3F94144AB306}" type="presParOf" srcId="{10B5A7D5-57A4-4CE6-87B1-6347D1DDBF1C}" destId="{AE9274D6-9230-443A-92AA-27E66FA0B8C9}" srcOrd="0" destOrd="0" presId="urn:microsoft.com/office/officeart/2011/layout/CircleProcess"/>
    <dgm:cxn modelId="{DA9EDE58-7BA1-419B-81C6-9F4F3F2F3279}" type="presParOf" srcId="{4264D2FD-A1C1-4F41-A14C-065F98E5358E}" destId="{6E8D09D4-3B1A-4BB2-A234-378C7B4A92EE}" srcOrd="1" destOrd="0" presId="urn:microsoft.com/office/officeart/2011/layout/CircleProcess"/>
    <dgm:cxn modelId="{E76CBEA3-EDA7-4A7B-A4AC-108F7022A1AE}" type="presParOf" srcId="{6E8D09D4-3B1A-4BB2-A234-378C7B4A92EE}" destId="{E598B8C2-B91D-4FDE-B205-45ADA08E5F1C}" srcOrd="0" destOrd="0" presId="urn:microsoft.com/office/officeart/2011/layout/CircleProcess"/>
    <dgm:cxn modelId="{B0328112-3EBC-4D55-B3CB-2218B6C520C2}" type="presParOf" srcId="{4264D2FD-A1C1-4F41-A14C-065F98E5358E}" destId="{9ACB9F6F-AE8D-4714-B9A3-06CE673B7826}" srcOrd="2" destOrd="0" presId="urn:microsoft.com/office/officeart/2011/layout/CircleProcess"/>
    <dgm:cxn modelId="{9E103E1A-A1E4-4D02-8806-FDD6B4D2D595}" type="presParOf" srcId="{4264D2FD-A1C1-4F41-A14C-065F98E5358E}" destId="{063187AA-ACDE-4E3B-9A01-524ED495D800}" srcOrd="3" destOrd="0" presId="urn:microsoft.com/office/officeart/2011/layout/CircleProcess"/>
    <dgm:cxn modelId="{52988410-8155-4C96-8B6B-C4B147F2E953}" type="presParOf" srcId="{063187AA-ACDE-4E3B-9A01-524ED495D800}" destId="{66EEB12D-4350-4378-B1BE-18A1CA0FC551}" srcOrd="0" destOrd="0" presId="urn:microsoft.com/office/officeart/2011/layout/CircleProcess"/>
    <dgm:cxn modelId="{A71A09D8-DCE2-4679-82CF-FA0E9B4B9AE0}" type="presParOf" srcId="{4264D2FD-A1C1-4F41-A14C-065F98E5358E}" destId="{CD5FA360-CDCF-44D1-AE78-0DE7749B023D}" srcOrd="4" destOrd="0" presId="urn:microsoft.com/office/officeart/2011/layout/CircleProcess"/>
    <dgm:cxn modelId="{04519D77-146E-48E5-81FA-B399DBCFFA9D}" type="presParOf" srcId="{CD5FA360-CDCF-44D1-AE78-0DE7749B023D}" destId="{4556003D-DF6C-4E14-B4A4-5C25806CC904}" srcOrd="0" destOrd="0" presId="urn:microsoft.com/office/officeart/2011/layout/CircleProcess"/>
    <dgm:cxn modelId="{DCC5076F-A6B0-49A0-A3D2-F14D994317E6}" type="presParOf" srcId="{4264D2FD-A1C1-4F41-A14C-065F98E5358E}" destId="{D4285DB5-55B5-4D6D-A4E1-85E649B6B156}" srcOrd="5" destOrd="0" presId="urn:microsoft.com/office/officeart/2011/layout/CircleProcess"/>
    <dgm:cxn modelId="{2C83F6E3-912C-4357-9CCF-4EB9280ED84E}" type="presParOf" srcId="{4264D2FD-A1C1-4F41-A14C-065F98E5358E}" destId="{43A6E795-8062-4311-A858-2EB41A36789F}" srcOrd="6" destOrd="0" presId="urn:microsoft.com/office/officeart/2011/layout/CircleProcess"/>
    <dgm:cxn modelId="{5D7DFFAA-7B23-4437-AEA7-4B177F602169}" type="presParOf" srcId="{43A6E795-8062-4311-A858-2EB41A36789F}" destId="{EBE8DF4D-E5E7-4914-A780-724201E6EA03}" srcOrd="0" destOrd="0" presId="urn:microsoft.com/office/officeart/2011/layout/CircleProcess"/>
    <dgm:cxn modelId="{EE60F985-CFAC-4DBE-BD77-632B4368C90C}" type="presParOf" srcId="{4264D2FD-A1C1-4F41-A14C-065F98E5358E}" destId="{5219FD8A-1D2C-432B-B8C2-D53CB282077B}" srcOrd="7" destOrd="0" presId="urn:microsoft.com/office/officeart/2011/layout/CircleProcess"/>
    <dgm:cxn modelId="{5C200696-E06A-4DAD-A6D6-8860CF1CBF7B}" type="presParOf" srcId="{5219FD8A-1D2C-432B-B8C2-D53CB282077B}" destId="{3DAD4012-726D-4671-93C1-4AF6A1C06C2F}" srcOrd="0" destOrd="0" presId="urn:microsoft.com/office/officeart/2011/layout/CircleProcess"/>
    <dgm:cxn modelId="{1D6D33C1-9CD9-45B4-AC2D-B1A672742500}" type="presParOf" srcId="{4264D2FD-A1C1-4F41-A14C-065F98E5358E}" destId="{9F50D51D-053A-423A-9A39-514D55E5076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30788-E9F0-4192-961E-F070DF77F25F}" type="doc">
      <dgm:prSet loTypeId="urn:microsoft.com/office/officeart/2005/8/layout/hProcess3" loCatId="process" qsTypeId="urn:microsoft.com/office/officeart/2005/8/quickstyle/simple1" qsCatId="simple" csTypeId="urn:microsoft.com/office/officeart/2005/8/colors/accent2_2" csCatId="accent2" phldr="1"/>
      <dgm:spPr/>
    </dgm:pt>
    <dgm:pt modelId="{9D10CFBC-8B33-48A7-A4B8-F6B88F07EEF8}">
      <dgm:prSet phldrT="[Text]"/>
      <dgm:spPr/>
      <dgm:t>
        <a:bodyPr/>
        <a:lstStyle/>
        <a:p>
          <a:r>
            <a:rPr lang="en-US" dirty="0"/>
            <a:t>Lagging</a:t>
          </a:r>
          <a:endParaRPr lang="en-CA" dirty="0"/>
        </a:p>
      </dgm:t>
    </dgm:pt>
    <dgm:pt modelId="{E05B70DD-455F-440A-B01C-9281BA8C0321}" type="parTrans" cxnId="{5868373B-7109-4BA2-9474-28708686F85C}">
      <dgm:prSet/>
      <dgm:spPr/>
      <dgm:t>
        <a:bodyPr/>
        <a:lstStyle/>
        <a:p>
          <a:endParaRPr lang="en-CA"/>
        </a:p>
      </dgm:t>
    </dgm:pt>
    <dgm:pt modelId="{E25942DE-5261-47EF-BC5E-76C8FEAE745D}" type="sibTrans" cxnId="{5868373B-7109-4BA2-9474-28708686F85C}">
      <dgm:prSet/>
      <dgm:spPr/>
      <dgm:t>
        <a:bodyPr/>
        <a:lstStyle/>
        <a:p>
          <a:endParaRPr lang="en-CA"/>
        </a:p>
      </dgm:t>
    </dgm:pt>
    <dgm:pt modelId="{9E121EC4-0A2B-4121-B51E-C6E0206FA2D3}" type="pres">
      <dgm:prSet presAssocID="{3B830788-E9F0-4192-961E-F070DF77F25F}" presName="Name0" presStyleCnt="0">
        <dgm:presLayoutVars>
          <dgm:dir/>
          <dgm:animLvl val="lvl"/>
          <dgm:resizeHandles val="exact"/>
        </dgm:presLayoutVars>
      </dgm:prSet>
      <dgm:spPr/>
    </dgm:pt>
    <dgm:pt modelId="{35AB926D-9B52-42DA-B6DD-CF819BF16E12}" type="pres">
      <dgm:prSet presAssocID="{3B830788-E9F0-4192-961E-F070DF77F25F}" presName="dummy" presStyleCnt="0"/>
      <dgm:spPr/>
    </dgm:pt>
    <dgm:pt modelId="{354978E4-AC97-4A4E-8A89-2B41EEC09F8A}" type="pres">
      <dgm:prSet presAssocID="{3B830788-E9F0-4192-961E-F070DF77F25F}" presName="linH" presStyleCnt="0"/>
      <dgm:spPr/>
    </dgm:pt>
    <dgm:pt modelId="{6DBF0FAF-C355-49B3-9BC2-544CDF52D20C}" type="pres">
      <dgm:prSet presAssocID="{3B830788-E9F0-4192-961E-F070DF77F25F}" presName="padding1" presStyleCnt="0"/>
      <dgm:spPr/>
    </dgm:pt>
    <dgm:pt modelId="{08025632-9E84-47B8-A5F5-289C1E2701D3}" type="pres">
      <dgm:prSet presAssocID="{9D10CFBC-8B33-48A7-A4B8-F6B88F07EEF8}" presName="linV" presStyleCnt="0"/>
      <dgm:spPr/>
    </dgm:pt>
    <dgm:pt modelId="{37679559-BE79-4D8D-95C0-530E1EBDE1B9}" type="pres">
      <dgm:prSet presAssocID="{9D10CFBC-8B33-48A7-A4B8-F6B88F07EEF8}" presName="spVertical1" presStyleCnt="0"/>
      <dgm:spPr/>
    </dgm:pt>
    <dgm:pt modelId="{5CB99E64-F370-4E0F-833B-A001F92C9CA9}" type="pres">
      <dgm:prSet presAssocID="{9D10CFBC-8B33-48A7-A4B8-F6B88F07EEF8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A27C47B-56B5-4A78-916C-4F8027132873}" type="pres">
      <dgm:prSet presAssocID="{9D10CFBC-8B33-48A7-A4B8-F6B88F07EEF8}" presName="spVertical2" presStyleCnt="0"/>
      <dgm:spPr/>
    </dgm:pt>
    <dgm:pt modelId="{FBAA5733-9E07-4C8C-9D07-1DF257361690}" type="pres">
      <dgm:prSet presAssocID="{9D10CFBC-8B33-48A7-A4B8-F6B88F07EEF8}" presName="spVertical3" presStyleCnt="0"/>
      <dgm:spPr/>
    </dgm:pt>
    <dgm:pt modelId="{581CC348-53F2-4A47-A565-BD724BAAB14F}" type="pres">
      <dgm:prSet presAssocID="{3B830788-E9F0-4192-961E-F070DF77F25F}" presName="padding2" presStyleCnt="0"/>
      <dgm:spPr/>
    </dgm:pt>
    <dgm:pt modelId="{3F490319-885B-420D-A6DC-9122B2997171}" type="pres">
      <dgm:prSet presAssocID="{3B830788-E9F0-4192-961E-F070DF77F25F}" presName="negArrow" presStyleCnt="0"/>
      <dgm:spPr/>
    </dgm:pt>
    <dgm:pt modelId="{F6D1A5AF-9D56-42E7-87AD-2F8EE3A52961}" type="pres">
      <dgm:prSet presAssocID="{3B830788-E9F0-4192-961E-F070DF77F25F}" presName="backgroundArrow" presStyleLbl="node1" presStyleIdx="0" presStyleCnt="1" custLinFactNeighborY="0"/>
      <dgm:spPr/>
    </dgm:pt>
  </dgm:ptLst>
  <dgm:cxnLst>
    <dgm:cxn modelId="{5868373B-7109-4BA2-9474-28708686F85C}" srcId="{3B830788-E9F0-4192-961E-F070DF77F25F}" destId="{9D10CFBC-8B33-48A7-A4B8-F6B88F07EEF8}" srcOrd="0" destOrd="0" parTransId="{E05B70DD-455F-440A-B01C-9281BA8C0321}" sibTransId="{E25942DE-5261-47EF-BC5E-76C8FEAE745D}"/>
    <dgm:cxn modelId="{B2EBC771-AFD9-418C-9F62-C3CAB5E062B7}" type="presOf" srcId="{9D10CFBC-8B33-48A7-A4B8-F6B88F07EEF8}" destId="{5CB99E64-F370-4E0F-833B-A001F92C9CA9}" srcOrd="0" destOrd="0" presId="urn:microsoft.com/office/officeart/2005/8/layout/hProcess3"/>
    <dgm:cxn modelId="{BD3B2C79-A187-4E82-8DB3-528F2024627D}" type="presOf" srcId="{3B830788-E9F0-4192-961E-F070DF77F25F}" destId="{9E121EC4-0A2B-4121-B51E-C6E0206FA2D3}" srcOrd="0" destOrd="0" presId="urn:microsoft.com/office/officeart/2005/8/layout/hProcess3"/>
    <dgm:cxn modelId="{7641032E-7C26-43F5-99AA-BA989019C5E9}" type="presParOf" srcId="{9E121EC4-0A2B-4121-B51E-C6E0206FA2D3}" destId="{35AB926D-9B52-42DA-B6DD-CF819BF16E12}" srcOrd="0" destOrd="0" presId="urn:microsoft.com/office/officeart/2005/8/layout/hProcess3"/>
    <dgm:cxn modelId="{270AE68A-D19D-4D8E-8574-3E23AE876320}" type="presParOf" srcId="{9E121EC4-0A2B-4121-B51E-C6E0206FA2D3}" destId="{354978E4-AC97-4A4E-8A89-2B41EEC09F8A}" srcOrd="1" destOrd="0" presId="urn:microsoft.com/office/officeart/2005/8/layout/hProcess3"/>
    <dgm:cxn modelId="{5D105F70-AE82-4517-9F07-EA2A47ABE087}" type="presParOf" srcId="{354978E4-AC97-4A4E-8A89-2B41EEC09F8A}" destId="{6DBF0FAF-C355-49B3-9BC2-544CDF52D20C}" srcOrd="0" destOrd="0" presId="urn:microsoft.com/office/officeart/2005/8/layout/hProcess3"/>
    <dgm:cxn modelId="{92F96AA9-DA32-4604-ADDF-4F104253AD03}" type="presParOf" srcId="{354978E4-AC97-4A4E-8A89-2B41EEC09F8A}" destId="{08025632-9E84-47B8-A5F5-289C1E2701D3}" srcOrd="1" destOrd="0" presId="urn:microsoft.com/office/officeart/2005/8/layout/hProcess3"/>
    <dgm:cxn modelId="{2E75B727-CD64-43BC-9197-1DBA91BE8AF0}" type="presParOf" srcId="{08025632-9E84-47B8-A5F5-289C1E2701D3}" destId="{37679559-BE79-4D8D-95C0-530E1EBDE1B9}" srcOrd="0" destOrd="0" presId="urn:microsoft.com/office/officeart/2005/8/layout/hProcess3"/>
    <dgm:cxn modelId="{489F1DDB-87E2-472C-AE7E-BB55711F2BE6}" type="presParOf" srcId="{08025632-9E84-47B8-A5F5-289C1E2701D3}" destId="{5CB99E64-F370-4E0F-833B-A001F92C9CA9}" srcOrd="1" destOrd="0" presId="urn:microsoft.com/office/officeart/2005/8/layout/hProcess3"/>
    <dgm:cxn modelId="{DF5D2E35-E733-4882-A7FF-C9D054251F6C}" type="presParOf" srcId="{08025632-9E84-47B8-A5F5-289C1E2701D3}" destId="{EA27C47B-56B5-4A78-916C-4F8027132873}" srcOrd="2" destOrd="0" presId="urn:microsoft.com/office/officeart/2005/8/layout/hProcess3"/>
    <dgm:cxn modelId="{632C10A1-9CE9-4170-8BE6-FA461585B3FD}" type="presParOf" srcId="{08025632-9E84-47B8-A5F5-289C1E2701D3}" destId="{FBAA5733-9E07-4C8C-9D07-1DF257361690}" srcOrd="3" destOrd="0" presId="urn:microsoft.com/office/officeart/2005/8/layout/hProcess3"/>
    <dgm:cxn modelId="{2548FF90-FEE5-4224-80A6-8795BAEB2480}" type="presParOf" srcId="{354978E4-AC97-4A4E-8A89-2B41EEC09F8A}" destId="{581CC348-53F2-4A47-A565-BD724BAAB14F}" srcOrd="2" destOrd="0" presId="urn:microsoft.com/office/officeart/2005/8/layout/hProcess3"/>
    <dgm:cxn modelId="{1F2B03B6-07CA-4306-974D-C90313842145}" type="presParOf" srcId="{354978E4-AC97-4A4E-8A89-2B41EEC09F8A}" destId="{3F490319-885B-420D-A6DC-9122B2997171}" srcOrd="3" destOrd="0" presId="urn:microsoft.com/office/officeart/2005/8/layout/hProcess3"/>
    <dgm:cxn modelId="{44619E0F-1445-4F1E-9589-AC8F45240897}" type="presParOf" srcId="{354978E4-AC97-4A4E-8A89-2B41EEC09F8A}" destId="{F6D1A5AF-9D56-42E7-87AD-2F8EE3A5296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30788-E9F0-4192-961E-F070DF77F25F}" type="doc">
      <dgm:prSet loTypeId="urn:microsoft.com/office/officeart/2005/8/layout/hProcess3" loCatId="process" qsTypeId="urn:microsoft.com/office/officeart/2005/8/quickstyle/simple1" qsCatId="simple" csTypeId="urn:microsoft.com/office/officeart/2005/8/colors/accent2_2" csCatId="accent2" phldr="1"/>
      <dgm:spPr/>
    </dgm:pt>
    <dgm:pt modelId="{9D10CFBC-8B33-48A7-A4B8-F6B88F07EEF8}">
      <dgm:prSet phldrT="[Text]"/>
      <dgm:spPr/>
      <dgm:t>
        <a:bodyPr/>
        <a:lstStyle/>
        <a:p>
          <a:r>
            <a:rPr lang="en-US" dirty="0"/>
            <a:t>Splitting</a:t>
          </a:r>
          <a:endParaRPr lang="en-CA" dirty="0"/>
        </a:p>
      </dgm:t>
    </dgm:pt>
    <dgm:pt modelId="{E05B70DD-455F-440A-B01C-9281BA8C0321}" type="parTrans" cxnId="{5868373B-7109-4BA2-9474-28708686F85C}">
      <dgm:prSet/>
      <dgm:spPr/>
      <dgm:t>
        <a:bodyPr/>
        <a:lstStyle/>
        <a:p>
          <a:endParaRPr lang="en-CA"/>
        </a:p>
      </dgm:t>
    </dgm:pt>
    <dgm:pt modelId="{E25942DE-5261-47EF-BC5E-76C8FEAE745D}" type="sibTrans" cxnId="{5868373B-7109-4BA2-9474-28708686F85C}">
      <dgm:prSet/>
      <dgm:spPr/>
      <dgm:t>
        <a:bodyPr/>
        <a:lstStyle/>
        <a:p>
          <a:endParaRPr lang="en-CA"/>
        </a:p>
      </dgm:t>
    </dgm:pt>
    <dgm:pt modelId="{9E121EC4-0A2B-4121-B51E-C6E0206FA2D3}" type="pres">
      <dgm:prSet presAssocID="{3B830788-E9F0-4192-961E-F070DF77F25F}" presName="Name0" presStyleCnt="0">
        <dgm:presLayoutVars>
          <dgm:dir/>
          <dgm:animLvl val="lvl"/>
          <dgm:resizeHandles val="exact"/>
        </dgm:presLayoutVars>
      </dgm:prSet>
      <dgm:spPr/>
    </dgm:pt>
    <dgm:pt modelId="{35AB926D-9B52-42DA-B6DD-CF819BF16E12}" type="pres">
      <dgm:prSet presAssocID="{3B830788-E9F0-4192-961E-F070DF77F25F}" presName="dummy" presStyleCnt="0"/>
      <dgm:spPr/>
    </dgm:pt>
    <dgm:pt modelId="{354978E4-AC97-4A4E-8A89-2B41EEC09F8A}" type="pres">
      <dgm:prSet presAssocID="{3B830788-E9F0-4192-961E-F070DF77F25F}" presName="linH" presStyleCnt="0"/>
      <dgm:spPr/>
    </dgm:pt>
    <dgm:pt modelId="{6DBF0FAF-C355-49B3-9BC2-544CDF52D20C}" type="pres">
      <dgm:prSet presAssocID="{3B830788-E9F0-4192-961E-F070DF77F25F}" presName="padding1" presStyleCnt="0"/>
      <dgm:spPr/>
    </dgm:pt>
    <dgm:pt modelId="{08025632-9E84-47B8-A5F5-289C1E2701D3}" type="pres">
      <dgm:prSet presAssocID="{9D10CFBC-8B33-48A7-A4B8-F6B88F07EEF8}" presName="linV" presStyleCnt="0"/>
      <dgm:spPr/>
    </dgm:pt>
    <dgm:pt modelId="{37679559-BE79-4D8D-95C0-530E1EBDE1B9}" type="pres">
      <dgm:prSet presAssocID="{9D10CFBC-8B33-48A7-A4B8-F6B88F07EEF8}" presName="spVertical1" presStyleCnt="0"/>
      <dgm:spPr/>
    </dgm:pt>
    <dgm:pt modelId="{5CB99E64-F370-4E0F-833B-A001F92C9CA9}" type="pres">
      <dgm:prSet presAssocID="{9D10CFBC-8B33-48A7-A4B8-F6B88F07EEF8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A27C47B-56B5-4A78-916C-4F8027132873}" type="pres">
      <dgm:prSet presAssocID="{9D10CFBC-8B33-48A7-A4B8-F6B88F07EEF8}" presName="spVertical2" presStyleCnt="0"/>
      <dgm:spPr/>
    </dgm:pt>
    <dgm:pt modelId="{FBAA5733-9E07-4C8C-9D07-1DF257361690}" type="pres">
      <dgm:prSet presAssocID="{9D10CFBC-8B33-48A7-A4B8-F6B88F07EEF8}" presName="spVertical3" presStyleCnt="0"/>
      <dgm:spPr/>
    </dgm:pt>
    <dgm:pt modelId="{581CC348-53F2-4A47-A565-BD724BAAB14F}" type="pres">
      <dgm:prSet presAssocID="{3B830788-E9F0-4192-961E-F070DF77F25F}" presName="padding2" presStyleCnt="0"/>
      <dgm:spPr/>
    </dgm:pt>
    <dgm:pt modelId="{3F490319-885B-420D-A6DC-9122B2997171}" type="pres">
      <dgm:prSet presAssocID="{3B830788-E9F0-4192-961E-F070DF77F25F}" presName="negArrow" presStyleCnt="0"/>
      <dgm:spPr/>
    </dgm:pt>
    <dgm:pt modelId="{F6D1A5AF-9D56-42E7-87AD-2F8EE3A52961}" type="pres">
      <dgm:prSet presAssocID="{3B830788-E9F0-4192-961E-F070DF77F25F}" presName="backgroundArrow" presStyleLbl="node1" presStyleIdx="0" presStyleCnt="1" custLinFactNeighborY="0"/>
      <dgm:spPr/>
    </dgm:pt>
  </dgm:ptLst>
  <dgm:cxnLst>
    <dgm:cxn modelId="{5868373B-7109-4BA2-9474-28708686F85C}" srcId="{3B830788-E9F0-4192-961E-F070DF77F25F}" destId="{9D10CFBC-8B33-48A7-A4B8-F6B88F07EEF8}" srcOrd="0" destOrd="0" parTransId="{E05B70DD-455F-440A-B01C-9281BA8C0321}" sibTransId="{E25942DE-5261-47EF-BC5E-76C8FEAE745D}"/>
    <dgm:cxn modelId="{B2EBC771-AFD9-418C-9F62-C3CAB5E062B7}" type="presOf" srcId="{9D10CFBC-8B33-48A7-A4B8-F6B88F07EEF8}" destId="{5CB99E64-F370-4E0F-833B-A001F92C9CA9}" srcOrd="0" destOrd="0" presId="urn:microsoft.com/office/officeart/2005/8/layout/hProcess3"/>
    <dgm:cxn modelId="{BD3B2C79-A187-4E82-8DB3-528F2024627D}" type="presOf" srcId="{3B830788-E9F0-4192-961E-F070DF77F25F}" destId="{9E121EC4-0A2B-4121-B51E-C6E0206FA2D3}" srcOrd="0" destOrd="0" presId="urn:microsoft.com/office/officeart/2005/8/layout/hProcess3"/>
    <dgm:cxn modelId="{7641032E-7C26-43F5-99AA-BA989019C5E9}" type="presParOf" srcId="{9E121EC4-0A2B-4121-B51E-C6E0206FA2D3}" destId="{35AB926D-9B52-42DA-B6DD-CF819BF16E12}" srcOrd="0" destOrd="0" presId="urn:microsoft.com/office/officeart/2005/8/layout/hProcess3"/>
    <dgm:cxn modelId="{270AE68A-D19D-4D8E-8574-3E23AE876320}" type="presParOf" srcId="{9E121EC4-0A2B-4121-B51E-C6E0206FA2D3}" destId="{354978E4-AC97-4A4E-8A89-2B41EEC09F8A}" srcOrd="1" destOrd="0" presId="urn:microsoft.com/office/officeart/2005/8/layout/hProcess3"/>
    <dgm:cxn modelId="{5D105F70-AE82-4517-9F07-EA2A47ABE087}" type="presParOf" srcId="{354978E4-AC97-4A4E-8A89-2B41EEC09F8A}" destId="{6DBF0FAF-C355-49B3-9BC2-544CDF52D20C}" srcOrd="0" destOrd="0" presId="urn:microsoft.com/office/officeart/2005/8/layout/hProcess3"/>
    <dgm:cxn modelId="{92F96AA9-DA32-4604-ADDF-4F104253AD03}" type="presParOf" srcId="{354978E4-AC97-4A4E-8A89-2B41EEC09F8A}" destId="{08025632-9E84-47B8-A5F5-289C1E2701D3}" srcOrd="1" destOrd="0" presId="urn:microsoft.com/office/officeart/2005/8/layout/hProcess3"/>
    <dgm:cxn modelId="{2E75B727-CD64-43BC-9197-1DBA91BE8AF0}" type="presParOf" srcId="{08025632-9E84-47B8-A5F5-289C1E2701D3}" destId="{37679559-BE79-4D8D-95C0-530E1EBDE1B9}" srcOrd="0" destOrd="0" presId="urn:microsoft.com/office/officeart/2005/8/layout/hProcess3"/>
    <dgm:cxn modelId="{489F1DDB-87E2-472C-AE7E-BB55711F2BE6}" type="presParOf" srcId="{08025632-9E84-47B8-A5F5-289C1E2701D3}" destId="{5CB99E64-F370-4E0F-833B-A001F92C9CA9}" srcOrd="1" destOrd="0" presId="urn:microsoft.com/office/officeart/2005/8/layout/hProcess3"/>
    <dgm:cxn modelId="{DF5D2E35-E733-4882-A7FF-C9D054251F6C}" type="presParOf" srcId="{08025632-9E84-47B8-A5F5-289C1E2701D3}" destId="{EA27C47B-56B5-4A78-916C-4F8027132873}" srcOrd="2" destOrd="0" presId="urn:microsoft.com/office/officeart/2005/8/layout/hProcess3"/>
    <dgm:cxn modelId="{632C10A1-9CE9-4170-8BE6-FA461585B3FD}" type="presParOf" srcId="{08025632-9E84-47B8-A5F5-289C1E2701D3}" destId="{FBAA5733-9E07-4C8C-9D07-1DF257361690}" srcOrd="3" destOrd="0" presId="urn:microsoft.com/office/officeart/2005/8/layout/hProcess3"/>
    <dgm:cxn modelId="{2548FF90-FEE5-4224-80A6-8795BAEB2480}" type="presParOf" srcId="{354978E4-AC97-4A4E-8A89-2B41EEC09F8A}" destId="{581CC348-53F2-4A47-A565-BD724BAAB14F}" srcOrd="2" destOrd="0" presId="urn:microsoft.com/office/officeart/2005/8/layout/hProcess3"/>
    <dgm:cxn modelId="{1F2B03B6-07CA-4306-974D-C90313842145}" type="presParOf" srcId="{354978E4-AC97-4A4E-8A89-2B41EEC09F8A}" destId="{3F490319-885B-420D-A6DC-9122B2997171}" srcOrd="3" destOrd="0" presId="urn:microsoft.com/office/officeart/2005/8/layout/hProcess3"/>
    <dgm:cxn modelId="{44619E0F-1445-4F1E-9589-AC8F45240897}" type="presParOf" srcId="{354978E4-AC97-4A4E-8A89-2B41EEC09F8A}" destId="{F6D1A5AF-9D56-42E7-87AD-2F8EE3A5296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830788-E9F0-4192-961E-F070DF77F25F}" type="doc">
      <dgm:prSet loTypeId="urn:microsoft.com/office/officeart/2005/8/layout/hProcess3" loCatId="process" qsTypeId="urn:microsoft.com/office/officeart/2005/8/quickstyle/simple1" qsCatId="simple" csTypeId="urn:microsoft.com/office/officeart/2005/8/colors/accent2_2" csCatId="accent2" phldr="1"/>
      <dgm:spPr/>
    </dgm:pt>
    <dgm:pt modelId="{9D10CFBC-8B33-48A7-A4B8-F6B88F07EEF8}">
      <dgm:prSet phldrT="[Text]"/>
      <dgm:spPr/>
      <dgm:t>
        <a:bodyPr/>
        <a:lstStyle/>
        <a:p>
          <a:r>
            <a:rPr lang="en-US" dirty="0"/>
            <a:t>Imputing</a:t>
          </a:r>
          <a:endParaRPr lang="en-CA" dirty="0"/>
        </a:p>
      </dgm:t>
    </dgm:pt>
    <dgm:pt modelId="{E05B70DD-455F-440A-B01C-9281BA8C0321}" type="parTrans" cxnId="{5868373B-7109-4BA2-9474-28708686F85C}">
      <dgm:prSet/>
      <dgm:spPr/>
      <dgm:t>
        <a:bodyPr/>
        <a:lstStyle/>
        <a:p>
          <a:endParaRPr lang="en-CA"/>
        </a:p>
      </dgm:t>
    </dgm:pt>
    <dgm:pt modelId="{E25942DE-5261-47EF-BC5E-76C8FEAE745D}" type="sibTrans" cxnId="{5868373B-7109-4BA2-9474-28708686F85C}">
      <dgm:prSet/>
      <dgm:spPr/>
      <dgm:t>
        <a:bodyPr/>
        <a:lstStyle/>
        <a:p>
          <a:endParaRPr lang="en-CA"/>
        </a:p>
      </dgm:t>
    </dgm:pt>
    <dgm:pt modelId="{9E121EC4-0A2B-4121-B51E-C6E0206FA2D3}" type="pres">
      <dgm:prSet presAssocID="{3B830788-E9F0-4192-961E-F070DF77F25F}" presName="Name0" presStyleCnt="0">
        <dgm:presLayoutVars>
          <dgm:dir/>
          <dgm:animLvl val="lvl"/>
          <dgm:resizeHandles val="exact"/>
        </dgm:presLayoutVars>
      </dgm:prSet>
      <dgm:spPr/>
    </dgm:pt>
    <dgm:pt modelId="{35AB926D-9B52-42DA-B6DD-CF819BF16E12}" type="pres">
      <dgm:prSet presAssocID="{3B830788-E9F0-4192-961E-F070DF77F25F}" presName="dummy" presStyleCnt="0"/>
      <dgm:spPr/>
    </dgm:pt>
    <dgm:pt modelId="{354978E4-AC97-4A4E-8A89-2B41EEC09F8A}" type="pres">
      <dgm:prSet presAssocID="{3B830788-E9F0-4192-961E-F070DF77F25F}" presName="linH" presStyleCnt="0"/>
      <dgm:spPr/>
    </dgm:pt>
    <dgm:pt modelId="{6DBF0FAF-C355-49B3-9BC2-544CDF52D20C}" type="pres">
      <dgm:prSet presAssocID="{3B830788-E9F0-4192-961E-F070DF77F25F}" presName="padding1" presStyleCnt="0"/>
      <dgm:spPr/>
    </dgm:pt>
    <dgm:pt modelId="{08025632-9E84-47B8-A5F5-289C1E2701D3}" type="pres">
      <dgm:prSet presAssocID="{9D10CFBC-8B33-48A7-A4B8-F6B88F07EEF8}" presName="linV" presStyleCnt="0"/>
      <dgm:spPr/>
    </dgm:pt>
    <dgm:pt modelId="{37679559-BE79-4D8D-95C0-530E1EBDE1B9}" type="pres">
      <dgm:prSet presAssocID="{9D10CFBC-8B33-48A7-A4B8-F6B88F07EEF8}" presName="spVertical1" presStyleCnt="0"/>
      <dgm:spPr/>
    </dgm:pt>
    <dgm:pt modelId="{5CB99E64-F370-4E0F-833B-A001F92C9CA9}" type="pres">
      <dgm:prSet presAssocID="{9D10CFBC-8B33-48A7-A4B8-F6B88F07EEF8}" presName="parTx" presStyleLbl="revTx" presStyleIdx="0" presStyleCnt="1" custLinFactY="70497" custLinFactNeighborX="1180" custLinFactNeighborY="100000">
        <dgm:presLayoutVars>
          <dgm:chMax val="0"/>
          <dgm:chPref val="0"/>
          <dgm:bulletEnabled val="1"/>
        </dgm:presLayoutVars>
      </dgm:prSet>
      <dgm:spPr/>
    </dgm:pt>
    <dgm:pt modelId="{EA27C47B-56B5-4A78-916C-4F8027132873}" type="pres">
      <dgm:prSet presAssocID="{9D10CFBC-8B33-48A7-A4B8-F6B88F07EEF8}" presName="spVertical2" presStyleCnt="0"/>
      <dgm:spPr/>
    </dgm:pt>
    <dgm:pt modelId="{FBAA5733-9E07-4C8C-9D07-1DF257361690}" type="pres">
      <dgm:prSet presAssocID="{9D10CFBC-8B33-48A7-A4B8-F6B88F07EEF8}" presName="spVertical3" presStyleCnt="0"/>
      <dgm:spPr/>
    </dgm:pt>
    <dgm:pt modelId="{581CC348-53F2-4A47-A565-BD724BAAB14F}" type="pres">
      <dgm:prSet presAssocID="{3B830788-E9F0-4192-961E-F070DF77F25F}" presName="padding2" presStyleCnt="0"/>
      <dgm:spPr/>
    </dgm:pt>
    <dgm:pt modelId="{3F490319-885B-420D-A6DC-9122B2997171}" type="pres">
      <dgm:prSet presAssocID="{3B830788-E9F0-4192-961E-F070DF77F25F}" presName="negArrow" presStyleCnt="0"/>
      <dgm:spPr/>
    </dgm:pt>
    <dgm:pt modelId="{F6D1A5AF-9D56-42E7-87AD-2F8EE3A52961}" type="pres">
      <dgm:prSet presAssocID="{3B830788-E9F0-4192-961E-F070DF77F25F}" presName="backgroundArrow" presStyleLbl="node1" presStyleIdx="0" presStyleCnt="1" custLinFactNeighborX="-6647" custLinFactNeighborY="93923"/>
      <dgm:spPr/>
    </dgm:pt>
  </dgm:ptLst>
  <dgm:cxnLst>
    <dgm:cxn modelId="{5868373B-7109-4BA2-9474-28708686F85C}" srcId="{3B830788-E9F0-4192-961E-F070DF77F25F}" destId="{9D10CFBC-8B33-48A7-A4B8-F6B88F07EEF8}" srcOrd="0" destOrd="0" parTransId="{E05B70DD-455F-440A-B01C-9281BA8C0321}" sibTransId="{E25942DE-5261-47EF-BC5E-76C8FEAE745D}"/>
    <dgm:cxn modelId="{B2EBC771-AFD9-418C-9F62-C3CAB5E062B7}" type="presOf" srcId="{9D10CFBC-8B33-48A7-A4B8-F6B88F07EEF8}" destId="{5CB99E64-F370-4E0F-833B-A001F92C9CA9}" srcOrd="0" destOrd="0" presId="urn:microsoft.com/office/officeart/2005/8/layout/hProcess3"/>
    <dgm:cxn modelId="{BD3B2C79-A187-4E82-8DB3-528F2024627D}" type="presOf" srcId="{3B830788-E9F0-4192-961E-F070DF77F25F}" destId="{9E121EC4-0A2B-4121-B51E-C6E0206FA2D3}" srcOrd="0" destOrd="0" presId="urn:microsoft.com/office/officeart/2005/8/layout/hProcess3"/>
    <dgm:cxn modelId="{7641032E-7C26-43F5-99AA-BA989019C5E9}" type="presParOf" srcId="{9E121EC4-0A2B-4121-B51E-C6E0206FA2D3}" destId="{35AB926D-9B52-42DA-B6DD-CF819BF16E12}" srcOrd="0" destOrd="0" presId="urn:microsoft.com/office/officeart/2005/8/layout/hProcess3"/>
    <dgm:cxn modelId="{270AE68A-D19D-4D8E-8574-3E23AE876320}" type="presParOf" srcId="{9E121EC4-0A2B-4121-B51E-C6E0206FA2D3}" destId="{354978E4-AC97-4A4E-8A89-2B41EEC09F8A}" srcOrd="1" destOrd="0" presId="urn:microsoft.com/office/officeart/2005/8/layout/hProcess3"/>
    <dgm:cxn modelId="{5D105F70-AE82-4517-9F07-EA2A47ABE087}" type="presParOf" srcId="{354978E4-AC97-4A4E-8A89-2B41EEC09F8A}" destId="{6DBF0FAF-C355-49B3-9BC2-544CDF52D20C}" srcOrd="0" destOrd="0" presId="urn:microsoft.com/office/officeart/2005/8/layout/hProcess3"/>
    <dgm:cxn modelId="{92F96AA9-DA32-4604-ADDF-4F104253AD03}" type="presParOf" srcId="{354978E4-AC97-4A4E-8A89-2B41EEC09F8A}" destId="{08025632-9E84-47B8-A5F5-289C1E2701D3}" srcOrd="1" destOrd="0" presId="urn:microsoft.com/office/officeart/2005/8/layout/hProcess3"/>
    <dgm:cxn modelId="{2E75B727-CD64-43BC-9197-1DBA91BE8AF0}" type="presParOf" srcId="{08025632-9E84-47B8-A5F5-289C1E2701D3}" destId="{37679559-BE79-4D8D-95C0-530E1EBDE1B9}" srcOrd="0" destOrd="0" presId="urn:microsoft.com/office/officeart/2005/8/layout/hProcess3"/>
    <dgm:cxn modelId="{489F1DDB-87E2-472C-AE7E-BB55711F2BE6}" type="presParOf" srcId="{08025632-9E84-47B8-A5F5-289C1E2701D3}" destId="{5CB99E64-F370-4E0F-833B-A001F92C9CA9}" srcOrd="1" destOrd="0" presId="urn:microsoft.com/office/officeart/2005/8/layout/hProcess3"/>
    <dgm:cxn modelId="{DF5D2E35-E733-4882-A7FF-C9D054251F6C}" type="presParOf" srcId="{08025632-9E84-47B8-A5F5-289C1E2701D3}" destId="{EA27C47B-56B5-4A78-916C-4F8027132873}" srcOrd="2" destOrd="0" presId="urn:microsoft.com/office/officeart/2005/8/layout/hProcess3"/>
    <dgm:cxn modelId="{632C10A1-9CE9-4170-8BE6-FA461585B3FD}" type="presParOf" srcId="{08025632-9E84-47B8-A5F5-289C1E2701D3}" destId="{FBAA5733-9E07-4C8C-9D07-1DF257361690}" srcOrd="3" destOrd="0" presId="urn:microsoft.com/office/officeart/2005/8/layout/hProcess3"/>
    <dgm:cxn modelId="{2548FF90-FEE5-4224-80A6-8795BAEB2480}" type="presParOf" srcId="{354978E4-AC97-4A4E-8A89-2B41EEC09F8A}" destId="{581CC348-53F2-4A47-A565-BD724BAAB14F}" srcOrd="2" destOrd="0" presId="urn:microsoft.com/office/officeart/2005/8/layout/hProcess3"/>
    <dgm:cxn modelId="{1F2B03B6-07CA-4306-974D-C90313842145}" type="presParOf" srcId="{354978E4-AC97-4A4E-8A89-2B41EEC09F8A}" destId="{3F490319-885B-420D-A6DC-9122B2997171}" srcOrd="3" destOrd="0" presId="urn:microsoft.com/office/officeart/2005/8/layout/hProcess3"/>
    <dgm:cxn modelId="{44619E0F-1445-4F1E-9589-AC8F45240897}" type="presParOf" srcId="{354978E4-AC97-4A4E-8A89-2B41EEC09F8A}" destId="{F6D1A5AF-9D56-42E7-87AD-2F8EE3A5296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424722-D71D-4B21-91D0-36BF18B09A1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F0903CBD-D338-40D1-BF73-7B53BCDDFA21}">
      <dgm:prSet phldrT="[Text]"/>
      <dgm:spPr/>
      <dgm:t>
        <a:bodyPr/>
        <a:lstStyle/>
        <a:p>
          <a:r>
            <a:rPr lang="en-US" dirty="0"/>
            <a:t>Random Forest with </a:t>
          </a:r>
          <a:r>
            <a:rPr lang="en-US" dirty="0" err="1"/>
            <a:t>Gridsearch</a:t>
          </a:r>
          <a:endParaRPr lang="en-CA" dirty="0"/>
        </a:p>
      </dgm:t>
    </dgm:pt>
    <dgm:pt modelId="{FD1D0271-30EF-4E7D-962D-0C13DB0F28EB}" type="parTrans" cxnId="{D82CE8C9-8573-465E-A696-E4C1EAF9B6E6}">
      <dgm:prSet/>
      <dgm:spPr/>
      <dgm:t>
        <a:bodyPr/>
        <a:lstStyle/>
        <a:p>
          <a:endParaRPr lang="en-CA"/>
        </a:p>
      </dgm:t>
    </dgm:pt>
    <dgm:pt modelId="{3E52CD31-65C8-4B8E-A51D-8C898782DD60}" type="sibTrans" cxnId="{D82CE8C9-8573-465E-A696-E4C1EAF9B6E6}">
      <dgm:prSet/>
      <dgm:spPr/>
      <dgm:t>
        <a:bodyPr/>
        <a:lstStyle/>
        <a:p>
          <a:endParaRPr lang="en-CA"/>
        </a:p>
      </dgm:t>
    </dgm:pt>
    <dgm:pt modelId="{A0F5326F-423B-4926-BB15-ADE17125A082}">
      <dgm:prSet phldrT="[Text]"/>
      <dgm:spPr/>
      <dgm:t>
        <a:bodyPr/>
        <a:lstStyle/>
        <a:p>
          <a:r>
            <a:rPr lang="en-US" dirty="0"/>
            <a:t>MAE: 3.58</a:t>
          </a:r>
          <a:endParaRPr lang="en-CA" dirty="0"/>
        </a:p>
      </dgm:t>
    </dgm:pt>
    <dgm:pt modelId="{F1937906-4167-4C02-8BC5-623D991A1AA7}" type="parTrans" cxnId="{F68EF541-52D4-477A-8575-E7FED84C9D5F}">
      <dgm:prSet/>
      <dgm:spPr/>
      <dgm:t>
        <a:bodyPr/>
        <a:lstStyle/>
        <a:p>
          <a:endParaRPr lang="en-CA"/>
        </a:p>
      </dgm:t>
    </dgm:pt>
    <dgm:pt modelId="{7C7E2A4C-AC72-4B47-B22A-F32A9598BF7F}" type="sibTrans" cxnId="{F68EF541-52D4-477A-8575-E7FED84C9D5F}">
      <dgm:prSet/>
      <dgm:spPr/>
      <dgm:t>
        <a:bodyPr/>
        <a:lstStyle/>
        <a:p>
          <a:endParaRPr lang="en-CA"/>
        </a:p>
      </dgm:t>
    </dgm:pt>
    <dgm:pt modelId="{CA0AEFF2-4DFD-4255-BDBD-251000156EC3}">
      <dgm:prSet phldrT="[Text]"/>
      <dgm:spPr/>
      <dgm:t>
        <a:bodyPr/>
        <a:lstStyle/>
        <a:p>
          <a:r>
            <a:rPr lang="en-US" dirty="0"/>
            <a:t>RMSE: 4.94</a:t>
          </a:r>
          <a:endParaRPr lang="en-CA" dirty="0"/>
        </a:p>
      </dgm:t>
    </dgm:pt>
    <dgm:pt modelId="{FF9D2656-6974-4036-84A7-49822BE5E9B1}" type="parTrans" cxnId="{12EDB034-40FC-4693-B0CB-89CB4FCF16CB}">
      <dgm:prSet/>
      <dgm:spPr/>
      <dgm:t>
        <a:bodyPr/>
        <a:lstStyle/>
        <a:p>
          <a:endParaRPr lang="en-CA"/>
        </a:p>
      </dgm:t>
    </dgm:pt>
    <dgm:pt modelId="{061DDFA4-8895-42A9-9B47-591561861AAF}" type="sibTrans" cxnId="{12EDB034-40FC-4693-B0CB-89CB4FCF16CB}">
      <dgm:prSet/>
      <dgm:spPr/>
      <dgm:t>
        <a:bodyPr/>
        <a:lstStyle/>
        <a:p>
          <a:endParaRPr lang="en-CA"/>
        </a:p>
      </dgm:t>
    </dgm:pt>
    <dgm:pt modelId="{670C0AA7-3671-4CE6-B1E2-D340441D88DA}">
      <dgm:prSet phldrT="[Text]"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with </a:t>
          </a:r>
          <a:r>
            <a:rPr lang="en-US" dirty="0" err="1"/>
            <a:t>Gridsearch</a:t>
          </a:r>
          <a:endParaRPr lang="en-CA" dirty="0"/>
        </a:p>
      </dgm:t>
    </dgm:pt>
    <dgm:pt modelId="{DC59C6CA-05DF-4EE2-AF31-E9AA7882F405}" type="parTrans" cxnId="{4C9EC47D-13BE-4305-A03E-271B77C25FFD}">
      <dgm:prSet/>
      <dgm:spPr/>
      <dgm:t>
        <a:bodyPr/>
        <a:lstStyle/>
        <a:p>
          <a:endParaRPr lang="en-CA"/>
        </a:p>
      </dgm:t>
    </dgm:pt>
    <dgm:pt modelId="{5A55CD43-C68C-4691-82B1-9679B9959BF7}" type="sibTrans" cxnId="{4C9EC47D-13BE-4305-A03E-271B77C25FFD}">
      <dgm:prSet/>
      <dgm:spPr/>
      <dgm:t>
        <a:bodyPr/>
        <a:lstStyle/>
        <a:p>
          <a:endParaRPr lang="en-CA"/>
        </a:p>
      </dgm:t>
    </dgm:pt>
    <dgm:pt modelId="{1D9A5067-AD3D-4508-89A5-EDE3C24B2E55}">
      <dgm:prSet phldrT="[Text]"/>
      <dgm:spPr/>
      <dgm:t>
        <a:bodyPr/>
        <a:lstStyle/>
        <a:p>
          <a:r>
            <a:rPr lang="en-US" dirty="0"/>
            <a:t>MAE: 4.35</a:t>
          </a:r>
          <a:endParaRPr lang="en-CA" dirty="0"/>
        </a:p>
      </dgm:t>
    </dgm:pt>
    <dgm:pt modelId="{363297D2-EAB9-4BB6-B8A8-3C4BBA339517}" type="parTrans" cxnId="{FCCD51AD-9AD7-44C7-A74C-210AEAFF6BF3}">
      <dgm:prSet/>
      <dgm:spPr/>
      <dgm:t>
        <a:bodyPr/>
        <a:lstStyle/>
        <a:p>
          <a:endParaRPr lang="en-CA"/>
        </a:p>
      </dgm:t>
    </dgm:pt>
    <dgm:pt modelId="{8CD91811-54CB-4188-8D51-79B419B38A83}" type="sibTrans" cxnId="{FCCD51AD-9AD7-44C7-A74C-210AEAFF6BF3}">
      <dgm:prSet/>
      <dgm:spPr/>
      <dgm:t>
        <a:bodyPr/>
        <a:lstStyle/>
        <a:p>
          <a:endParaRPr lang="en-CA"/>
        </a:p>
      </dgm:t>
    </dgm:pt>
    <dgm:pt modelId="{0E37F75C-D8B4-4B87-B719-6250880F14A2}">
      <dgm:prSet phldrT="[Text]"/>
      <dgm:spPr/>
      <dgm:t>
        <a:bodyPr/>
        <a:lstStyle/>
        <a:p>
          <a:r>
            <a:rPr lang="en-US" dirty="0"/>
            <a:t>RMSE: 5.57</a:t>
          </a:r>
          <a:endParaRPr lang="en-CA" dirty="0"/>
        </a:p>
      </dgm:t>
    </dgm:pt>
    <dgm:pt modelId="{6B4E2E65-0C26-4395-8AA9-30BE91CD4523}" type="parTrans" cxnId="{8B8FE358-2911-48A0-913E-3030E3052BE0}">
      <dgm:prSet/>
      <dgm:spPr/>
      <dgm:t>
        <a:bodyPr/>
        <a:lstStyle/>
        <a:p>
          <a:endParaRPr lang="en-CA"/>
        </a:p>
      </dgm:t>
    </dgm:pt>
    <dgm:pt modelId="{3C8AC3CB-D14B-4DEC-9E1E-BA8BB2D7A07D}" type="sibTrans" cxnId="{8B8FE358-2911-48A0-913E-3030E3052BE0}">
      <dgm:prSet/>
      <dgm:spPr/>
      <dgm:t>
        <a:bodyPr/>
        <a:lstStyle/>
        <a:p>
          <a:endParaRPr lang="en-CA"/>
        </a:p>
      </dgm:t>
    </dgm:pt>
    <dgm:pt modelId="{1C3D8F7B-76D7-439A-8403-D2072C9148A9}">
      <dgm:prSet phldrT="[Text]"/>
      <dgm:spPr/>
      <dgm:t>
        <a:bodyPr/>
        <a:lstStyle/>
        <a:p>
          <a:r>
            <a:rPr lang="en-US" dirty="0" err="1"/>
            <a:t>LightGBM</a:t>
          </a:r>
          <a:r>
            <a:rPr lang="en-US" dirty="0"/>
            <a:t> with </a:t>
          </a:r>
          <a:r>
            <a:rPr lang="en-US" dirty="0" err="1"/>
            <a:t>Gridsearch</a:t>
          </a:r>
          <a:endParaRPr lang="en-CA" dirty="0"/>
        </a:p>
      </dgm:t>
    </dgm:pt>
    <dgm:pt modelId="{A89040D6-B3A1-477B-89AC-AD405D40C635}" type="parTrans" cxnId="{1EBACF94-085D-4D3B-8BE0-4DDF9E6F537E}">
      <dgm:prSet/>
      <dgm:spPr/>
      <dgm:t>
        <a:bodyPr/>
        <a:lstStyle/>
        <a:p>
          <a:endParaRPr lang="en-CA"/>
        </a:p>
      </dgm:t>
    </dgm:pt>
    <dgm:pt modelId="{54FDA1C7-F0DD-4C9E-933B-F781EA5993F5}" type="sibTrans" cxnId="{1EBACF94-085D-4D3B-8BE0-4DDF9E6F537E}">
      <dgm:prSet/>
      <dgm:spPr/>
      <dgm:t>
        <a:bodyPr/>
        <a:lstStyle/>
        <a:p>
          <a:endParaRPr lang="en-CA"/>
        </a:p>
      </dgm:t>
    </dgm:pt>
    <dgm:pt modelId="{8F76DE33-90E1-44AE-9FAD-7BC6661350FF}">
      <dgm:prSet phldrT="[Text]"/>
      <dgm:spPr/>
      <dgm:t>
        <a:bodyPr/>
        <a:lstStyle/>
        <a:p>
          <a:r>
            <a:rPr lang="en-US" dirty="0"/>
            <a:t>MAE: 3.69</a:t>
          </a:r>
          <a:endParaRPr lang="en-CA" dirty="0"/>
        </a:p>
      </dgm:t>
    </dgm:pt>
    <dgm:pt modelId="{03E642F8-D78E-410A-B622-047ACBCF154D}" type="parTrans" cxnId="{B7D3B779-660F-45E1-9AB5-E62DDF327086}">
      <dgm:prSet/>
      <dgm:spPr/>
      <dgm:t>
        <a:bodyPr/>
        <a:lstStyle/>
        <a:p>
          <a:endParaRPr lang="en-CA"/>
        </a:p>
      </dgm:t>
    </dgm:pt>
    <dgm:pt modelId="{060FBB31-9FB9-4E05-817E-306C9082447C}" type="sibTrans" cxnId="{B7D3B779-660F-45E1-9AB5-E62DDF327086}">
      <dgm:prSet/>
      <dgm:spPr/>
      <dgm:t>
        <a:bodyPr/>
        <a:lstStyle/>
        <a:p>
          <a:endParaRPr lang="en-CA"/>
        </a:p>
      </dgm:t>
    </dgm:pt>
    <dgm:pt modelId="{1CDFEB9D-7A58-45D7-82C5-0B43A52216BD}">
      <dgm:prSet phldrT="[Text]"/>
      <dgm:spPr/>
      <dgm:t>
        <a:bodyPr/>
        <a:lstStyle/>
        <a:p>
          <a:r>
            <a:rPr lang="en-US" dirty="0"/>
            <a:t>RMSE: 5.04</a:t>
          </a:r>
          <a:endParaRPr lang="en-CA" dirty="0"/>
        </a:p>
      </dgm:t>
    </dgm:pt>
    <dgm:pt modelId="{11708D27-EC95-498F-A5F5-4147A42D034E}" type="parTrans" cxnId="{A933671A-6EEA-47EB-95F7-067EFB9E1225}">
      <dgm:prSet/>
      <dgm:spPr/>
      <dgm:t>
        <a:bodyPr/>
        <a:lstStyle/>
        <a:p>
          <a:endParaRPr lang="en-CA"/>
        </a:p>
      </dgm:t>
    </dgm:pt>
    <dgm:pt modelId="{B2AC33B8-98FE-4D13-B32D-62329A2DBF00}" type="sibTrans" cxnId="{A933671A-6EEA-47EB-95F7-067EFB9E1225}">
      <dgm:prSet/>
      <dgm:spPr/>
      <dgm:t>
        <a:bodyPr/>
        <a:lstStyle/>
        <a:p>
          <a:endParaRPr lang="en-CA"/>
        </a:p>
      </dgm:t>
    </dgm:pt>
    <dgm:pt modelId="{AFD95016-FCA2-4733-9039-7F0DB02213E2}" type="pres">
      <dgm:prSet presAssocID="{90424722-D71D-4B21-91D0-36BF18B09A16}" presName="Name0" presStyleCnt="0">
        <dgm:presLayoutVars>
          <dgm:dir/>
          <dgm:animLvl val="lvl"/>
          <dgm:resizeHandles val="exact"/>
        </dgm:presLayoutVars>
      </dgm:prSet>
      <dgm:spPr/>
    </dgm:pt>
    <dgm:pt modelId="{94A6C062-F8A7-4C98-BEF8-6C005DAD89D5}" type="pres">
      <dgm:prSet presAssocID="{1C3D8F7B-76D7-439A-8403-D2072C9148A9}" presName="boxAndChildren" presStyleCnt="0"/>
      <dgm:spPr/>
    </dgm:pt>
    <dgm:pt modelId="{B514AC92-6B99-44C4-86F6-BED5B43DD4A2}" type="pres">
      <dgm:prSet presAssocID="{1C3D8F7B-76D7-439A-8403-D2072C9148A9}" presName="parentTextBox" presStyleLbl="alignNode1" presStyleIdx="0" presStyleCnt="3"/>
      <dgm:spPr/>
    </dgm:pt>
    <dgm:pt modelId="{142EEF27-E394-49BA-A1D3-81C2517EAFB2}" type="pres">
      <dgm:prSet presAssocID="{1C3D8F7B-76D7-439A-8403-D2072C9148A9}" presName="descendantBox" presStyleLbl="bgAccFollowNode1" presStyleIdx="0" presStyleCnt="3"/>
      <dgm:spPr/>
    </dgm:pt>
    <dgm:pt modelId="{D5111726-B580-44BA-A3AA-42768BCDBBE3}" type="pres">
      <dgm:prSet presAssocID="{5A55CD43-C68C-4691-82B1-9679B9959BF7}" presName="sp" presStyleCnt="0"/>
      <dgm:spPr/>
    </dgm:pt>
    <dgm:pt modelId="{2264287D-6EA5-4E3D-BABD-62706E4A2152}" type="pres">
      <dgm:prSet presAssocID="{670C0AA7-3671-4CE6-B1E2-D340441D88DA}" presName="arrowAndChildren" presStyleCnt="0"/>
      <dgm:spPr/>
    </dgm:pt>
    <dgm:pt modelId="{653BC039-B8A7-46B8-8B0D-A8D3892AE651}" type="pres">
      <dgm:prSet presAssocID="{670C0AA7-3671-4CE6-B1E2-D340441D88DA}" presName="parentTextArrow" presStyleLbl="node1" presStyleIdx="0" presStyleCnt="0"/>
      <dgm:spPr/>
    </dgm:pt>
    <dgm:pt modelId="{7E834022-8E16-40AE-8FB5-195872062D6D}" type="pres">
      <dgm:prSet presAssocID="{670C0AA7-3671-4CE6-B1E2-D340441D88DA}" presName="arrow" presStyleLbl="alignNode1" presStyleIdx="1" presStyleCnt="3"/>
      <dgm:spPr/>
    </dgm:pt>
    <dgm:pt modelId="{0C92E0BE-5CB8-4BA3-9ABB-243C607FECC1}" type="pres">
      <dgm:prSet presAssocID="{670C0AA7-3671-4CE6-B1E2-D340441D88DA}" presName="descendantArrow" presStyleLbl="bgAccFollowNode1" presStyleIdx="1" presStyleCnt="3"/>
      <dgm:spPr/>
    </dgm:pt>
    <dgm:pt modelId="{E393E35E-87F4-42FC-B87C-050A1CD6E994}" type="pres">
      <dgm:prSet presAssocID="{3E52CD31-65C8-4B8E-A51D-8C898782DD60}" presName="sp" presStyleCnt="0"/>
      <dgm:spPr/>
    </dgm:pt>
    <dgm:pt modelId="{ADB0E26B-9E43-4932-A3A1-68AEE4C7C462}" type="pres">
      <dgm:prSet presAssocID="{F0903CBD-D338-40D1-BF73-7B53BCDDFA21}" presName="arrowAndChildren" presStyleCnt="0"/>
      <dgm:spPr/>
    </dgm:pt>
    <dgm:pt modelId="{D98860E0-2547-4DA9-8C9B-4F57E608666D}" type="pres">
      <dgm:prSet presAssocID="{F0903CBD-D338-40D1-BF73-7B53BCDDFA21}" presName="parentTextArrow" presStyleLbl="node1" presStyleIdx="0" presStyleCnt="0"/>
      <dgm:spPr/>
    </dgm:pt>
    <dgm:pt modelId="{CAC8F055-DC10-44AB-B37F-AA4F28C062EE}" type="pres">
      <dgm:prSet presAssocID="{F0903CBD-D338-40D1-BF73-7B53BCDDFA21}" presName="arrow" presStyleLbl="alignNode1" presStyleIdx="2" presStyleCnt="3"/>
      <dgm:spPr/>
    </dgm:pt>
    <dgm:pt modelId="{6F64248C-BB46-44DA-9D53-464BEA4414B2}" type="pres">
      <dgm:prSet presAssocID="{F0903CBD-D338-40D1-BF73-7B53BCDDFA21}" presName="descendantArrow" presStyleLbl="bgAccFollowNode1" presStyleIdx="2" presStyleCnt="3"/>
      <dgm:spPr/>
    </dgm:pt>
  </dgm:ptLst>
  <dgm:cxnLst>
    <dgm:cxn modelId="{9CAC1406-EA4D-44B9-9D65-43932D1F84BC}" type="presOf" srcId="{670C0AA7-3671-4CE6-B1E2-D340441D88DA}" destId="{653BC039-B8A7-46B8-8B0D-A8D3892AE651}" srcOrd="0" destOrd="0" presId="urn:microsoft.com/office/officeart/2016/7/layout/VerticalDownArrowProcess"/>
    <dgm:cxn modelId="{A933671A-6EEA-47EB-95F7-067EFB9E1225}" srcId="{1C3D8F7B-76D7-439A-8403-D2072C9148A9}" destId="{1CDFEB9D-7A58-45D7-82C5-0B43A52216BD}" srcOrd="1" destOrd="0" parTransId="{11708D27-EC95-498F-A5F5-4147A42D034E}" sibTransId="{B2AC33B8-98FE-4D13-B32D-62329A2DBF00}"/>
    <dgm:cxn modelId="{1304ED29-1F37-4AC8-A035-B8B4DC4CDF36}" type="presOf" srcId="{F0903CBD-D338-40D1-BF73-7B53BCDDFA21}" destId="{D98860E0-2547-4DA9-8C9B-4F57E608666D}" srcOrd="0" destOrd="0" presId="urn:microsoft.com/office/officeart/2016/7/layout/VerticalDownArrowProcess"/>
    <dgm:cxn modelId="{12EDB034-40FC-4693-B0CB-89CB4FCF16CB}" srcId="{F0903CBD-D338-40D1-BF73-7B53BCDDFA21}" destId="{CA0AEFF2-4DFD-4255-BDBD-251000156EC3}" srcOrd="1" destOrd="0" parTransId="{FF9D2656-6974-4036-84A7-49822BE5E9B1}" sibTransId="{061DDFA4-8895-42A9-9B47-591561861AAF}"/>
    <dgm:cxn modelId="{4F5B333D-F0FD-4163-8C30-5D1F00F3AA28}" type="presOf" srcId="{1C3D8F7B-76D7-439A-8403-D2072C9148A9}" destId="{B514AC92-6B99-44C4-86F6-BED5B43DD4A2}" srcOrd="0" destOrd="0" presId="urn:microsoft.com/office/officeart/2016/7/layout/VerticalDownArrowProcess"/>
    <dgm:cxn modelId="{F68EF541-52D4-477A-8575-E7FED84C9D5F}" srcId="{F0903CBD-D338-40D1-BF73-7B53BCDDFA21}" destId="{A0F5326F-423B-4926-BB15-ADE17125A082}" srcOrd="0" destOrd="0" parTransId="{F1937906-4167-4C02-8BC5-623D991A1AA7}" sibTransId="{7C7E2A4C-AC72-4B47-B22A-F32A9598BF7F}"/>
    <dgm:cxn modelId="{7F596646-7A0D-4615-87A2-E2FBF3E0430D}" type="presOf" srcId="{F0903CBD-D338-40D1-BF73-7B53BCDDFA21}" destId="{CAC8F055-DC10-44AB-B37F-AA4F28C062EE}" srcOrd="1" destOrd="0" presId="urn:microsoft.com/office/officeart/2016/7/layout/VerticalDownArrowProcess"/>
    <dgm:cxn modelId="{39AAB466-1D11-4ED3-AA12-6982B101B323}" type="presOf" srcId="{1D9A5067-AD3D-4508-89A5-EDE3C24B2E55}" destId="{0C92E0BE-5CB8-4BA3-9ABB-243C607FECC1}" srcOrd="0" destOrd="0" presId="urn:microsoft.com/office/officeart/2016/7/layout/VerticalDownArrowProcess"/>
    <dgm:cxn modelId="{A3CCD24C-6A3E-4D9A-93A0-51AAA88FBEF2}" type="presOf" srcId="{0E37F75C-D8B4-4B87-B719-6250880F14A2}" destId="{0C92E0BE-5CB8-4BA3-9ABB-243C607FECC1}" srcOrd="0" destOrd="1" presId="urn:microsoft.com/office/officeart/2016/7/layout/VerticalDownArrowProcess"/>
    <dgm:cxn modelId="{CBE24D4F-C6D7-4796-9B17-DCCF9437C282}" type="presOf" srcId="{1CDFEB9D-7A58-45D7-82C5-0B43A52216BD}" destId="{142EEF27-E394-49BA-A1D3-81C2517EAFB2}" srcOrd="0" destOrd="1" presId="urn:microsoft.com/office/officeart/2016/7/layout/VerticalDownArrowProcess"/>
    <dgm:cxn modelId="{8B8FE358-2911-48A0-913E-3030E3052BE0}" srcId="{670C0AA7-3671-4CE6-B1E2-D340441D88DA}" destId="{0E37F75C-D8B4-4B87-B719-6250880F14A2}" srcOrd="1" destOrd="0" parTransId="{6B4E2E65-0C26-4395-8AA9-30BE91CD4523}" sibTransId="{3C8AC3CB-D14B-4DEC-9E1E-BA8BB2D7A07D}"/>
    <dgm:cxn modelId="{B7D3B779-660F-45E1-9AB5-E62DDF327086}" srcId="{1C3D8F7B-76D7-439A-8403-D2072C9148A9}" destId="{8F76DE33-90E1-44AE-9FAD-7BC6661350FF}" srcOrd="0" destOrd="0" parTransId="{03E642F8-D78E-410A-B622-047ACBCF154D}" sibTransId="{060FBB31-9FB9-4E05-817E-306C9082447C}"/>
    <dgm:cxn modelId="{4C9EC47D-13BE-4305-A03E-271B77C25FFD}" srcId="{90424722-D71D-4B21-91D0-36BF18B09A16}" destId="{670C0AA7-3671-4CE6-B1E2-D340441D88DA}" srcOrd="1" destOrd="0" parTransId="{DC59C6CA-05DF-4EE2-AF31-E9AA7882F405}" sibTransId="{5A55CD43-C68C-4691-82B1-9679B9959BF7}"/>
    <dgm:cxn modelId="{9B0FEE7F-FC06-4CA5-AD52-2DC44BC9566A}" type="presOf" srcId="{90424722-D71D-4B21-91D0-36BF18B09A16}" destId="{AFD95016-FCA2-4733-9039-7F0DB02213E2}" srcOrd="0" destOrd="0" presId="urn:microsoft.com/office/officeart/2016/7/layout/VerticalDownArrowProcess"/>
    <dgm:cxn modelId="{A15E3C89-B3E7-41EE-85CD-B8CFBE325E35}" type="presOf" srcId="{8F76DE33-90E1-44AE-9FAD-7BC6661350FF}" destId="{142EEF27-E394-49BA-A1D3-81C2517EAFB2}" srcOrd="0" destOrd="0" presId="urn:microsoft.com/office/officeart/2016/7/layout/VerticalDownArrowProcess"/>
    <dgm:cxn modelId="{1EBACF94-085D-4D3B-8BE0-4DDF9E6F537E}" srcId="{90424722-D71D-4B21-91D0-36BF18B09A16}" destId="{1C3D8F7B-76D7-439A-8403-D2072C9148A9}" srcOrd="2" destOrd="0" parTransId="{A89040D6-B3A1-477B-89AC-AD405D40C635}" sibTransId="{54FDA1C7-F0DD-4C9E-933B-F781EA5993F5}"/>
    <dgm:cxn modelId="{FCCD51AD-9AD7-44C7-A74C-210AEAFF6BF3}" srcId="{670C0AA7-3671-4CE6-B1E2-D340441D88DA}" destId="{1D9A5067-AD3D-4508-89A5-EDE3C24B2E55}" srcOrd="0" destOrd="0" parTransId="{363297D2-EAB9-4BB6-B8A8-3C4BBA339517}" sibTransId="{8CD91811-54CB-4188-8D51-79B419B38A83}"/>
    <dgm:cxn modelId="{35956CB0-BBF8-4862-B528-5DF078734631}" type="presOf" srcId="{A0F5326F-423B-4926-BB15-ADE17125A082}" destId="{6F64248C-BB46-44DA-9D53-464BEA4414B2}" srcOrd="0" destOrd="0" presId="urn:microsoft.com/office/officeart/2016/7/layout/VerticalDownArrowProcess"/>
    <dgm:cxn modelId="{44C14EBC-C723-4095-A803-008DB4E127EC}" type="presOf" srcId="{670C0AA7-3671-4CE6-B1E2-D340441D88DA}" destId="{7E834022-8E16-40AE-8FB5-195872062D6D}" srcOrd="1" destOrd="0" presId="urn:microsoft.com/office/officeart/2016/7/layout/VerticalDownArrowProcess"/>
    <dgm:cxn modelId="{D82CE8C9-8573-465E-A696-E4C1EAF9B6E6}" srcId="{90424722-D71D-4B21-91D0-36BF18B09A16}" destId="{F0903CBD-D338-40D1-BF73-7B53BCDDFA21}" srcOrd="0" destOrd="0" parTransId="{FD1D0271-30EF-4E7D-962D-0C13DB0F28EB}" sibTransId="{3E52CD31-65C8-4B8E-A51D-8C898782DD60}"/>
    <dgm:cxn modelId="{29C516D9-9F1A-4E5F-91EA-7DFB235C4404}" type="presOf" srcId="{CA0AEFF2-4DFD-4255-BDBD-251000156EC3}" destId="{6F64248C-BB46-44DA-9D53-464BEA4414B2}" srcOrd="0" destOrd="1" presId="urn:microsoft.com/office/officeart/2016/7/layout/VerticalDownArrowProcess"/>
    <dgm:cxn modelId="{9CD111D2-2557-446E-8451-76F3A44089D1}" type="presParOf" srcId="{AFD95016-FCA2-4733-9039-7F0DB02213E2}" destId="{94A6C062-F8A7-4C98-BEF8-6C005DAD89D5}" srcOrd="0" destOrd="0" presId="urn:microsoft.com/office/officeart/2016/7/layout/VerticalDownArrowProcess"/>
    <dgm:cxn modelId="{5E309003-7A42-46B0-B94F-FE356C215ABC}" type="presParOf" srcId="{94A6C062-F8A7-4C98-BEF8-6C005DAD89D5}" destId="{B514AC92-6B99-44C4-86F6-BED5B43DD4A2}" srcOrd="0" destOrd="0" presId="urn:microsoft.com/office/officeart/2016/7/layout/VerticalDownArrowProcess"/>
    <dgm:cxn modelId="{A7EAF91D-444C-439D-ADD0-B92688DDA230}" type="presParOf" srcId="{94A6C062-F8A7-4C98-BEF8-6C005DAD89D5}" destId="{142EEF27-E394-49BA-A1D3-81C2517EAFB2}" srcOrd="1" destOrd="0" presId="urn:microsoft.com/office/officeart/2016/7/layout/VerticalDownArrowProcess"/>
    <dgm:cxn modelId="{5D55FC3B-885B-4E92-B4E6-957A1A5AEC7D}" type="presParOf" srcId="{AFD95016-FCA2-4733-9039-7F0DB02213E2}" destId="{D5111726-B580-44BA-A3AA-42768BCDBBE3}" srcOrd="1" destOrd="0" presId="urn:microsoft.com/office/officeart/2016/7/layout/VerticalDownArrowProcess"/>
    <dgm:cxn modelId="{4CD247E8-E8A6-4776-8F63-FE1C93AE8D3D}" type="presParOf" srcId="{AFD95016-FCA2-4733-9039-7F0DB02213E2}" destId="{2264287D-6EA5-4E3D-BABD-62706E4A2152}" srcOrd="2" destOrd="0" presId="urn:microsoft.com/office/officeart/2016/7/layout/VerticalDownArrowProcess"/>
    <dgm:cxn modelId="{47DDF30A-48B2-4263-97A0-E961464B4B17}" type="presParOf" srcId="{2264287D-6EA5-4E3D-BABD-62706E4A2152}" destId="{653BC039-B8A7-46B8-8B0D-A8D3892AE651}" srcOrd="0" destOrd="0" presId="urn:microsoft.com/office/officeart/2016/7/layout/VerticalDownArrowProcess"/>
    <dgm:cxn modelId="{53B842FA-A6B5-463B-AC4E-CE3734CC2D6C}" type="presParOf" srcId="{2264287D-6EA5-4E3D-BABD-62706E4A2152}" destId="{7E834022-8E16-40AE-8FB5-195872062D6D}" srcOrd="1" destOrd="0" presId="urn:microsoft.com/office/officeart/2016/7/layout/VerticalDownArrowProcess"/>
    <dgm:cxn modelId="{408487BA-7904-41D9-B448-A506724D0E31}" type="presParOf" srcId="{2264287D-6EA5-4E3D-BABD-62706E4A2152}" destId="{0C92E0BE-5CB8-4BA3-9ABB-243C607FECC1}" srcOrd="2" destOrd="0" presId="urn:microsoft.com/office/officeart/2016/7/layout/VerticalDownArrowProcess"/>
    <dgm:cxn modelId="{370232A3-B4ED-468E-B265-4E8A1C9971C6}" type="presParOf" srcId="{AFD95016-FCA2-4733-9039-7F0DB02213E2}" destId="{E393E35E-87F4-42FC-B87C-050A1CD6E994}" srcOrd="3" destOrd="0" presId="urn:microsoft.com/office/officeart/2016/7/layout/VerticalDownArrowProcess"/>
    <dgm:cxn modelId="{DF2BD94F-BC8C-4163-9DD4-30C212EFA5F6}" type="presParOf" srcId="{AFD95016-FCA2-4733-9039-7F0DB02213E2}" destId="{ADB0E26B-9E43-4932-A3A1-68AEE4C7C462}" srcOrd="4" destOrd="0" presId="urn:microsoft.com/office/officeart/2016/7/layout/VerticalDownArrowProcess"/>
    <dgm:cxn modelId="{6A514393-D213-484D-B796-8A28734D29F4}" type="presParOf" srcId="{ADB0E26B-9E43-4932-A3A1-68AEE4C7C462}" destId="{D98860E0-2547-4DA9-8C9B-4F57E608666D}" srcOrd="0" destOrd="0" presId="urn:microsoft.com/office/officeart/2016/7/layout/VerticalDownArrowProcess"/>
    <dgm:cxn modelId="{400A0DF6-7D30-4162-840F-D826C50FAB76}" type="presParOf" srcId="{ADB0E26B-9E43-4932-A3A1-68AEE4C7C462}" destId="{CAC8F055-DC10-44AB-B37F-AA4F28C062EE}" srcOrd="1" destOrd="0" presId="urn:microsoft.com/office/officeart/2016/7/layout/VerticalDownArrowProcess"/>
    <dgm:cxn modelId="{89C80932-D11B-4AFB-A95F-9E5751CDE682}" type="presParOf" srcId="{ADB0E26B-9E43-4932-A3A1-68AEE4C7C462}" destId="{6F64248C-BB46-44DA-9D53-464BEA4414B2}" srcOrd="2" destOrd="0" presId="urn:microsoft.com/office/officeart/2016/7/layout/VerticalDown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65F8FB-7A8C-46C5-AFCD-01746236FC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4F7FB3-3AC2-4BC1-A187-965D02D89D7B}">
      <dgm:prSet/>
      <dgm:spPr/>
      <dgm:t>
        <a:bodyPr/>
        <a:lstStyle/>
        <a:p>
          <a:r>
            <a:rPr lang="en-US"/>
            <a:t>Random Forest gives a lower value of MAE and RMSE followed by Light BGM</a:t>
          </a:r>
        </a:p>
      </dgm:t>
    </dgm:pt>
    <dgm:pt modelId="{F982404B-822F-4799-81D0-3FFD9987568E}" type="parTrans" cxnId="{60B6B01A-BF93-4C74-BDB7-54A11D8C3B8C}">
      <dgm:prSet/>
      <dgm:spPr/>
      <dgm:t>
        <a:bodyPr/>
        <a:lstStyle/>
        <a:p>
          <a:endParaRPr lang="en-US"/>
        </a:p>
      </dgm:t>
    </dgm:pt>
    <dgm:pt modelId="{871685B5-FC41-4090-AF63-629BBFFF1803}" type="sibTrans" cxnId="{60B6B01A-BF93-4C74-BDB7-54A11D8C3B8C}">
      <dgm:prSet/>
      <dgm:spPr/>
      <dgm:t>
        <a:bodyPr/>
        <a:lstStyle/>
        <a:p>
          <a:endParaRPr lang="en-US"/>
        </a:p>
      </dgm:t>
    </dgm:pt>
    <dgm:pt modelId="{2F207E7E-8FE5-4F14-BCA8-B926B6F2F1F0}">
      <dgm:prSet/>
      <dgm:spPr/>
      <dgm:t>
        <a:bodyPr/>
        <a:lstStyle/>
        <a:p>
          <a:r>
            <a:rPr lang="en-US"/>
            <a:t>RMSE preferred as it penalizes large outliers</a:t>
          </a:r>
        </a:p>
      </dgm:t>
    </dgm:pt>
    <dgm:pt modelId="{B3CCC6CA-9265-4F33-9D6C-14269812448A}" type="parTrans" cxnId="{A0B113CA-B1EE-4B6B-86A0-CC09D80557B7}">
      <dgm:prSet/>
      <dgm:spPr/>
      <dgm:t>
        <a:bodyPr/>
        <a:lstStyle/>
        <a:p>
          <a:endParaRPr lang="en-US"/>
        </a:p>
      </dgm:t>
    </dgm:pt>
    <dgm:pt modelId="{D9ADE847-FA30-4B3B-B71D-7E7C698108FF}" type="sibTrans" cxnId="{A0B113CA-B1EE-4B6B-86A0-CC09D80557B7}">
      <dgm:prSet/>
      <dgm:spPr/>
      <dgm:t>
        <a:bodyPr/>
        <a:lstStyle/>
        <a:p>
          <a:endParaRPr lang="en-US"/>
        </a:p>
      </dgm:t>
    </dgm:pt>
    <dgm:pt modelId="{A9D05EC8-4BBD-4DEC-A27D-81D583284325}">
      <dgm:prSet/>
      <dgm:spPr/>
      <dgm:t>
        <a:bodyPr/>
        <a:lstStyle/>
        <a:p>
          <a:r>
            <a:rPr lang="en-US"/>
            <a:t>Large Errors in accident prediction not preferred .</a:t>
          </a:r>
        </a:p>
      </dgm:t>
    </dgm:pt>
    <dgm:pt modelId="{8D5C8FBE-6D5F-4883-85E6-46EF02C00842}" type="parTrans" cxnId="{8229E782-5FEE-40D7-A9A9-034A65C4E3C7}">
      <dgm:prSet/>
      <dgm:spPr/>
      <dgm:t>
        <a:bodyPr/>
        <a:lstStyle/>
        <a:p>
          <a:endParaRPr lang="en-US"/>
        </a:p>
      </dgm:t>
    </dgm:pt>
    <dgm:pt modelId="{01EB4172-4E02-4FB6-95F1-15331E27D38C}" type="sibTrans" cxnId="{8229E782-5FEE-40D7-A9A9-034A65C4E3C7}">
      <dgm:prSet/>
      <dgm:spPr/>
      <dgm:t>
        <a:bodyPr/>
        <a:lstStyle/>
        <a:p>
          <a:endParaRPr lang="en-US"/>
        </a:p>
      </dgm:t>
    </dgm:pt>
    <dgm:pt modelId="{9703B1A9-8F70-4CD4-A3BE-4C3003BFCFA1}" type="pres">
      <dgm:prSet presAssocID="{A765F8FB-7A8C-46C5-AFCD-01746236FC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910CC9-61DA-4514-B2A6-177355485862}" type="pres">
      <dgm:prSet presAssocID="{C94F7FB3-3AC2-4BC1-A187-965D02D89D7B}" presName="hierRoot1" presStyleCnt="0"/>
      <dgm:spPr/>
    </dgm:pt>
    <dgm:pt modelId="{DD4AF1D9-20D4-458B-AE62-3610E07566DF}" type="pres">
      <dgm:prSet presAssocID="{C94F7FB3-3AC2-4BC1-A187-965D02D89D7B}" presName="composite" presStyleCnt="0"/>
      <dgm:spPr/>
    </dgm:pt>
    <dgm:pt modelId="{94FDD8FF-3C11-4366-ABAF-210AA0DBFF43}" type="pres">
      <dgm:prSet presAssocID="{C94F7FB3-3AC2-4BC1-A187-965D02D89D7B}" presName="background" presStyleLbl="node0" presStyleIdx="0" presStyleCnt="3"/>
      <dgm:spPr/>
    </dgm:pt>
    <dgm:pt modelId="{BD6DCFA7-621F-4A91-807C-CE3BAF7A084B}" type="pres">
      <dgm:prSet presAssocID="{C94F7FB3-3AC2-4BC1-A187-965D02D89D7B}" presName="text" presStyleLbl="fgAcc0" presStyleIdx="0" presStyleCnt="3">
        <dgm:presLayoutVars>
          <dgm:chPref val="3"/>
        </dgm:presLayoutVars>
      </dgm:prSet>
      <dgm:spPr/>
    </dgm:pt>
    <dgm:pt modelId="{E7256A8C-803C-4E0F-848E-B05E5E872273}" type="pres">
      <dgm:prSet presAssocID="{C94F7FB3-3AC2-4BC1-A187-965D02D89D7B}" presName="hierChild2" presStyleCnt="0"/>
      <dgm:spPr/>
    </dgm:pt>
    <dgm:pt modelId="{BB7DC415-41BD-476D-9667-5856CFC35784}" type="pres">
      <dgm:prSet presAssocID="{2F207E7E-8FE5-4F14-BCA8-B926B6F2F1F0}" presName="hierRoot1" presStyleCnt="0"/>
      <dgm:spPr/>
    </dgm:pt>
    <dgm:pt modelId="{9AFFB4CD-2BF6-41C5-8561-ABCCF9E6808F}" type="pres">
      <dgm:prSet presAssocID="{2F207E7E-8FE5-4F14-BCA8-B926B6F2F1F0}" presName="composite" presStyleCnt="0"/>
      <dgm:spPr/>
    </dgm:pt>
    <dgm:pt modelId="{32E9CCAC-E5F1-4B10-BBBC-A89C343BC5E6}" type="pres">
      <dgm:prSet presAssocID="{2F207E7E-8FE5-4F14-BCA8-B926B6F2F1F0}" presName="background" presStyleLbl="node0" presStyleIdx="1" presStyleCnt="3"/>
      <dgm:spPr/>
    </dgm:pt>
    <dgm:pt modelId="{A1C0BDD4-CBFA-4F22-9170-654FEA376872}" type="pres">
      <dgm:prSet presAssocID="{2F207E7E-8FE5-4F14-BCA8-B926B6F2F1F0}" presName="text" presStyleLbl="fgAcc0" presStyleIdx="1" presStyleCnt="3">
        <dgm:presLayoutVars>
          <dgm:chPref val="3"/>
        </dgm:presLayoutVars>
      </dgm:prSet>
      <dgm:spPr/>
    </dgm:pt>
    <dgm:pt modelId="{670E8DB6-9944-4AB0-AEBD-65BB0FF83142}" type="pres">
      <dgm:prSet presAssocID="{2F207E7E-8FE5-4F14-BCA8-B926B6F2F1F0}" presName="hierChild2" presStyleCnt="0"/>
      <dgm:spPr/>
    </dgm:pt>
    <dgm:pt modelId="{2E5032CD-77D5-471C-AF50-2FBE3F15A83B}" type="pres">
      <dgm:prSet presAssocID="{A9D05EC8-4BBD-4DEC-A27D-81D583284325}" presName="hierRoot1" presStyleCnt="0"/>
      <dgm:spPr/>
    </dgm:pt>
    <dgm:pt modelId="{EAC7B25E-62B2-4DAF-9208-DDA364DD8070}" type="pres">
      <dgm:prSet presAssocID="{A9D05EC8-4BBD-4DEC-A27D-81D583284325}" presName="composite" presStyleCnt="0"/>
      <dgm:spPr/>
    </dgm:pt>
    <dgm:pt modelId="{4531F96C-DA09-46D7-A6E2-086FAC4962E0}" type="pres">
      <dgm:prSet presAssocID="{A9D05EC8-4BBD-4DEC-A27D-81D583284325}" presName="background" presStyleLbl="node0" presStyleIdx="2" presStyleCnt="3"/>
      <dgm:spPr/>
    </dgm:pt>
    <dgm:pt modelId="{EFC1D334-3912-4F26-9F88-48136F8AC2E9}" type="pres">
      <dgm:prSet presAssocID="{A9D05EC8-4BBD-4DEC-A27D-81D583284325}" presName="text" presStyleLbl="fgAcc0" presStyleIdx="2" presStyleCnt="3">
        <dgm:presLayoutVars>
          <dgm:chPref val="3"/>
        </dgm:presLayoutVars>
      </dgm:prSet>
      <dgm:spPr/>
    </dgm:pt>
    <dgm:pt modelId="{199B1FB0-8C91-4B1F-836E-47C60143328A}" type="pres">
      <dgm:prSet presAssocID="{A9D05EC8-4BBD-4DEC-A27D-81D583284325}" presName="hierChild2" presStyleCnt="0"/>
      <dgm:spPr/>
    </dgm:pt>
  </dgm:ptLst>
  <dgm:cxnLst>
    <dgm:cxn modelId="{29B52901-256B-4AD7-A985-7EE07AFB940C}" type="presOf" srcId="{C94F7FB3-3AC2-4BC1-A187-965D02D89D7B}" destId="{BD6DCFA7-621F-4A91-807C-CE3BAF7A084B}" srcOrd="0" destOrd="0" presId="urn:microsoft.com/office/officeart/2005/8/layout/hierarchy1"/>
    <dgm:cxn modelId="{60B6B01A-BF93-4C74-BDB7-54A11D8C3B8C}" srcId="{A765F8FB-7A8C-46C5-AFCD-01746236FC38}" destId="{C94F7FB3-3AC2-4BC1-A187-965D02D89D7B}" srcOrd="0" destOrd="0" parTransId="{F982404B-822F-4799-81D0-3FFD9987568E}" sibTransId="{871685B5-FC41-4090-AF63-629BBFFF1803}"/>
    <dgm:cxn modelId="{7E06AF29-FD2B-43FD-AD41-692D20C1E811}" type="presOf" srcId="{A765F8FB-7A8C-46C5-AFCD-01746236FC38}" destId="{9703B1A9-8F70-4CD4-A3BE-4C3003BFCFA1}" srcOrd="0" destOrd="0" presId="urn:microsoft.com/office/officeart/2005/8/layout/hierarchy1"/>
    <dgm:cxn modelId="{8229E782-5FEE-40D7-A9A9-034A65C4E3C7}" srcId="{A765F8FB-7A8C-46C5-AFCD-01746236FC38}" destId="{A9D05EC8-4BBD-4DEC-A27D-81D583284325}" srcOrd="2" destOrd="0" parTransId="{8D5C8FBE-6D5F-4883-85E6-46EF02C00842}" sibTransId="{01EB4172-4E02-4FB6-95F1-15331E27D38C}"/>
    <dgm:cxn modelId="{A0B113CA-B1EE-4B6B-86A0-CC09D80557B7}" srcId="{A765F8FB-7A8C-46C5-AFCD-01746236FC38}" destId="{2F207E7E-8FE5-4F14-BCA8-B926B6F2F1F0}" srcOrd="1" destOrd="0" parTransId="{B3CCC6CA-9265-4F33-9D6C-14269812448A}" sibTransId="{D9ADE847-FA30-4B3B-B71D-7E7C698108FF}"/>
    <dgm:cxn modelId="{E7AC69D8-D8E9-4F0D-9876-EB11086B03DB}" type="presOf" srcId="{2F207E7E-8FE5-4F14-BCA8-B926B6F2F1F0}" destId="{A1C0BDD4-CBFA-4F22-9170-654FEA376872}" srcOrd="0" destOrd="0" presId="urn:microsoft.com/office/officeart/2005/8/layout/hierarchy1"/>
    <dgm:cxn modelId="{F678D3EC-0823-42CA-9EA5-A8565120CAC1}" type="presOf" srcId="{A9D05EC8-4BBD-4DEC-A27D-81D583284325}" destId="{EFC1D334-3912-4F26-9F88-48136F8AC2E9}" srcOrd="0" destOrd="0" presId="urn:microsoft.com/office/officeart/2005/8/layout/hierarchy1"/>
    <dgm:cxn modelId="{72DD9741-F002-4676-8D62-ED3B29C09809}" type="presParOf" srcId="{9703B1A9-8F70-4CD4-A3BE-4C3003BFCFA1}" destId="{36910CC9-61DA-4514-B2A6-177355485862}" srcOrd="0" destOrd="0" presId="urn:microsoft.com/office/officeart/2005/8/layout/hierarchy1"/>
    <dgm:cxn modelId="{CDE966F6-BB62-4498-B3DB-6F7D4108BF24}" type="presParOf" srcId="{36910CC9-61DA-4514-B2A6-177355485862}" destId="{DD4AF1D9-20D4-458B-AE62-3610E07566DF}" srcOrd="0" destOrd="0" presId="urn:microsoft.com/office/officeart/2005/8/layout/hierarchy1"/>
    <dgm:cxn modelId="{3E1CA731-AE22-44B5-9D89-2A346CE1E4AE}" type="presParOf" srcId="{DD4AF1D9-20D4-458B-AE62-3610E07566DF}" destId="{94FDD8FF-3C11-4366-ABAF-210AA0DBFF43}" srcOrd="0" destOrd="0" presId="urn:microsoft.com/office/officeart/2005/8/layout/hierarchy1"/>
    <dgm:cxn modelId="{1A0AC237-6AF9-477B-9170-03FA7DA6A6B7}" type="presParOf" srcId="{DD4AF1D9-20D4-458B-AE62-3610E07566DF}" destId="{BD6DCFA7-621F-4A91-807C-CE3BAF7A084B}" srcOrd="1" destOrd="0" presId="urn:microsoft.com/office/officeart/2005/8/layout/hierarchy1"/>
    <dgm:cxn modelId="{DDC11D72-5D4A-4FEC-8A28-38DFCD4F2992}" type="presParOf" srcId="{36910CC9-61DA-4514-B2A6-177355485862}" destId="{E7256A8C-803C-4E0F-848E-B05E5E872273}" srcOrd="1" destOrd="0" presId="urn:microsoft.com/office/officeart/2005/8/layout/hierarchy1"/>
    <dgm:cxn modelId="{463CB934-3C41-4C92-8EF8-F4818FA317EA}" type="presParOf" srcId="{9703B1A9-8F70-4CD4-A3BE-4C3003BFCFA1}" destId="{BB7DC415-41BD-476D-9667-5856CFC35784}" srcOrd="1" destOrd="0" presId="urn:microsoft.com/office/officeart/2005/8/layout/hierarchy1"/>
    <dgm:cxn modelId="{F5C3F14C-6D64-4624-A167-91A5949A0219}" type="presParOf" srcId="{BB7DC415-41BD-476D-9667-5856CFC35784}" destId="{9AFFB4CD-2BF6-41C5-8561-ABCCF9E6808F}" srcOrd="0" destOrd="0" presId="urn:microsoft.com/office/officeart/2005/8/layout/hierarchy1"/>
    <dgm:cxn modelId="{43C721B6-7D7B-4956-B08B-625C2FB3D5F8}" type="presParOf" srcId="{9AFFB4CD-2BF6-41C5-8561-ABCCF9E6808F}" destId="{32E9CCAC-E5F1-4B10-BBBC-A89C343BC5E6}" srcOrd="0" destOrd="0" presId="urn:microsoft.com/office/officeart/2005/8/layout/hierarchy1"/>
    <dgm:cxn modelId="{08AABE51-C75A-466D-97B0-B2CA9F5B4579}" type="presParOf" srcId="{9AFFB4CD-2BF6-41C5-8561-ABCCF9E6808F}" destId="{A1C0BDD4-CBFA-4F22-9170-654FEA376872}" srcOrd="1" destOrd="0" presId="urn:microsoft.com/office/officeart/2005/8/layout/hierarchy1"/>
    <dgm:cxn modelId="{BE485BF7-4771-45F3-81CD-F000E6522CDA}" type="presParOf" srcId="{BB7DC415-41BD-476D-9667-5856CFC35784}" destId="{670E8DB6-9944-4AB0-AEBD-65BB0FF83142}" srcOrd="1" destOrd="0" presId="urn:microsoft.com/office/officeart/2005/8/layout/hierarchy1"/>
    <dgm:cxn modelId="{17611E6E-A313-47FB-9583-9C193297406C}" type="presParOf" srcId="{9703B1A9-8F70-4CD4-A3BE-4C3003BFCFA1}" destId="{2E5032CD-77D5-471C-AF50-2FBE3F15A83B}" srcOrd="2" destOrd="0" presId="urn:microsoft.com/office/officeart/2005/8/layout/hierarchy1"/>
    <dgm:cxn modelId="{26FF68FB-DBD9-44DB-9F75-4F1E8349A6A5}" type="presParOf" srcId="{2E5032CD-77D5-471C-AF50-2FBE3F15A83B}" destId="{EAC7B25E-62B2-4DAF-9208-DDA364DD8070}" srcOrd="0" destOrd="0" presId="urn:microsoft.com/office/officeart/2005/8/layout/hierarchy1"/>
    <dgm:cxn modelId="{CA1B4DBE-5D2E-4E89-B252-F8CF6833DC02}" type="presParOf" srcId="{EAC7B25E-62B2-4DAF-9208-DDA364DD8070}" destId="{4531F96C-DA09-46D7-A6E2-086FAC4962E0}" srcOrd="0" destOrd="0" presId="urn:microsoft.com/office/officeart/2005/8/layout/hierarchy1"/>
    <dgm:cxn modelId="{A011338A-8203-4E52-88A0-3818480D9D26}" type="presParOf" srcId="{EAC7B25E-62B2-4DAF-9208-DDA364DD8070}" destId="{EFC1D334-3912-4F26-9F88-48136F8AC2E9}" srcOrd="1" destOrd="0" presId="urn:microsoft.com/office/officeart/2005/8/layout/hierarchy1"/>
    <dgm:cxn modelId="{7966C481-FBF1-47AC-8E3B-4CEE48FD72DB}" type="presParOf" srcId="{2E5032CD-77D5-471C-AF50-2FBE3F15A83B}" destId="{199B1FB0-8C91-4B1F-836E-47C6014332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7C671-4B1D-4DA2-BB30-557C3CE72426}">
      <dsp:nvSpPr>
        <dsp:cNvPr id="0" name=""/>
        <dsp:cNvSpPr/>
      </dsp:nvSpPr>
      <dsp:spPr>
        <a:xfrm>
          <a:off x="4199654" y="1962915"/>
          <a:ext cx="1492836" cy="1492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Accidents In US 2016-2021 with Date and Timestamp</a:t>
          </a:r>
          <a:endParaRPr lang="en-CA" sz="1300" kern="1200" dirty="0"/>
        </a:p>
      </dsp:txBody>
      <dsp:txXfrm>
        <a:off x="4418275" y="2181536"/>
        <a:ext cx="1055594" cy="1055594"/>
      </dsp:txXfrm>
    </dsp:sp>
    <dsp:sp modelId="{5DF66318-5A7D-40BA-B7C7-E4F7DB441A7E}">
      <dsp:nvSpPr>
        <dsp:cNvPr id="0" name=""/>
        <dsp:cNvSpPr/>
      </dsp:nvSpPr>
      <dsp:spPr>
        <a:xfrm rot="16200000">
          <a:off x="4721139" y="1724399"/>
          <a:ext cx="449866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449866" y="13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34825" y="1726734"/>
        <a:ext cx="22493" cy="22493"/>
      </dsp:txXfrm>
    </dsp:sp>
    <dsp:sp modelId="{766BF18B-FD98-49E0-BA7F-EB09BC50AA82}">
      <dsp:nvSpPr>
        <dsp:cNvPr id="0" name=""/>
        <dsp:cNvSpPr/>
      </dsp:nvSpPr>
      <dsp:spPr>
        <a:xfrm>
          <a:off x="4199654" y="20211"/>
          <a:ext cx="1492836" cy="1492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Exact Address: </a:t>
          </a:r>
          <a:r>
            <a:rPr lang="en-US" sz="1200" kern="1200" dirty="0" err="1"/>
            <a:t>Zipcode</a:t>
          </a:r>
          <a:r>
            <a:rPr lang="en-US" sz="1200" kern="1200" dirty="0"/>
            <a:t>, County, Airport Code, Street, which side of the street </a:t>
          </a:r>
          <a:endParaRPr lang="en-CA" sz="1200" kern="1200" dirty="0"/>
        </a:p>
      </dsp:txBody>
      <dsp:txXfrm>
        <a:off x="4418275" y="238832"/>
        <a:ext cx="1055594" cy="1055594"/>
      </dsp:txXfrm>
    </dsp:sp>
    <dsp:sp modelId="{D149C7F9-195E-4398-9564-2940A86C1C69}">
      <dsp:nvSpPr>
        <dsp:cNvPr id="0" name=""/>
        <dsp:cNvSpPr/>
      </dsp:nvSpPr>
      <dsp:spPr>
        <a:xfrm>
          <a:off x="5692490" y="2695751"/>
          <a:ext cx="449866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449866" y="13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06177" y="2698086"/>
        <a:ext cx="22493" cy="22493"/>
      </dsp:txXfrm>
    </dsp:sp>
    <dsp:sp modelId="{58BFC165-DAF8-4A4B-8CEE-AAE274915302}">
      <dsp:nvSpPr>
        <dsp:cNvPr id="0" name=""/>
        <dsp:cNvSpPr/>
      </dsp:nvSpPr>
      <dsp:spPr>
        <a:xfrm>
          <a:off x="6142357" y="1962915"/>
          <a:ext cx="1492836" cy="1492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Geospatial: Latitude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Longitude</a:t>
          </a:r>
          <a:endParaRPr lang="en-CA" sz="1200" kern="1200" dirty="0"/>
        </a:p>
      </dsp:txBody>
      <dsp:txXfrm>
        <a:off x="6360978" y="2181536"/>
        <a:ext cx="1055594" cy="1055594"/>
      </dsp:txXfrm>
    </dsp:sp>
    <dsp:sp modelId="{8AE10D58-24BE-4A52-82B4-AE15ED04D980}">
      <dsp:nvSpPr>
        <dsp:cNvPr id="0" name=""/>
        <dsp:cNvSpPr/>
      </dsp:nvSpPr>
      <dsp:spPr>
        <a:xfrm rot="5400000">
          <a:off x="4711415" y="3676826"/>
          <a:ext cx="469313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469313" y="13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34339" y="3678675"/>
        <a:ext cx="23465" cy="23465"/>
      </dsp:txXfrm>
    </dsp:sp>
    <dsp:sp modelId="{7054B532-8702-4DCA-A25B-C52EF2E353BA}">
      <dsp:nvSpPr>
        <dsp:cNvPr id="0" name=""/>
        <dsp:cNvSpPr/>
      </dsp:nvSpPr>
      <dsp:spPr>
        <a:xfrm>
          <a:off x="4199654" y="3925065"/>
          <a:ext cx="1492836" cy="1492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Road and Traffic Conditions</a:t>
          </a:r>
          <a:endParaRPr lang="en-CA" sz="1200" kern="1200" dirty="0"/>
        </a:p>
      </dsp:txBody>
      <dsp:txXfrm>
        <a:off x="4418275" y="4143686"/>
        <a:ext cx="1055594" cy="1055594"/>
      </dsp:txXfrm>
    </dsp:sp>
    <dsp:sp modelId="{A1376348-0A5F-45EE-9FFD-D2F1368CA172}">
      <dsp:nvSpPr>
        <dsp:cNvPr id="0" name=""/>
        <dsp:cNvSpPr/>
      </dsp:nvSpPr>
      <dsp:spPr>
        <a:xfrm rot="10800000">
          <a:off x="3749787" y="2695751"/>
          <a:ext cx="449866" cy="27164"/>
        </a:xfrm>
        <a:custGeom>
          <a:avLst/>
          <a:gdLst/>
          <a:ahLst/>
          <a:cxnLst/>
          <a:rect l="0" t="0" r="0" b="0"/>
          <a:pathLst>
            <a:path>
              <a:moveTo>
                <a:pt x="0" y="13582"/>
              </a:moveTo>
              <a:lnTo>
                <a:pt x="449866" y="13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 rot="10800000">
        <a:off x="3963473" y="2698086"/>
        <a:ext cx="22493" cy="22493"/>
      </dsp:txXfrm>
    </dsp:sp>
    <dsp:sp modelId="{0A3274E1-77F7-4154-BBE1-5A56ED0C962F}">
      <dsp:nvSpPr>
        <dsp:cNvPr id="0" name=""/>
        <dsp:cNvSpPr/>
      </dsp:nvSpPr>
      <dsp:spPr>
        <a:xfrm>
          <a:off x="2256950" y="1962915"/>
          <a:ext cx="1492836" cy="1492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Weather from Airport Code</a:t>
          </a:r>
          <a:endParaRPr lang="en-CA" sz="1200" kern="1200" dirty="0"/>
        </a:p>
      </dsp:txBody>
      <dsp:txXfrm>
        <a:off x="2475571" y="2181536"/>
        <a:ext cx="1055594" cy="105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CB90F-EAB2-4DF5-9DD3-4935241F9A89}">
      <dsp:nvSpPr>
        <dsp:cNvPr id="0" name=""/>
        <dsp:cNvSpPr/>
      </dsp:nvSpPr>
      <dsp:spPr>
        <a:xfrm>
          <a:off x="0" y="12441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389E4-82A0-437D-9242-F934022741DA}">
      <dsp:nvSpPr>
        <dsp:cNvPr id="0" name=""/>
        <dsp:cNvSpPr/>
      </dsp:nvSpPr>
      <dsp:spPr>
        <a:xfrm>
          <a:off x="406400" y="948933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Deleting Rows with extreme outliers post research</a:t>
          </a:r>
          <a:endParaRPr lang="en-CA" sz="2000" kern="1200" dirty="0"/>
        </a:p>
      </dsp:txBody>
      <dsp:txXfrm>
        <a:off x="435221" y="977754"/>
        <a:ext cx="5631958" cy="532758"/>
      </dsp:txXfrm>
    </dsp:sp>
    <dsp:sp modelId="{C0335C0E-C7DC-43C5-A4AC-891F02F70F64}">
      <dsp:nvSpPr>
        <dsp:cNvPr id="0" name=""/>
        <dsp:cNvSpPr/>
      </dsp:nvSpPr>
      <dsp:spPr>
        <a:xfrm>
          <a:off x="0" y="21513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4872C-1DD3-4BB1-9A2A-5B7CA0734E44}">
      <dsp:nvSpPr>
        <dsp:cNvPr id="0" name=""/>
        <dsp:cNvSpPr/>
      </dsp:nvSpPr>
      <dsp:spPr>
        <a:xfrm>
          <a:off x="406400" y="1856133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Columns/rows with missing values</a:t>
          </a:r>
          <a:endParaRPr lang="en-CA" sz="2000" kern="1200" dirty="0"/>
        </a:p>
      </dsp:txBody>
      <dsp:txXfrm>
        <a:off x="435221" y="1884954"/>
        <a:ext cx="5631958" cy="532758"/>
      </dsp:txXfrm>
    </dsp:sp>
    <dsp:sp modelId="{7DB6A2CE-7D03-4B01-8D23-7F731BB61011}">
      <dsp:nvSpPr>
        <dsp:cNvPr id="0" name=""/>
        <dsp:cNvSpPr/>
      </dsp:nvSpPr>
      <dsp:spPr>
        <a:xfrm>
          <a:off x="0" y="30585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ED250-5BF1-470C-B7C7-76B19D8FD119}">
      <dsp:nvSpPr>
        <dsp:cNvPr id="0" name=""/>
        <dsp:cNvSpPr/>
      </dsp:nvSpPr>
      <dsp:spPr>
        <a:xfrm>
          <a:off x="406400" y="2763333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Correct Data Types</a:t>
          </a:r>
          <a:endParaRPr lang="en-CA" sz="2000" kern="1200" dirty="0"/>
        </a:p>
      </dsp:txBody>
      <dsp:txXfrm>
        <a:off x="435221" y="2792154"/>
        <a:ext cx="5631958" cy="532758"/>
      </dsp:txXfrm>
    </dsp:sp>
    <dsp:sp modelId="{CC8E9854-FD87-4F94-9613-F0A5B6ED9544}">
      <dsp:nvSpPr>
        <dsp:cNvPr id="0" name=""/>
        <dsp:cNvSpPr/>
      </dsp:nvSpPr>
      <dsp:spPr>
        <a:xfrm>
          <a:off x="0" y="39657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EB951-7C36-430B-9DEC-7D4BA392DDA8}">
      <dsp:nvSpPr>
        <dsp:cNvPr id="0" name=""/>
        <dsp:cNvSpPr/>
      </dsp:nvSpPr>
      <dsp:spPr>
        <a:xfrm>
          <a:off x="406400" y="3670533"/>
          <a:ext cx="56896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Checking for duplicates</a:t>
          </a:r>
          <a:endParaRPr lang="en-CA" sz="2000" kern="1200" dirty="0"/>
        </a:p>
      </dsp:txBody>
      <dsp:txXfrm>
        <a:off x="435221" y="3699354"/>
        <a:ext cx="563195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74D6-9230-443A-92AA-27E66FA0B8C9}">
      <dsp:nvSpPr>
        <dsp:cNvPr id="0" name=""/>
        <dsp:cNvSpPr/>
      </dsp:nvSpPr>
      <dsp:spPr>
        <a:xfrm>
          <a:off x="5438478" y="676733"/>
          <a:ext cx="1792650" cy="1792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8B8C2-B91D-4FDE-B205-45ADA08E5F1C}">
      <dsp:nvSpPr>
        <dsp:cNvPr id="0" name=""/>
        <dsp:cNvSpPr/>
      </dsp:nvSpPr>
      <dsp:spPr>
        <a:xfrm>
          <a:off x="5498000" y="736510"/>
          <a:ext cx="1673607" cy="16734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Airport Code</a:t>
          </a:r>
          <a:endParaRPr lang="en-CA" sz="3000" kern="1200" dirty="0"/>
        </a:p>
      </dsp:txBody>
      <dsp:txXfrm>
        <a:off x="5737253" y="975616"/>
        <a:ext cx="1195100" cy="1195216"/>
      </dsp:txXfrm>
    </dsp:sp>
    <dsp:sp modelId="{66EEB12D-4350-4378-B1BE-18A1CA0FC551}">
      <dsp:nvSpPr>
        <dsp:cNvPr id="0" name=""/>
        <dsp:cNvSpPr/>
      </dsp:nvSpPr>
      <dsp:spPr>
        <a:xfrm rot="2700000">
          <a:off x="3587881" y="678901"/>
          <a:ext cx="1788332" cy="17883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6003D-DF6C-4E14-B4A4-5C25806CC904}">
      <dsp:nvSpPr>
        <dsp:cNvPr id="0" name=""/>
        <dsp:cNvSpPr/>
      </dsp:nvSpPr>
      <dsp:spPr>
        <a:xfrm>
          <a:off x="3645244" y="693754"/>
          <a:ext cx="1673607" cy="16734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County</a:t>
          </a:r>
          <a:endParaRPr lang="en-CA" sz="3000" kern="1200" dirty="0"/>
        </a:p>
      </dsp:txBody>
      <dsp:txXfrm>
        <a:off x="3884497" y="932860"/>
        <a:ext cx="1195100" cy="1195216"/>
      </dsp:txXfrm>
    </dsp:sp>
    <dsp:sp modelId="{EBE8DF4D-E5E7-4914-A780-724201E6EA03}">
      <dsp:nvSpPr>
        <dsp:cNvPr id="0" name=""/>
        <dsp:cNvSpPr/>
      </dsp:nvSpPr>
      <dsp:spPr>
        <a:xfrm rot="2700000">
          <a:off x="1735125" y="678901"/>
          <a:ext cx="1788332" cy="178833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4012-726D-4671-93C1-4AF6A1C06C2F}">
      <dsp:nvSpPr>
        <dsp:cNvPr id="0" name=""/>
        <dsp:cNvSpPr/>
      </dsp:nvSpPr>
      <dsp:spPr>
        <a:xfrm>
          <a:off x="1792488" y="736510"/>
          <a:ext cx="1673607" cy="16734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State</a:t>
          </a:r>
          <a:endParaRPr lang="en-CA" sz="3000" kern="1200" dirty="0"/>
        </a:p>
      </dsp:txBody>
      <dsp:txXfrm>
        <a:off x="2031742" y="975616"/>
        <a:ext cx="1195100" cy="1195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A5AF-9D56-42E7-87AD-2F8EE3A52961}">
      <dsp:nvSpPr>
        <dsp:cNvPr id="0" name=""/>
        <dsp:cNvSpPr/>
      </dsp:nvSpPr>
      <dsp:spPr>
        <a:xfrm>
          <a:off x="0" y="712089"/>
          <a:ext cx="1196229" cy="1800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9E64-F370-4E0F-833B-A001F92C9CA9}">
      <dsp:nvSpPr>
        <dsp:cNvPr id="0" name=""/>
        <dsp:cNvSpPr/>
      </dsp:nvSpPr>
      <dsp:spPr>
        <a:xfrm>
          <a:off x="96492" y="1162090"/>
          <a:ext cx="980113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Lagging</a:t>
          </a:r>
          <a:endParaRPr lang="en-CA" sz="2500" kern="1200" dirty="0"/>
        </a:p>
      </dsp:txBody>
      <dsp:txXfrm>
        <a:off x="96492" y="1162090"/>
        <a:ext cx="980113" cy="90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A5AF-9D56-42E7-87AD-2F8EE3A52961}">
      <dsp:nvSpPr>
        <dsp:cNvPr id="0" name=""/>
        <dsp:cNvSpPr/>
      </dsp:nvSpPr>
      <dsp:spPr>
        <a:xfrm>
          <a:off x="0" y="784089"/>
          <a:ext cx="1196229" cy="1656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9E64-F370-4E0F-833B-A001F92C9CA9}">
      <dsp:nvSpPr>
        <dsp:cNvPr id="0" name=""/>
        <dsp:cNvSpPr/>
      </dsp:nvSpPr>
      <dsp:spPr>
        <a:xfrm>
          <a:off x="96492" y="1198090"/>
          <a:ext cx="98011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Splitting</a:t>
          </a:r>
          <a:endParaRPr lang="en-CA" sz="2300" kern="1200" dirty="0"/>
        </a:p>
      </dsp:txBody>
      <dsp:txXfrm>
        <a:off x="96492" y="1198090"/>
        <a:ext cx="980113" cy="82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A5AF-9D56-42E7-87AD-2F8EE3A52961}">
      <dsp:nvSpPr>
        <dsp:cNvPr id="0" name=""/>
        <dsp:cNvSpPr/>
      </dsp:nvSpPr>
      <dsp:spPr>
        <a:xfrm>
          <a:off x="0" y="1712180"/>
          <a:ext cx="1196229" cy="1512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9E64-F370-4E0F-833B-A001F92C9CA9}">
      <dsp:nvSpPr>
        <dsp:cNvPr id="0" name=""/>
        <dsp:cNvSpPr/>
      </dsp:nvSpPr>
      <dsp:spPr>
        <a:xfrm>
          <a:off x="108058" y="2145047"/>
          <a:ext cx="98011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Imputing</a:t>
          </a:r>
          <a:endParaRPr lang="en-CA" sz="2100" kern="1200" dirty="0"/>
        </a:p>
      </dsp:txBody>
      <dsp:txXfrm>
        <a:off x="108058" y="2145047"/>
        <a:ext cx="980113" cy="75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AC92-6B99-44C4-86F6-BED5B43DD4A2}">
      <dsp:nvSpPr>
        <dsp:cNvPr id="0" name=""/>
        <dsp:cNvSpPr/>
      </dsp:nvSpPr>
      <dsp:spPr>
        <a:xfrm>
          <a:off x="0" y="1933272"/>
          <a:ext cx="1510747" cy="63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444" tIns="106680" rIns="107444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LightGBM</a:t>
          </a:r>
          <a:r>
            <a:rPr lang="en-US" sz="1500" kern="1200" dirty="0"/>
            <a:t> with </a:t>
          </a:r>
          <a:r>
            <a:rPr lang="en-US" sz="1500" kern="1200" dirty="0" err="1"/>
            <a:t>Gridsearch</a:t>
          </a:r>
          <a:endParaRPr lang="en-CA" sz="1500" kern="1200" dirty="0"/>
        </a:p>
      </dsp:txBody>
      <dsp:txXfrm>
        <a:off x="0" y="1933272"/>
        <a:ext cx="1510747" cy="634543"/>
      </dsp:txXfrm>
    </dsp:sp>
    <dsp:sp modelId="{142EEF27-E394-49BA-A1D3-81C2517EAFB2}">
      <dsp:nvSpPr>
        <dsp:cNvPr id="0" name=""/>
        <dsp:cNvSpPr/>
      </dsp:nvSpPr>
      <dsp:spPr>
        <a:xfrm>
          <a:off x="1510747" y="1933272"/>
          <a:ext cx="4532243" cy="6345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35" tIns="139700" rIns="9193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MAE: 3.69</a:t>
          </a:r>
          <a:endParaRPr lang="en-CA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RMSE: 5.04</a:t>
          </a:r>
          <a:endParaRPr lang="en-CA" sz="1100" kern="1200" dirty="0"/>
        </a:p>
      </dsp:txBody>
      <dsp:txXfrm>
        <a:off x="1510747" y="1933272"/>
        <a:ext cx="4532243" cy="634543"/>
      </dsp:txXfrm>
    </dsp:sp>
    <dsp:sp modelId="{7E834022-8E16-40AE-8FB5-195872062D6D}">
      <dsp:nvSpPr>
        <dsp:cNvPr id="0" name=""/>
        <dsp:cNvSpPr/>
      </dsp:nvSpPr>
      <dsp:spPr>
        <a:xfrm rot="10800000">
          <a:off x="0" y="966863"/>
          <a:ext cx="1510747" cy="9759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444" tIns="106680" rIns="107444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XGBoost</a:t>
          </a:r>
          <a:r>
            <a:rPr lang="en-US" sz="1500" kern="1200" dirty="0"/>
            <a:t> with </a:t>
          </a:r>
          <a:r>
            <a:rPr lang="en-US" sz="1500" kern="1200" dirty="0" err="1"/>
            <a:t>Gridsearch</a:t>
          </a:r>
          <a:endParaRPr lang="en-CA" sz="1500" kern="1200" dirty="0"/>
        </a:p>
      </dsp:txBody>
      <dsp:txXfrm rot="-10800000">
        <a:off x="0" y="966863"/>
        <a:ext cx="1510747" cy="634352"/>
      </dsp:txXfrm>
    </dsp:sp>
    <dsp:sp modelId="{0C92E0BE-5CB8-4BA3-9ABB-243C607FECC1}">
      <dsp:nvSpPr>
        <dsp:cNvPr id="0" name=""/>
        <dsp:cNvSpPr/>
      </dsp:nvSpPr>
      <dsp:spPr>
        <a:xfrm>
          <a:off x="1510747" y="966863"/>
          <a:ext cx="4532243" cy="63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35" tIns="139700" rIns="9193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MAE: 4.35</a:t>
          </a:r>
          <a:endParaRPr lang="en-CA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RMSE: 5.57</a:t>
          </a:r>
          <a:endParaRPr lang="en-CA" sz="1100" kern="1200" dirty="0"/>
        </a:p>
      </dsp:txBody>
      <dsp:txXfrm>
        <a:off x="1510747" y="966863"/>
        <a:ext cx="4532243" cy="634352"/>
      </dsp:txXfrm>
    </dsp:sp>
    <dsp:sp modelId="{CAC8F055-DC10-44AB-B37F-AA4F28C062EE}">
      <dsp:nvSpPr>
        <dsp:cNvPr id="0" name=""/>
        <dsp:cNvSpPr/>
      </dsp:nvSpPr>
      <dsp:spPr>
        <a:xfrm rot="10800000">
          <a:off x="0" y="453"/>
          <a:ext cx="1510747" cy="9759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444" tIns="106680" rIns="107444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 with </a:t>
          </a:r>
          <a:r>
            <a:rPr lang="en-US" sz="1500" kern="1200" dirty="0" err="1"/>
            <a:t>Gridsearch</a:t>
          </a:r>
          <a:endParaRPr lang="en-CA" sz="1500" kern="1200" dirty="0"/>
        </a:p>
      </dsp:txBody>
      <dsp:txXfrm rot="-10800000">
        <a:off x="0" y="453"/>
        <a:ext cx="1510747" cy="634352"/>
      </dsp:txXfrm>
    </dsp:sp>
    <dsp:sp modelId="{6F64248C-BB46-44DA-9D53-464BEA4414B2}">
      <dsp:nvSpPr>
        <dsp:cNvPr id="0" name=""/>
        <dsp:cNvSpPr/>
      </dsp:nvSpPr>
      <dsp:spPr>
        <a:xfrm>
          <a:off x="1510747" y="453"/>
          <a:ext cx="4532243" cy="63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35" tIns="139700" rIns="9193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MAE: 3.58</a:t>
          </a:r>
          <a:endParaRPr lang="en-CA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RMSE: 4.94</a:t>
          </a:r>
          <a:endParaRPr lang="en-CA" sz="1100" kern="1200" dirty="0"/>
        </a:p>
      </dsp:txBody>
      <dsp:txXfrm>
        <a:off x="1510747" y="453"/>
        <a:ext cx="4532243" cy="634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D8FF-3C11-4366-ABAF-210AA0DBFF43}">
      <dsp:nvSpPr>
        <dsp:cNvPr id="0" name=""/>
        <dsp:cNvSpPr/>
      </dsp:nvSpPr>
      <dsp:spPr>
        <a:xfrm>
          <a:off x="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CFA7-621F-4A91-807C-CE3BAF7A084B}">
      <dsp:nvSpPr>
        <dsp:cNvPr id="0" name=""/>
        <dsp:cNvSpPr/>
      </dsp:nvSpPr>
      <dsp:spPr>
        <a:xfrm>
          <a:off x="333077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Forest gives a lower value of MAE and RMSE followed by Light BGM</a:t>
          </a:r>
        </a:p>
      </dsp:txBody>
      <dsp:txXfrm>
        <a:off x="388830" y="907640"/>
        <a:ext cx="2886190" cy="1792031"/>
      </dsp:txXfrm>
    </dsp:sp>
    <dsp:sp modelId="{32E9CCAC-E5F1-4B10-BBBC-A89C343BC5E6}">
      <dsp:nvSpPr>
        <dsp:cNvPr id="0" name=""/>
        <dsp:cNvSpPr/>
      </dsp:nvSpPr>
      <dsp:spPr>
        <a:xfrm>
          <a:off x="3663850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0BDD4-CBFA-4F22-9170-654FEA376872}">
      <dsp:nvSpPr>
        <dsp:cNvPr id="0" name=""/>
        <dsp:cNvSpPr/>
      </dsp:nvSpPr>
      <dsp:spPr>
        <a:xfrm>
          <a:off x="399692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RMSE preferred as it penalizes large outliers</a:t>
          </a:r>
        </a:p>
      </dsp:txBody>
      <dsp:txXfrm>
        <a:off x="4052681" y="907640"/>
        <a:ext cx="2886190" cy="1792031"/>
      </dsp:txXfrm>
    </dsp:sp>
    <dsp:sp modelId="{4531F96C-DA09-46D7-A6E2-086FAC4962E0}">
      <dsp:nvSpPr>
        <dsp:cNvPr id="0" name=""/>
        <dsp:cNvSpPr/>
      </dsp:nvSpPr>
      <dsp:spPr>
        <a:xfrm>
          <a:off x="7327701" y="535463"/>
          <a:ext cx="2997696" cy="190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1D334-3912-4F26-9F88-48136F8AC2E9}">
      <dsp:nvSpPr>
        <dsp:cNvPr id="0" name=""/>
        <dsp:cNvSpPr/>
      </dsp:nvSpPr>
      <dsp:spPr>
        <a:xfrm>
          <a:off x="7660778" y="851887"/>
          <a:ext cx="2997696" cy="190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Large Errors in accident prediction not preferred .</a:t>
          </a:r>
        </a:p>
      </dsp:txBody>
      <dsp:txXfrm>
        <a:off x="7716531" y="907640"/>
        <a:ext cx="2886190" cy="17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99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24276B8-340E-4157-E1E8-3F8D7A25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BF1E2-4F9B-2612-0964-98528B9C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Accidents in US using Weather Data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D6DB-925E-8FA9-DCB1-AE053C589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Multivariate Time Series Forecasting Study of Accidents from 2016 to 2021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6CA-1781-77EA-3E8D-D0BC897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302" y="2607393"/>
            <a:ext cx="10659110" cy="1325563"/>
          </a:xfrm>
        </p:spPr>
        <p:txBody>
          <a:bodyPr/>
          <a:lstStyle/>
          <a:p>
            <a:r>
              <a:rPr lang="en-US" dirty="0"/>
              <a:t>Modeling and 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38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C3571E-453B-668D-2D77-FC8CCBBED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1697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DB3D34-9388-10A3-7C38-F36F1BA3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52510"/>
              </p:ext>
            </p:extLst>
          </p:nvPr>
        </p:nvGraphicFramePr>
        <p:xfrm>
          <a:off x="5526156" y="508884"/>
          <a:ext cx="6042991" cy="256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528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B19FF-576E-F37F-0AB2-1FF0CD62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1612053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Selected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E8C43-899F-EC22-432C-DA61BF9A5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368088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71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939-E413-A053-4DA0-D24B9F89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BA59-6965-44D5-16A1-43C6BBC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149458"/>
            <a:ext cx="4738036" cy="4744509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2845342  ROWS   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 COLS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20-25% missing values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Identifier for each Accident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level for Accidents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514CD5-B8AB-909A-E2C5-D7D4F238F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368677"/>
              </p:ext>
            </p:extLst>
          </p:nvPr>
        </p:nvGraphicFramePr>
        <p:xfrm>
          <a:off x="3910287" y="1306936"/>
          <a:ext cx="98921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CCDC-4471-245B-AD8E-FFB3001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91A0B-4DD9-2D08-3A4A-70B6C0B3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2845342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C4C2C5-5FBA-5DDF-5976-4B3772CF3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03287"/>
              </p:ext>
            </p:extLst>
          </p:nvPr>
        </p:nvGraphicFramePr>
        <p:xfrm>
          <a:off x="369454" y="11722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1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6A889F-0F1E-4EC0-989C-71D43A66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117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E9B40-3653-4365-9709-CC763439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3CF2D-3358-9DCA-AF2F-4B46E0628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r="12584" b="-2"/>
          <a:stretch/>
        </p:blipFill>
        <p:spPr bwMode="auto">
          <a:xfrm>
            <a:off x="1378244" y="974098"/>
            <a:ext cx="4654614" cy="4654614"/>
          </a:xfrm>
          <a:custGeom>
            <a:avLst/>
            <a:gdLst/>
            <a:ahLst/>
            <a:cxnLst/>
            <a:rect l="l" t="t" r="r" b="b"/>
            <a:pathLst>
              <a:path w="6547392" h="6547392">
                <a:moveTo>
                  <a:pt x="3273696" y="0"/>
                </a:moveTo>
                <a:cubicBezTo>
                  <a:pt x="5081708" y="0"/>
                  <a:pt x="6547392" y="1465684"/>
                  <a:pt x="6547392" y="3273696"/>
                </a:cubicBezTo>
                <a:cubicBezTo>
                  <a:pt x="6547392" y="5081708"/>
                  <a:pt x="5081708" y="6547392"/>
                  <a:pt x="3273696" y="6547392"/>
                </a:cubicBezTo>
                <a:cubicBezTo>
                  <a:pt x="1465684" y="6547392"/>
                  <a:pt x="0" y="5081708"/>
                  <a:pt x="0" y="3273696"/>
                </a:cubicBezTo>
                <a:cubicBezTo>
                  <a:pt x="0" y="1465684"/>
                  <a:pt x="1465684" y="0"/>
                  <a:pt x="3273696" y="0"/>
                </a:cubicBezTo>
                <a:close/>
              </a:path>
            </a:pathLst>
          </a:cu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4B81D-9688-4C51-8B27-49355167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21358"/>
            <a:ext cx="12009532" cy="6734506"/>
            <a:chOff x="-1" y="121358"/>
            <a:chExt cx="12009532" cy="67345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2999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378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5668" y="121358"/>
              <a:ext cx="703889" cy="70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920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418" y="892079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849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26534" y="4313347"/>
              <a:ext cx="687349" cy="6873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13883" y="539459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49656" y="6106165"/>
              <a:ext cx="700042" cy="79935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7F6CD7-4C28-4ADD-802B-C77ACB4EC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48384" y="6026640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463F8C-44E8-4DF5-870F-837B74BBA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29485" y="1871256"/>
              <a:ext cx="1288244" cy="13038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5BDF88-BBB8-4198-B052-5D4512C80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53372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97B946-2216-400E-AC50-36A093D8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105149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3A4D73-3F61-453C-9E15-DCC1FEF6B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10723" y="3717436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EC8270-F5BA-45DE-92A3-0EC7F28D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14475" y="1342669"/>
              <a:ext cx="948040" cy="948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FCE83F3-F1BD-4B99-BDBE-C15DFA23C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2319" y="974098"/>
              <a:ext cx="230878" cy="23087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2DFFD4E-4FA4-4BB4-BA7F-68D921E9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1462" y="299809"/>
              <a:ext cx="56114" cy="56114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8B520E-5D62-471C-B876-19BB18400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383232" y="5989387"/>
              <a:ext cx="987211" cy="866476"/>
            </a:xfrm>
            <a:custGeom>
              <a:avLst/>
              <a:gdLst>
                <a:gd name="connsiteX0" fmla="*/ 374769 w 2166102"/>
                <a:gd name="connsiteY0" fmla="*/ 0 h 1901189"/>
                <a:gd name="connsiteX1" fmla="*/ 1791334 w 2166102"/>
                <a:gd name="connsiteY1" fmla="*/ 0 h 1901189"/>
                <a:gd name="connsiteX2" fmla="*/ 1848884 w 2166102"/>
                <a:gd name="connsiteY2" fmla="*/ 52305 h 1901189"/>
                <a:gd name="connsiteX3" fmla="*/ 2166102 w 2166102"/>
                <a:gd name="connsiteY3" fmla="*/ 818138 h 1901189"/>
                <a:gd name="connsiteX4" fmla="*/ 1083051 w 2166102"/>
                <a:gd name="connsiteY4" fmla="*/ 1901189 h 1901189"/>
                <a:gd name="connsiteX5" fmla="*/ 0 w 2166102"/>
                <a:gd name="connsiteY5" fmla="*/ 818138 h 1901189"/>
                <a:gd name="connsiteX6" fmla="*/ 317218 w 2166102"/>
                <a:gd name="connsiteY6" fmla="*/ 52305 h 19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6102" h="1901189">
                  <a:moveTo>
                    <a:pt x="374769" y="0"/>
                  </a:moveTo>
                  <a:lnTo>
                    <a:pt x="1791334" y="0"/>
                  </a:lnTo>
                  <a:lnTo>
                    <a:pt x="1848884" y="52305"/>
                  </a:lnTo>
                  <a:cubicBezTo>
                    <a:pt x="2044877" y="248299"/>
                    <a:pt x="2166102" y="519062"/>
                    <a:pt x="2166102" y="818138"/>
                  </a:cubicBezTo>
                  <a:cubicBezTo>
                    <a:pt x="2166102" y="1416291"/>
                    <a:pt x="1681204" y="1901189"/>
                    <a:pt x="1083051" y="1901189"/>
                  </a:cubicBezTo>
                  <a:cubicBezTo>
                    <a:pt x="484898" y="1901189"/>
                    <a:pt x="0" y="1416291"/>
                    <a:pt x="0" y="818138"/>
                  </a:cubicBezTo>
                  <a:cubicBezTo>
                    <a:pt x="0" y="519062"/>
                    <a:pt x="121225" y="248299"/>
                    <a:pt x="317218" y="5230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rrow: Left 3">
            <a:extLst>
              <a:ext uri="{FF2B5EF4-FFF2-40B4-BE49-F238E27FC236}">
                <a16:creationId xmlns:a16="http://schemas.microsoft.com/office/drawing/2014/main" id="{3D0FE245-9BAE-35A7-8877-3927631CF542}"/>
              </a:ext>
            </a:extLst>
          </p:cNvPr>
          <p:cNvSpPr/>
          <p:nvPr/>
        </p:nvSpPr>
        <p:spPr>
          <a:xfrm>
            <a:off x="6951941" y="1917017"/>
            <a:ext cx="3321666" cy="2277426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Extreme Temperature outliers</a:t>
            </a:r>
            <a:endParaRPr lang="en-CA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68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D42D-A082-661B-2F6A-765EBC89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94" y="2415598"/>
            <a:ext cx="10659110" cy="1325563"/>
          </a:xfrm>
        </p:spPr>
        <p:txBody>
          <a:bodyPr/>
          <a:lstStyle/>
          <a:p>
            <a:r>
              <a:rPr lang="en-US" dirty="0"/>
              <a:t>	Exploratory Data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9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8ABB-6FBA-1E1E-9792-646147C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6" y="1453727"/>
            <a:ext cx="2704869" cy="3028527"/>
          </a:xfrm>
        </p:spPr>
        <p:txBody>
          <a:bodyPr/>
          <a:lstStyle/>
          <a:p>
            <a:r>
              <a:rPr lang="en-US" dirty="0"/>
              <a:t>Smaller is Better:</a:t>
            </a:r>
            <a:br>
              <a:rPr lang="en-US" dirty="0"/>
            </a:br>
            <a:r>
              <a:rPr lang="en-US" sz="3200" dirty="0"/>
              <a:t>Sample Set Reduction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FBAB5E-F7F2-8B12-B804-079C82A2A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94261"/>
              </p:ext>
            </p:extLst>
          </p:nvPr>
        </p:nvGraphicFramePr>
        <p:xfrm>
          <a:off x="2863272" y="282864"/>
          <a:ext cx="8595879" cy="314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69A3CE46-1099-00A3-E8E1-BB5E90780DAD}"/>
              </a:ext>
            </a:extLst>
          </p:cNvPr>
          <p:cNvSpPr/>
          <p:nvPr/>
        </p:nvSpPr>
        <p:spPr>
          <a:xfrm>
            <a:off x="5070764" y="2570326"/>
            <a:ext cx="4116243" cy="1274619"/>
          </a:xfrm>
          <a:prstGeom prst="stripedRightArrow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Accidents &amp; Most Diverse Weather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2CABF-50A8-65CC-9526-4E1FB603D3EA}"/>
              </a:ext>
            </a:extLst>
          </p:cNvPr>
          <p:cNvSpPr txBox="1"/>
          <p:nvPr/>
        </p:nvSpPr>
        <p:spPr>
          <a:xfrm>
            <a:off x="3097099" y="3973115"/>
            <a:ext cx="93841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Benefits: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Created Weather Calendars for State, County and Airport Code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Mapped the weather calendar with the accidents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Analyzed Monthly and Annual patterns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1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EB40-66A3-8436-9D2A-8FD8E4B3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19" y="1174374"/>
            <a:ext cx="3794760" cy="1325563"/>
          </a:xfrm>
        </p:spPr>
        <p:txBody>
          <a:bodyPr/>
          <a:lstStyle/>
          <a:p>
            <a:r>
              <a:rPr lang="en-US" dirty="0"/>
              <a:t>Key insights</a:t>
            </a:r>
            <a:endParaRPr lang="en-CA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282C6D-9542-916E-7A4E-59D86B297F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64" y="104775"/>
            <a:ext cx="7433878" cy="325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F0791A8-CF8C-1BB1-0E72-A0BDD228E2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62" y="3363860"/>
            <a:ext cx="4761905" cy="332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518830-DC2E-729F-64A6-AC9A20A35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76" y="3509043"/>
            <a:ext cx="7018421" cy="31578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60751-064B-C5D3-0019-AF89E512CCA9}"/>
              </a:ext>
            </a:extLst>
          </p:cNvPr>
          <p:cNvSpPr txBox="1"/>
          <p:nvPr/>
        </p:nvSpPr>
        <p:spPr>
          <a:xfrm>
            <a:off x="0" y="3194583"/>
            <a:ext cx="625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loudy day in LA county records more accidents than a fair-weather day</a:t>
            </a:r>
            <a:endParaRPr lang="en-CA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5351F-19D2-6FE5-FE9F-9856F3C8CA95}"/>
              </a:ext>
            </a:extLst>
          </p:cNvPr>
          <p:cNvSpPr txBox="1"/>
          <p:nvPr/>
        </p:nvSpPr>
        <p:spPr>
          <a:xfrm>
            <a:off x="4432852" y="6497621"/>
            <a:ext cx="882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ccidents peak around the mid of the month with frequent highs and lows till month end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24017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720-133C-EDC4-D4BB-730D66B2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397" y="2488124"/>
            <a:ext cx="10659110" cy="1325563"/>
          </a:xfrm>
        </p:spPr>
        <p:txBody>
          <a:bodyPr/>
          <a:lstStyle/>
          <a:p>
            <a:r>
              <a:rPr lang="en-US" dirty="0"/>
              <a:t>	Preprocessing and Training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68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248670-BCFB-0581-0E26-7264D4400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455563"/>
              </p:ext>
            </p:extLst>
          </p:nvPr>
        </p:nvGraphicFramePr>
        <p:xfrm>
          <a:off x="1348189" y="0"/>
          <a:ext cx="1196229" cy="322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FDF03A-0360-2C4A-07F7-07F1CC1D9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497946"/>
              </p:ext>
            </p:extLst>
          </p:nvPr>
        </p:nvGraphicFramePr>
        <p:xfrm>
          <a:off x="1348189" y="1933492"/>
          <a:ext cx="1196229" cy="322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D4B66E-1910-EAAA-C971-E85BD0F3C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23675"/>
              </p:ext>
            </p:extLst>
          </p:nvPr>
        </p:nvGraphicFramePr>
        <p:xfrm>
          <a:off x="1348189" y="3111610"/>
          <a:ext cx="1196229" cy="322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150404-F4EE-324B-345F-DA72A8571370}"/>
              </a:ext>
            </a:extLst>
          </p:cNvPr>
          <p:cNvSpPr txBox="1"/>
          <p:nvPr/>
        </p:nvSpPr>
        <p:spPr>
          <a:xfrm>
            <a:off x="3904091" y="1137036"/>
            <a:ext cx="6178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target feature- Total accidents for each day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Lag Total Accidents by 30 days.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Lag Weather data by one day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7D24F-8CF1-A180-67CD-E535DFEABA67}"/>
              </a:ext>
            </a:extLst>
          </p:cNvPr>
          <p:cNvSpPr txBox="1"/>
          <p:nvPr/>
        </p:nvSpPr>
        <p:spPr>
          <a:xfrm>
            <a:off x="3746391" y="3111610"/>
            <a:ext cx="6178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Train – Data from May 2016 to Apr 2018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 - Data for May 2018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Predicting Total Accidents for May 2018 using Weather of previous day and accidents from last one year.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62D70-017E-D9BB-B780-EA1360D7DF95}"/>
              </a:ext>
            </a:extLst>
          </p:cNvPr>
          <p:cNvSpPr txBox="1"/>
          <p:nvPr/>
        </p:nvSpPr>
        <p:spPr>
          <a:xfrm>
            <a:off x="3690731" y="5268547"/>
            <a:ext cx="6178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Deleting columns that do not participate in this study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Imputing missing values using previous item for train and test separately.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16727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322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Wingdings</vt:lpstr>
      <vt:lpstr>ConfettiVTI</vt:lpstr>
      <vt:lpstr>Predicting Accidents in US using Weather Data</vt:lpstr>
      <vt:lpstr>About the Data</vt:lpstr>
      <vt:lpstr>Data Wrangling</vt:lpstr>
      <vt:lpstr>PowerPoint Presentation</vt:lpstr>
      <vt:lpstr> Exploratory Data Analysis</vt:lpstr>
      <vt:lpstr>Smaller is Better: Sample Set Reduction</vt:lpstr>
      <vt:lpstr>Key insights</vt:lpstr>
      <vt:lpstr> Preprocessing and Training</vt:lpstr>
      <vt:lpstr>PowerPoint Presentation</vt:lpstr>
      <vt:lpstr>Modeling and Conclusion</vt:lpstr>
      <vt:lpstr>PowerPoint Presentation</vt:lpstr>
      <vt:lpstr>Selected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</dc:creator>
  <cp:lastModifiedBy>Shweta</cp:lastModifiedBy>
  <cp:revision>6</cp:revision>
  <dcterms:created xsi:type="dcterms:W3CDTF">2023-07-10T23:35:43Z</dcterms:created>
  <dcterms:modified xsi:type="dcterms:W3CDTF">2023-07-11T15:40:37Z</dcterms:modified>
</cp:coreProperties>
</file>