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000000"/>
                </a:solidFill>
              </a:defRPr>
            </a:pPr>
            <a:r>
              <a:t>Lights, Camera, Algorithm: AI's Starring Role in the Movie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000000"/>
                </a:solidFill>
              </a:defRPr>
            </a:pPr>
            <a:r>
              <a:t>Created by Pranab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The New Hollywood Star: AI Across the Production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What is AI in this context? (Machine Learning, Generative AI, Predictive Analytics)</a:t>
            </a:r>
            <a:br/>
            <a:r>
              <a:t>AI's role is not replacement, but augmentation of human creativity.</a:t>
            </a:r>
            <a:br/>
            <a:r>
              <a:t>Impacting every stage: Pre-Production, Production, Post-Production, and Distribution.</a:t>
            </a:r>
            <a:br/>
            <a:r>
              <a:t>Goal: Increase efficiency, unlock new creative possibilities, and understand audiences better.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6502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 b="1">
                <a:solidFill>
                  <a:srgbClr val="000000"/>
                </a:solidFill>
              </a:defRPr>
            </a:pPr>
            <a:r>
              <a:t>Act I: Smart Pre-Production &amp;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333333"/>
                </a:solidFill>
              </a:defRPr>
            </a:pPr>
            <a:r>
              <a:t>Script Analysis: AI models predict box office success and analyze plot structures.</a:t>
            </a:r>
          </a:p>
          <a:p>
            <a:pPr>
              <a:defRPr sz="1500">
                <a:solidFill>
                  <a:srgbClr val="333333"/>
                </a:solidFill>
              </a:defRPr>
            </a:pPr>
            <a:r>
              <a:t>Generative Storyboarding: Creating concept art and pre-visualizations from text prompts.</a:t>
            </a:r>
          </a:p>
          <a:p>
            <a:pPr>
              <a:defRPr sz="1500">
                <a:solidFill>
                  <a:srgbClr val="333333"/>
                </a:solidFill>
              </a:defRPr>
            </a:pPr>
            <a:r>
              <a:t>Intelligent Casting: Algorithms suggest actors based on character descriptions and past performances.</a:t>
            </a:r>
          </a:p>
          <a:p>
            <a:pPr>
              <a:defRPr sz="1500">
                <a:solidFill>
                  <a:srgbClr val="333333"/>
                </a:solidFill>
              </a:defRPr>
            </a:pPr>
            <a:r>
              <a:t>AI-Powered Cameras: On-set tools for automated focus pulling, shot stabilization, and lighting suggestions.</a:t>
            </a:r>
          </a:p>
        </p:txBody>
      </p:sp>
      <p:pic>
        <p:nvPicPr>
          <p:cNvPr id="7" name="Picture 6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6502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 b="1">
                <a:solidFill>
                  <a:srgbClr val="000000"/>
                </a:solidFill>
              </a:defRPr>
            </a:pPr>
            <a:r>
              <a:t>Act II: The Magic of AI in Post-Production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657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333333"/>
                </a:solidFill>
              </a:defRPr>
            </a:pPr>
            <a:r>
              <a:t>Automated VFX: Drastically reducing manual labor in rotoscoping, motion tracking, and compositing.</a:t>
            </a:r>
          </a:p>
          <a:p>
            <a:pPr>
              <a:defRPr sz="1500">
                <a:solidFill>
                  <a:srgbClr val="333333"/>
                </a:solidFill>
              </a:defRPr>
            </a:pPr>
            <a:r>
              <a:t>Digital De-aging &amp; Avatars: Deep learning used to realistically alter an actor's age or create digital doubles.</a:t>
            </a:r>
          </a:p>
          <a:p>
            <a:pPr>
              <a:defRPr sz="1500">
                <a:solidFill>
                  <a:srgbClr val="333333"/>
                </a:solidFill>
              </a:defRPr>
            </a:pPr>
            <a:r>
              <a:t>Intelligent Editing: AI can create rough cuts by identifying key dialogue and action sequences.</a:t>
            </a:r>
          </a:p>
          <a:p>
            <a:pPr>
              <a:defRPr sz="1500">
                <a:solidFill>
                  <a:srgbClr val="333333"/>
                </a:solidFill>
              </a:defRPr>
            </a:pPr>
            <a:r>
              <a:t>AI-Composed Scores: Generating unique musical scores and soundscapes to match a scene's mood.</a:t>
            </a:r>
          </a:p>
        </p:txBody>
      </p:sp>
      <p:pic>
        <p:nvPicPr>
          <p:cNvPr id="7" name="Picture 6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6502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The Premiere: AI-Driven Marketing &amp;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Optimized Trailers: AI analyzes the film to cut trailers tailored to specific audience segments.</a:t>
            </a:r>
            <a:br/>
            <a:r>
              <a:t>Predictive Analytics: Forecasting audience demand to optimize release dates and distribution strategy.</a:t>
            </a:r>
            <a:br/>
            <a:r>
              <a:t>Personalized Promotion: Targeting ad campaigns based on viewer data and preferences.</a:t>
            </a:r>
            <a:br/>
            <a:r>
              <a:t>Streaming Revolution: The recommendation engines (like Netflix's) that keep viewers engaged.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6502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The Final Cut: The Future &amp; Ethical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The Future Outlook: Fully AI-generated films, interactive narratives, and hyper-personalized content.</a:t>
            </a:r>
            <a:br/>
            <a:r>
              <a:t>Ethical Concerns: Job displacement for creatives, digital likeness rights, and the risk of 'creative homogenization'.</a:t>
            </a:r>
            <a:br/>
            <a:r>
              <a:t>The Human Element: Technology is a powerful tool, but storytelling, vision, and emotion remain uniquely human.</a:t>
            </a:r>
            <a:br/>
            <a:r>
              <a:t>Q&amp;A and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